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256" r:id="rId2"/>
    <p:sldId id="268" r:id="rId3"/>
    <p:sldId id="269" r:id="rId4"/>
    <p:sldId id="257" r:id="rId5"/>
    <p:sldId id="270" r:id="rId6"/>
    <p:sldId id="259" r:id="rId7"/>
    <p:sldId id="260" r:id="rId8"/>
    <p:sldId id="265" r:id="rId9"/>
    <p:sldId id="261" r:id="rId10"/>
    <p:sldId id="262" r:id="rId11"/>
    <p:sldId id="263" r:id="rId12"/>
    <p:sldId id="266" r:id="rId13"/>
    <p:sldId id="267" r:id="rId14"/>
    <p:sldId id="264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A831821-D955-426D-AE26-AF917EBE3E86}" type="datetimeFigureOut">
              <a:rPr lang="en-US"/>
              <a:pPr>
                <a:defRPr/>
              </a:pPr>
              <a:t>10/21/2009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8D326E3-A5FF-46D3-A3F4-82852F09EE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ACF75E-7D8C-4CDA-A779-31F69B14164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92B9A-E21F-4820-9BB6-26E0BCD5C11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811FBB-37C4-46A6-B9F0-77EC1963216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59A1CF-9216-45CD-8005-32FC8BD0A844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BCB3E8-FC77-46FC-BE8D-30B96752663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197BB2-CFB2-4BC7-AE21-5AEF1DA851D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D326E3-A5FF-46D3-A3F4-82852F09EE9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D326E3-A5FF-46D3-A3F4-82852F09EE9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C866C1-2CFA-4F38-AD37-6480AE501090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27DA6-FFCB-49B5-8892-8B442314BD2A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027DA6-FFCB-49B5-8892-8B442314BD2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D16869-C8F6-4165-A4DB-720C61409B5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7EF2C4-F9C5-46D0-B16F-EA850F9D5C99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4EF171-3FF9-4E56-B85E-502D3B00BD17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grpSp>
        <p:nvGrpSpPr>
          <p:cNvPr id="5" name="グループ化 90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6" name="図形 91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" name="図形 92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" name="図形 93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" name="図形 94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図形 95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" name="図形 97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" name="図形 98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" name="図形 99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" name="図形 100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7" name="図形 101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" name="図形 102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図形 103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図形 104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図形 105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" name="図形 106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図形 107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" name="図形 108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" name="図形 109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" name="図形 110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" name="図形 111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" name="図形 112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9" name="図形 113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" name="図形 114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" name="図形 115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2" name="図形 116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" name="図形 117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4" name="図形 118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5" name="図形 119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6" name="図形 120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7" name="図形 121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8" name="図形 122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9" name="図形 123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0" name="図形 124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" name="図形 125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2" name="図形 126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3" name="図形 127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4" name="図形 128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5" name="図形 129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6" name="図形 130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7" name="図形 131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8" name="図形 132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9" name="図形 133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0" name="図形 134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1" name="図形 135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2" name="図形 136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3" name="図形 137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4" name="図形 138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5" name="図形 139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6" name="図形 140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7" name="図形 141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8" name="図形 142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9" name="図形 143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0" name="図形 144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1" name="図形 145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2" name="図形 146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3" name="図形 147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4" name="図形 148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5" name="図形 149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6" name="図形 150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7" name="図形 151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8" name="図形 152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9" name="図形 153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0" name="図形 154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1" name="図形 155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2" name="図形 156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3" name="図形 157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4" name="図形 158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5" name="図形 159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6" name="図形 160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7" name="図形 161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8" name="図形 162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9" name="図形 163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0" name="図形 164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81" name="図形 9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grpSp>
        <p:nvGrpSpPr>
          <p:cNvPr id="82" name="グループ化 12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83" name="図形 13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4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5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6" name="図形 16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7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8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9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0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1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2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3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4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5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6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7" name="図形 28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8" name="図形 29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9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0" name="図形 31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1" name="図形 32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2" name="図形 33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3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4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5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6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7" name="図形 38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8" name="図形 39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" name="図形 41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1" name="図形 42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2" name="図形 43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3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4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5" name="図形 46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6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7" name="図形 48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8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9" name="図形 50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0" name="図形 51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1" name="図形 52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2" name="図形 53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3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4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5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 dirty="0"/>
            </a:p>
          </p:txBody>
        </p:sp>
        <p:sp>
          <p:nvSpPr>
            <p:cNvPr id="126" name="図形 57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7" name="図形 58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8" name="図形 59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9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0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1" name="図形 62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2" name="図形 63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3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4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5" name="図形 66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6" name="図形 67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7" name="図形 68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8" name="図形 69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9" name="図形 70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0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1" name="図形 72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2" name="図形 73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3" name="図形 74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4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5" name="図形 76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6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7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8" name="図形 79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9" name="図形 80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0" name="図形 81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1" name="図形 82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2" name="図形 83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3" name="図形 84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4" name="図形 85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5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6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7" name="図形 88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ja-JP" altLang="en-US" dirty="0"/>
          </a:p>
        </p:txBody>
      </p:sp>
      <p:sp>
        <p:nvSpPr>
          <p:cNvPr id="158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9" name="図形 10"/>
          <p:cNvSpPr>
            <a:spLocks noGrp="1"/>
          </p:cNvSpPr>
          <p:nvPr>
            <p:ph type="ftr" sz="quarter" idx="11"/>
          </p:nvPr>
        </p:nvSpPr>
        <p:spPr>
          <a:xfrm>
            <a:off x="6048375" y="6492875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0" name="図形 17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3C1B-66BE-495E-9EEE-2D40614D4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BE9F8-9E6F-45DF-B6FC-FE4B187C88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lang="en-US" altLang="ja-JP" smtClean="0"/>
              <a:t>Click to edit Master title style</a:t>
            </a:r>
            <a:endParaRPr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A7A09-9A1A-4F7C-B047-70B5FBDF0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 smtClean="0"/>
              <a:t>Click to edit Master subtitle style</a:t>
            </a:r>
            <a:endParaRPr lang="ja-JP" altLang="en-US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00312-4C10-44E5-B021-0EEC4039B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 dirty="0"/>
          </a:p>
        </p:txBody>
      </p:sp>
      <p:sp>
        <p:nvSpPr>
          <p:cNvPr id="4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BD4BF-AF23-42CB-B9AD-A6C76ADD6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475" y="6492875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06112-0FB2-4312-A886-BF7744AE2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55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4B245-2B02-449D-AAF4-A0D5A9A538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grpSp>
        <p:nvGrpSpPr>
          <p:cNvPr id="8" name="グループ化 11"/>
          <p:cNvGrpSpPr>
            <a:grpSpLocks/>
          </p:cNvGrpSpPr>
          <p:nvPr/>
        </p:nvGrpSpPr>
        <p:grpSpPr bwMode="auto">
          <a:xfrm>
            <a:off x="4763" y="5589588"/>
            <a:ext cx="5067300" cy="1268412"/>
            <a:chOff x="16865" y="4817936"/>
            <a:chExt cx="5067302" cy="1268398"/>
          </a:xfrm>
        </p:grpSpPr>
        <p:sp>
          <p:nvSpPr>
            <p:cNvPr id="9" name="図形 14"/>
            <p:cNvSpPr>
              <a:spLocks/>
            </p:cNvSpPr>
            <p:nvPr/>
          </p:nvSpPr>
          <p:spPr bwMode="auto">
            <a:xfrm>
              <a:off x="16865" y="5459279"/>
              <a:ext cx="254000" cy="303209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" name="図形 15"/>
            <p:cNvSpPr>
              <a:spLocks/>
            </p:cNvSpPr>
            <p:nvPr/>
          </p:nvSpPr>
          <p:spPr bwMode="auto">
            <a:xfrm>
              <a:off x="16865" y="4906835"/>
              <a:ext cx="158750" cy="187323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" name="図形 16"/>
            <p:cNvSpPr>
              <a:spLocks/>
            </p:cNvSpPr>
            <p:nvPr/>
          </p:nvSpPr>
          <p:spPr bwMode="auto">
            <a:xfrm>
              <a:off x="3842742" y="5919649"/>
              <a:ext cx="317500" cy="166685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" name="図形 17"/>
            <p:cNvSpPr>
              <a:spLocks/>
            </p:cNvSpPr>
            <p:nvPr/>
          </p:nvSpPr>
          <p:spPr bwMode="auto">
            <a:xfrm>
              <a:off x="16865" y="4984621"/>
              <a:ext cx="22225" cy="68262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" name="図形 18"/>
            <p:cNvSpPr>
              <a:spLocks/>
            </p:cNvSpPr>
            <p:nvPr/>
          </p:nvSpPr>
          <p:spPr bwMode="auto">
            <a:xfrm>
              <a:off x="16865" y="5470391"/>
              <a:ext cx="158750" cy="261935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" name="図形 20"/>
            <p:cNvSpPr>
              <a:spLocks/>
            </p:cNvSpPr>
            <p:nvPr/>
          </p:nvSpPr>
          <p:spPr bwMode="auto">
            <a:xfrm>
              <a:off x="27977" y="4827461"/>
              <a:ext cx="165100" cy="79374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" name="図形 21"/>
            <p:cNvSpPr>
              <a:spLocks/>
            </p:cNvSpPr>
            <p:nvPr/>
          </p:nvSpPr>
          <p:spPr bwMode="auto">
            <a:xfrm>
              <a:off x="129577" y="4827461"/>
              <a:ext cx="187325" cy="841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7" name="図形 22"/>
            <p:cNvSpPr>
              <a:spLocks/>
            </p:cNvSpPr>
            <p:nvPr/>
          </p:nvSpPr>
          <p:spPr bwMode="auto">
            <a:xfrm>
              <a:off x="1847253" y="5308468"/>
              <a:ext cx="390525" cy="119062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8" name="図形 23"/>
            <p:cNvSpPr>
              <a:spLocks/>
            </p:cNvSpPr>
            <p:nvPr/>
          </p:nvSpPr>
          <p:spPr bwMode="auto">
            <a:xfrm>
              <a:off x="1650403" y="5292593"/>
              <a:ext cx="287338" cy="150811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図形 24"/>
            <p:cNvSpPr>
              <a:spLocks/>
            </p:cNvSpPr>
            <p:nvPr/>
          </p:nvSpPr>
          <p:spPr bwMode="auto">
            <a:xfrm>
              <a:off x="1161452" y="5187819"/>
              <a:ext cx="619125" cy="255585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図形 25"/>
            <p:cNvSpPr>
              <a:spLocks/>
            </p:cNvSpPr>
            <p:nvPr/>
          </p:nvSpPr>
          <p:spPr bwMode="auto">
            <a:xfrm>
              <a:off x="1417041" y="5249731"/>
              <a:ext cx="293687" cy="152398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図形 26"/>
            <p:cNvSpPr>
              <a:spLocks/>
            </p:cNvSpPr>
            <p:nvPr/>
          </p:nvSpPr>
          <p:spPr bwMode="auto">
            <a:xfrm>
              <a:off x="1332903" y="5246556"/>
              <a:ext cx="384175" cy="176210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2" name="図形 27"/>
            <p:cNvSpPr>
              <a:spLocks/>
            </p:cNvSpPr>
            <p:nvPr/>
          </p:nvSpPr>
          <p:spPr bwMode="auto">
            <a:xfrm>
              <a:off x="1280515" y="5224332"/>
              <a:ext cx="460375" cy="209548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図形 28"/>
            <p:cNvSpPr>
              <a:spLocks/>
            </p:cNvSpPr>
            <p:nvPr/>
          </p:nvSpPr>
          <p:spPr bwMode="auto">
            <a:xfrm>
              <a:off x="1242415" y="5203694"/>
              <a:ext cx="225425" cy="209548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" name="図形 29"/>
            <p:cNvSpPr>
              <a:spLocks/>
            </p:cNvSpPr>
            <p:nvPr/>
          </p:nvSpPr>
          <p:spPr bwMode="auto">
            <a:xfrm>
              <a:off x="2175866" y="4827461"/>
              <a:ext cx="204787" cy="200023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" name="図形 30"/>
            <p:cNvSpPr>
              <a:spLocks/>
            </p:cNvSpPr>
            <p:nvPr/>
          </p:nvSpPr>
          <p:spPr bwMode="auto">
            <a:xfrm>
              <a:off x="2102841" y="4827461"/>
              <a:ext cx="215900" cy="209548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" name="図形 31"/>
            <p:cNvSpPr>
              <a:spLocks/>
            </p:cNvSpPr>
            <p:nvPr/>
          </p:nvSpPr>
          <p:spPr bwMode="auto">
            <a:xfrm>
              <a:off x="1994891" y="4827461"/>
              <a:ext cx="242887" cy="21907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" name="図形 32"/>
            <p:cNvSpPr>
              <a:spLocks/>
            </p:cNvSpPr>
            <p:nvPr/>
          </p:nvSpPr>
          <p:spPr bwMode="auto">
            <a:xfrm>
              <a:off x="1864716" y="4827461"/>
              <a:ext cx="266700" cy="239709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" name="図形 33"/>
            <p:cNvSpPr>
              <a:spLocks/>
            </p:cNvSpPr>
            <p:nvPr/>
          </p:nvSpPr>
          <p:spPr bwMode="auto">
            <a:xfrm>
              <a:off x="1609128" y="4827461"/>
              <a:ext cx="454025" cy="239709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9" name="図形 34"/>
            <p:cNvSpPr>
              <a:spLocks/>
            </p:cNvSpPr>
            <p:nvPr/>
          </p:nvSpPr>
          <p:spPr bwMode="auto">
            <a:xfrm>
              <a:off x="1432916" y="4827461"/>
              <a:ext cx="420687" cy="255584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" name="図形 35"/>
            <p:cNvSpPr>
              <a:spLocks/>
            </p:cNvSpPr>
            <p:nvPr/>
          </p:nvSpPr>
          <p:spPr bwMode="auto">
            <a:xfrm>
              <a:off x="1359891" y="4827461"/>
              <a:ext cx="363537" cy="261934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" name="図形 36"/>
            <p:cNvSpPr>
              <a:spLocks/>
            </p:cNvSpPr>
            <p:nvPr/>
          </p:nvSpPr>
          <p:spPr bwMode="auto">
            <a:xfrm>
              <a:off x="985240" y="4827461"/>
              <a:ext cx="668337" cy="674680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2" name="図形 37"/>
            <p:cNvSpPr>
              <a:spLocks/>
            </p:cNvSpPr>
            <p:nvPr/>
          </p:nvSpPr>
          <p:spPr bwMode="auto">
            <a:xfrm>
              <a:off x="662977" y="5146544"/>
              <a:ext cx="884238" cy="360359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" name="図形 38"/>
            <p:cNvSpPr>
              <a:spLocks/>
            </p:cNvSpPr>
            <p:nvPr/>
          </p:nvSpPr>
          <p:spPr bwMode="auto">
            <a:xfrm>
              <a:off x="577252" y="5135432"/>
              <a:ext cx="749300" cy="366708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4" name="図形 39"/>
            <p:cNvSpPr>
              <a:spLocks/>
            </p:cNvSpPr>
            <p:nvPr/>
          </p:nvSpPr>
          <p:spPr bwMode="auto">
            <a:xfrm>
              <a:off x="770927" y="4827461"/>
              <a:ext cx="782638" cy="638168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5" name="図形 40"/>
            <p:cNvSpPr>
              <a:spLocks/>
            </p:cNvSpPr>
            <p:nvPr/>
          </p:nvSpPr>
          <p:spPr bwMode="auto">
            <a:xfrm>
              <a:off x="1139227" y="4827461"/>
              <a:ext cx="328613" cy="31908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6" name="図形 41"/>
            <p:cNvSpPr>
              <a:spLocks/>
            </p:cNvSpPr>
            <p:nvPr/>
          </p:nvSpPr>
          <p:spPr bwMode="auto">
            <a:xfrm>
              <a:off x="470890" y="4889372"/>
              <a:ext cx="242887" cy="261935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7" name="図形 42"/>
            <p:cNvSpPr>
              <a:spLocks/>
            </p:cNvSpPr>
            <p:nvPr/>
          </p:nvSpPr>
          <p:spPr bwMode="auto">
            <a:xfrm>
              <a:off x="618527" y="4911597"/>
              <a:ext cx="276225" cy="223836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8" name="図形 43"/>
            <p:cNvSpPr>
              <a:spLocks/>
            </p:cNvSpPr>
            <p:nvPr/>
          </p:nvSpPr>
          <p:spPr bwMode="auto">
            <a:xfrm>
              <a:off x="537565" y="4886197"/>
              <a:ext cx="442912" cy="223836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9" name="図形 44"/>
            <p:cNvSpPr>
              <a:spLocks/>
            </p:cNvSpPr>
            <p:nvPr/>
          </p:nvSpPr>
          <p:spPr bwMode="auto">
            <a:xfrm>
              <a:off x="680440" y="4886197"/>
              <a:ext cx="11112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0" name="図形 45"/>
            <p:cNvSpPr>
              <a:spLocks/>
            </p:cNvSpPr>
            <p:nvPr/>
          </p:nvSpPr>
          <p:spPr bwMode="auto">
            <a:xfrm>
              <a:off x="628052" y="4827461"/>
              <a:ext cx="103188" cy="47624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" name="図形 46"/>
            <p:cNvSpPr>
              <a:spLocks/>
            </p:cNvSpPr>
            <p:nvPr/>
          </p:nvSpPr>
          <p:spPr bwMode="auto">
            <a:xfrm>
              <a:off x="709015" y="4827461"/>
              <a:ext cx="90487" cy="47624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2" name="図形 47"/>
            <p:cNvSpPr>
              <a:spLocks/>
            </p:cNvSpPr>
            <p:nvPr/>
          </p:nvSpPr>
          <p:spPr bwMode="auto">
            <a:xfrm>
              <a:off x="153390" y="5187819"/>
              <a:ext cx="617537" cy="277810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3" name="図形 48"/>
            <p:cNvSpPr>
              <a:spLocks/>
            </p:cNvSpPr>
            <p:nvPr/>
          </p:nvSpPr>
          <p:spPr bwMode="auto">
            <a:xfrm>
              <a:off x="232765" y="4827461"/>
              <a:ext cx="1127125" cy="674680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4" name="図形 49"/>
            <p:cNvSpPr>
              <a:spLocks/>
            </p:cNvSpPr>
            <p:nvPr/>
          </p:nvSpPr>
          <p:spPr bwMode="auto">
            <a:xfrm>
              <a:off x="391515" y="5710101"/>
              <a:ext cx="720725" cy="314322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5" name="図形 50"/>
            <p:cNvSpPr>
              <a:spLocks/>
            </p:cNvSpPr>
            <p:nvPr/>
          </p:nvSpPr>
          <p:spPr bwMode="auto">
            <a:xfrm>
              <a:off x="969365" y="5486266"/>
              <a:ext cx="311150" cy="21907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6" name="図形 51"/>
            <p:cNvSpPr>
              <a:spLocks/>
            </p:cNvSpPr>
            <p:nvPr/>
          </p:nvSpPr>
          <p:spPr bwMode="auto">
            <a:xfrm>
              <a:off x="210540" y="5486266"/>
              <a:ext cx="904875" cy="520694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7" name="図形 52"/>
            <p:cNvSpPr>
              <a:spLocks/>
            </p:cNvSpPr>
            <p:nvPr/>
          </p:nvSpPr>
          <p:spPr bwMode="auto">
            <a:xfrm>
              <a:off x="16865" y="5767251"/>
              <a:ext cx="22225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8" name="図形 53"/>
            <p:cNvSpPr>
              <a:spLocks/>
            </p:cNvSpPr>
            <p:nvPr/>
          </p:nvSpPr>
          <p:spPr bwMode="auto">
            <a:xfrm>
              <a:off x="62902" y="5486266"/>
              <a:ext cx="447675" cy="276222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9" name="図形 54"/>
            <p:cNvSpPr>
              <a:spLocks/>
            </p:cNvSpPr>
            <p:nvPr/>
          </p:nvSpPr>
          <p:spPr bwMode="auto">
            <a:xfrm>
              <a:off x="367702" y="5522778"/>
              <a:ext cx="227013" cy="18732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0" name="図形 55"/>
            <p:cNvSpPr>
              <a:spLocks/>
            </p:cNvSpPr>
            <p:nvPr/>
          </p:nvSpPr>
          <p:spPr bwMode="auto">
            <a:xfrm>
              <a:off x="83540" y="5459279"/>
              <a:ext cx="942975" cy="307972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1" name="図形 56"/>
            <p:cNvSpPr>
              <a:spLocks/>
            </p:cNvSpPr>
            <p:nvPr/>
          </p:nvSpPr>
          <p:spPr bwMode="auto">
            <a:xfrm>
              <a:off x="89890" y="5746613"/>
              <a:ext cx="965200" cy="319084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2" name="図形 57"/>
            <p:cNvSpPr>
              <a:spLocks/>
            </p:cNvSpPr>
            <p:nvPr/>
          </p:nvSpPr>
          <p:spPr bwMode="auto">
            <a:xfrm>
              <a:off x="839190" y="5757726"/>
              <a:ext cx="236537" cy="198435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3" name="図形 58"/>
            <p:cNvSpPr>
              <a:spLocks/>
            </p:cNvSpPr>
            <p:nvPr/>
          </p:nvSpPr>
          <p:spPr bwMode="auto">
            <a:xfrm>
              <a:off x="702665" y="5778362"/>
              <a:ext cx="352425" cy="203198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4" name="図形 59"/>
            <p:cNvSpPr>
              <a:spLocks/>
            </p:cNvSpPr>
            <p:nvPr/>
          </p:nvSpPr>
          <p:spPr bwMode="auto">
            <a:xfrm>
              <a:off x="561377" y="5762488"/>
              <a:ext cx="514350" cy="255585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5" name="図形 60"/>
            <p:cNvSpPr>
              <a:spLocks/>
            </p:cNvSpPr>
            <p:nvPr/>
          </p:nvSpPr>
          <p:spPr bwMode="auto">
            <a:xfrm>
              <a:off x="794740" y="5810112"/>
              <a:ext cx="338137" cy="177798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6" name="図形 61"/>
            <p:cNvSpPr>
              <a:spLocks/>
            </p:cNvSpPr>
            <p:nvPr/>
          </p:nvSpPr>
          <p:spPr bwMode="auto">
            <a:xfrm>
              <a:off x="901102" y="5767251"/>
              <a:ext cx="265113" cy="198435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7" name="図形 62"/>
            <p:cNvSpPr>
              <a:spLocks/>
            </p:cNvSpPr>
            <p:nvPr/>
          </p:nvSpPr>
          <p:spPr bwMode="auto">
            <a:xfrm>
              <a:off x="940790" y="5746613"/>
              <a:ext cx="306387" cy="209548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8" name="図形 63"/>
            <p:cNvSpPr>
              <a:spLocks/>
            </p:cNvSpPr>
            <p:nvPr/>
          </p:nvSpPr>
          <p:spPr bwMode="auto">
            <a:xfrm>
              <a:off x="985240" y="5522778"/>
              <a:ext cx="517525" cy="406396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9" name="図形 64"/>
            <p:cNvSpPr>
              <a:spLocks/>
            </p:cNvSpPr>
            <p:nvPr/>
          </p:nvSpPr>
          <p:spPr bwMode="auto">
            <a:xfrm>
              <a:off x="1036040" y="5710101"/>
              <a:ext cx="312737" cy="214310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0" name="図形 65"/>
            <p:cNvSpPr>
              <a:spLocks/>
            </p:cNvSpPr>
            <p:nvPr/>
          </p:nvSpPr>
          <p:spPr bwMode="auto">
            <a:xfrm>
              <a:off x="1099540" y="5527540"/>
              <a:ext cx="454025" cy="380996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1" name="図形 66"/>
            <p:cNvSpPr>
              <a:spLocks/>
            </p:cNvSpPr>
            <p:nvPr/>
          </p:nvSpPr>
          <p:spPr bwMode="auto">
            <a:xfrm>
              <a:off x="1166215" y="5506903"/>
              <a:ext cx="487362" cy="401633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2" name="図形 67"/>
            <p:cNvSpPr>
              <a:spLocks/>
            </p:cNvSpPr>
            <p:nvPr/>
          </p:nvSpPr>
          <p:spPr bwMode="auto">
            <a:xfrm>
              <a:off x="1247177" y="5511665"/>
              <a:ext cx="533400" cy="396871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3" name="図形 68"/>
            <p:cNvSpPr>
              <a:spLocks/>
            </p:cNvSpPr>
            <p:nvPr/>
          </p:nvSpPr>
          <p:spPr bwMode="auto">
            <a:xfrm>
              <a:off x="1547216" y="5919649"/>
              <a:ext cx="6350" cy="158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4" name="図形 69"/>
            <p:cNvSpPr>
              <a:spLocks/>
            </p:cNvSpPr>
            <p:nvPr/>
          </p:nvSpPr>
          <p:spPr bwMode="auto">
            <a:xfrm>
              <a:off x="1309091" y="5502140"/>
              <a:ext cx="641350" cy="417508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5" name="図形 70"/>
            <p:cNvSpPr>
              <a:spLocks/>
            </p:cNvSpPr>
            <p:nvPr/>
          </p:nvSpPr>
          <p:spPr bwMode="auto">
            <a:xfrm>
              <a:off x="1031277" y="5135432"/>
              <a:ext cx="1144588" cy="773103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6" name="図形 71"/>
            <p:cNvSpPr>
              <a:spLocks/>
            </p:cNvSpPr>
            <p:nvPr/>
          </p:nvSpPr>
          <p:spPr bwMode="auto">
            <a:xfrm>
              <a:off x="1871066" y="5459279"/>
              <a:ext cx="430212" cy="220660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7" name="図形 72"/>
            <p:cNvSpPr>
              <a:spLocks/>
            </p:cNvSpPr>
            <p:nvPr/>
          </p:nvSpPr>
          <p:spPr bwMode="auto">
            <a:xfrm>
              <a:off x="2080616" y="5470391"/>
              <a:ext cx="288925" cy="19843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8" name="図形 73"/>
            <p:cNvSpPr>
              <a:spLocks/>
            </p:cNvSpPr>
            <p:nvPr/>
          </p:nvSpPr>
          <p:spPr bwMode="auto">
            <a:xfrm>
              <a:off x="1439266" y="5705338"/>
              <a:ext cx="471487" cy="198436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9" name="図形 74"/>
            <p:cNvSpPr>
              <a:spLocks/>
            </p:cNvSpPr>
            <p:nvPr/>
          </p:nvSpPr>
          <p:spPr bwMode="auto">
            <a:xfrm>
              <a:off x="1694853" y="5443404"/>
              <a:ext cx="754063" cy="444495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0" name="図形 75"/>
            <p:cNvSpPr>
              <a:spLocks/>
            </p:cNvSpPr>
            <p:nvPr/>
          </p:nvSpPr>
          <p:spPr bwMode="auto">
            <a:xfrm>
              <a:off x="1785341" y="5689463"/>
              <a:ext cx="385762" cy="19843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1" name="図形 76"/>
            <p:cNvSpPr>
              <a:spLocks/>
            </p:cNvSpPr>
            <p:nvPr/>
          </p:nvSpPr>
          <p:spPr bwMode="auto">
            <a:xfrm>
              <a:off x="1904403" y="5459279"/>
              <a:ext cx="815975" cy="423857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2" name="図形 77"/>
            <p:cNvSpPr>
              <a:spLocks/>
            </p:cNvSpPr>
            <p:nvPr/>
          </p:nvSpPr>
          <p:spPr bwMode="auto">
            <a:xfrm>
              <a:off x="1723428" y="5302118"/>
              <a:ext cx="1082675" cy="387346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3" name="図形 78"/>
            <p:cNvSpPr>
              <a:spLocks/>
            </p:cNvSpPr>
            <p:nvPr/>
          </p:nvSpPr>
          <p:spPr bwMode="auto">
            <a:xfrm>
              <a:off x="1961553" y="5313231"/>
              <a:ext cx="350838" cy="114299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4" name="図形 79"/>
            <p:cNvSpPr>
              <a:spLocks/>
            </p:cNvSpPr>
            <p:nvPr/>
          </p:nvSpPr>
          <p:spPr bwMode="auto">
            <a:xfrm>
              <a:off x="2753716" y="5443404"/>
              <a:ext cx="409575" cy="277809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5" name="図形 80"/>
            <p:cNvSpPr>
              <a:spLocks/>
            </p:cNvSpPr>
            <p:nvPr/>
          </p:nvSpPr>
          <p:spPr bwMode="auto">
            <a:xfrm>
              <a:off x="3893542" y="5360855"/>
              <a:ext cx="322262" cy="269872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6" name="図形 81"/>
            <p:cNvSpPr>
              <a:spLocks/>
            </p:cNvSpPr>
            <p:nvPr/>
          </p:nvSpPr>
          <p:spPr bwMode="auto">
            <a:xfrm>
              <a:off x="3671291" y="5329105"/>
              <a:ext cx="477837" cy="328608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7" name="図形 82"/>
            <p:cNvSpPr>
              <a:spLocks/>
            </p:cNvSpPr>
            <p:nvPr/>
          </p:nvSpPr>
          <p:spPr bwMode="auto">
            <a:xfrm>
              <a:off x="3622078" y="5365617"/>
              <a:ext cx="322263" cy="292097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8" name="図形 83"/>
            <p:cNvSpPr>
              <a:spLocks/>
            </p:cNvSpPr>
            <p:nvPr/>
          </p:nvSpPr>
          <p:spPr bwMode="auto">
            <a:xfrm>
              <a:off x="3196628" y="5344980"/>
              <a:ext cx="555625" cy="334958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9" name="図形 84"/>
            <p:cNvSpPr>
              <a:spLocks/>
            </p:cNvSpPr>
            <p:nvPr/>
          </p:nvSpPr>
          <p:spPr bwMode="auto">
            <a:xfrm>
              <a:off x="3048991" y="5908536"/>
              <a:ext cx="4762" cy="11113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0" name="図形 85"/>
            <p:cNvSpPr>
              <a:spLocks/>
            </p:cNvSpPr>
            <p:nvPr/>
          </p:nvSpPr>
          <p:spPr bwMode="auto">
            <a:xfrm>
              <a:off x="16865" y="6065697"/>
              <a:ext cx="90487" cy="2063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1" name="図形 86"/>
            <p:cNvSpPr>
              <a:spLocks/>
            </p:cNvSpPr>
            <p:nvPr/>
          </p:nvSpPr>
          <p:spPr bwMode="auto">
            <a:xfrm>
              <a:off x="3110903" y="5402130"/>
              <a:ext cx="260350" cy="280984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2" name="図形 87"/>
            <p:cNvSpPr>
              <a:spLocks/>
            </p:cNvSpPr>
            <p:nvPr/>
          </p:nvSpPr>
          <p:spPr bwMode="auto">
            <a:xfrm>
              <a:off x="16865" y="6029185"/>
              <a:ext cx="493712" cy="57149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/>
          </a:p>
        </p:txBody>
      </p:sp>
      <p:sp>
        <p:nvSpPr>
          <p:cNvPr id="83" name="図形 6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" name="図形 7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5" name="図形 8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4ACF9-B3B9-4558-8EAC-84D526636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149B7-4099-46E7-BF54-E7A8D15AF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2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正方形/長方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正方形/長方形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69215-CA22-458E-9E3C-EBBB291008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720FC-3297-476D-9504-3735766C5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altLang="ja-JP" noProof="0" smtClean="0"/>
              <a:t>Click icon to add picture</a:t>
            </a:r>
            <a:endParaRPr lang="ja-JP" altLang="en-US" noProof="0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  <a:endParaRPr lang="ja-JP" dirty="0"/>
          </a:p>
        </p:txBody>
      </p:sp>
      <p:sp>
        <p:nvSpPr>
          <p:cNvPr id="5" name="図形 8"/>
          <p:cNvSpPr>
            <a:spLocks noGrp="1"/>
          </p:cNvSpPr>
          <p:nvPr>
            <p:ph type="dt" sz="half" idx="10"/>
          </p:nvPr>
        </p:nvSpPr>
        <p:spPr>
          <a:xfrm>
            <a:off x="4471988" y="6494463"/>
            <a:ext cx="1528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図形 9"/>
          <p:cNvSpPr>
            <a:spLocks noGrp="1"/>
          </p:cNvSpPr>
          <p:nvPr>
            <p:ph type="ftr" sz="quarter" idx="11"/>
          </p:nvPr>
        </p:nvSpPr>
        <p:spPr>
          <a:xfrm>
            <a:off x="6048375" y="6494463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図形 10"/>
          <p:cNvSpPr>
            <a:spLocks noGrp="1"/>
          </p:cNvSpPr>
          <p:nvPr>
            <p:ph type="sldNum" sz="quarter" idx="12"/>
          </p:nvPr>
        </p:nvSpPr>
        <p:spPr>
          <a:xfrm>
            <a:off x="8499475" y="6494463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8008E-A4B0-49ED-A857-190C624DDF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25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63" y="0"/>
            <a:ext cx="5214937" cy="3382963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725" y="1857375"/>
            <a:ext cx="8248650" cy="45005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  <a:p>
            <a:pPr lvl="5"/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レベル</a:t>
            </a:r>
          </a:p>
          <a:p>
            <a:pPr lvl="6"/>
            <a:r>
              <a:rPr lang="ja-JP" altLang="en-US" dirty="0" smtClean="0"/>
              <a:t>第</a:t>
            </a:r>
            <a:r>
              <a:rPr lang="en-US" altLang="ja-JP" dirty="0" smtClean="0"/>
              <a:t>7</a:t>
            </a:r>
            <a:r>
              <a:rPr lang="ja-JP" altLang="en-US" dirty="0" smtClean="0"/>
              <a:t>レベル</a:t>
            </a:r>
          </a:p>
          <a:p>
            <a:pPr lvl="7"/>
            <a:r>
              <a:rPr lang="ja-JP" altLang="en-US" dirty="0" smtClean="0"/>
              <a:t>第</a:t>
            </a:r>
            <a:r>
              <a:rPr lang="en-US" altLang="ja-JP" dirty="0" smtClean="0"/>
              <a:t>8</a:t>
            </a:r>
            <a:r>
              <a:rPr lang="ja-JP" altLang="en-US" dirty="0" smtClean="0"/>
              <a:t>レベル</a:t>
            </a:r>
          </a:p>
          <a:p>
            <a:pPr lvl="8"/>
            <a:r>
              <a:rPr lang="ja-JP" altLang="en-US" dirty="0" smtClean="0"/>
              <a:t>第</a:t>
            </a:r>
            <a:r>
              <a:rPr lang="en-US" altLang="ja-JP" dirty="0" smtClean="0"/>
              <a:t>9</a:t>
            </a:r>
            <a:r>
              <a:rPr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88" y="6492875"/>
            <a:ext cx="152876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375" y="6492875"/>
            <a:ext cx="2395538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63" y="6492875"/>
            <a:ext cx="642937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68646E3-3D3D-423B-86C1-5553D4679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313" y="5716588"/>
            <a:ext cx="0" cy="369887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lIns="0" tIns="0" rIns="0" bIns="0">
            <a:spAutoFit/>
          </a:bodyPr>
          <a:lstStyle/>
          <a:p>
            <a:pPr>
              <a:defRPr/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grpSp>
        <p:nvGrpSpPr>
          <p:cNvPr id="1034" name="グループ化 11"/>
          <p:cNvGrpSpPr>
            <a:grpSpLocks/>
          </p:cNvGrpSpPr>
          <p:nvPr/>
        </p:nvGrpSpPr>
        <p:grpSpPr bwMode="auto">
          <a:xfrm>
            <a:off x="4000500" y="0"/>
            <a:ext cx="5143500" cy="200025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3"/>
              <a:ext cx="324" cy="271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4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1" y="0"/>
              <a:ext cx="143" cy="129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5" cy="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2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8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1"/>
              <a:ext cx="532" cy="491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0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1"/>
              <a:ext cx="192" cy="197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5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7" y="768"/>
              <a:ext cx="0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1" y="388"/>
              <a:ext cx="247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90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3" y="139"/>
              <a:ext cx="183" cy="133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3" y="139"/>
              <a:ext cx="3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9"/>
              <a:ext cx="316" cy="147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9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6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39"/>
              <a:ext cx="72" cy="1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0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1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6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4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5" y="204"/>
              <a:ext cx="479" cy="259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3" y="152"/>
              <a:ext cx="381" cy="278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39"/>
              <a:ext cx="286" cy="283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39"/>
              <a:ext cx="260" cy="271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10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5"/>
              <a:ext cx="296" cy="157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2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5" y="284"/>
              <a:ext cx="319" cy="223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5"/>
              <a:ext cx="528" cy="259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78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3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5"/>
              <a:ext cx="640" cy="389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5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3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3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0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8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1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1" y="960"/>
              <a:ext cx="453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7" y="600"/>
              <a:ext cx="47" cy="9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3" y="476"/>
              <a:ext cx="323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2" r:id="rId2"/>
    <p:sldLayoutId id="2147483707" r:id="rId3"/>
    <p:sldLayoutId id="2147483708" r:id="rId4"/>
    <p:sldLayoutId id="2147483709" r:id="rId5"/>
    <p:sldLayoutId id="2147483703" r:id="rId6"/>
    <p:sldLayoutId id="2147483704" r:id="rId7"/>
    <p:sldLayoutId id="2147483710" r:id="rId8"/>
    <p:sldLayoutId id="2147483711" r:id="rId9"/>
    <p:sldLayoutId id="2147483712" r:id="rId10"/>
    <p:sldLayoutId id="2147483713" r:id="rId11"/>
    <p:sldLayoutId id="2147483705" r:id="rId12"/>
  </p:sldLayoutIdLst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2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A3F7B"/>
        </a:buClr>
        <a:buSzPct val="55000"/>
        <a:buFont typeface="Wingdings" pitchFamily="2" charset="2"/>
        <a:buChar char="p"/>
        <a:defRPr kumimoji="1" sz="3200">
          <a:solidFill>
            <a:srgbClr val="0C406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0000"/>
        <a:buFont typeface="Wingdings" pitchFamily="2" charset="2"/>
        <a:buChar char="n"/>
        <a:defRPr kumimoji="1" sz="2800">
          <a:solidFill>
            <a:srgbClr val="0C4063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88941"/>
        </a:buClr>
        <a:buSzPct val="48000"/>
        <a:buFont typeface="Wingdings" pitchFamily="2" charset="2"/>
        <a:buChar char="n"/>
        <a:defRPr kumimoji="1" sz="2400">
          <a:solidFill>
            <a:srgbClr val="0C4063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DEC441"/>
        </a:buClr>
        <a:buSzPct val="45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9FA500"/>
        </a:buClr>
        <a:buSzPct val="40000"/>
        <a:buFont typeface="Wingdings" pitchFamily="2" charset="2"/>
        <a:buChar char="n"/>
        <a:defRPr kumimoji="1" sz="2000">
          <a:solidFill>
            <a:srgbClr val="0C4063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3.3: Quadratic Inequalities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3698875"/>
            <a:ext cx="7772400" cy="9001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1">
                  <a:shade val="75000"/>
                </a:schemeClr>
              </a:buClr>
              <a:buFont typeface="Wingdings"/>
              <a:buNone/>
              <a:defRPr/>
            </a:pPr>
            <a:r>
              <a:rPr lang="en-US" dirty="0" smtClean="0"/>
              <a:t>October </a:t>
            </a:r>
            <a:r>
              <a:rPr lang="en-US" dirty="0" smtClean="0"/>
              <a:t>23, 2009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Rules for solving algebraically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/>
              <a:t>Write in the form </a:t>
            </a:r>
            <a:r>
              <a:rPr lang="en-US" sz="2800" smtClean="0">
                <a:cs typeface="Arial" charset="0"/>
              </a:rPr>
              <a:t>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+bx+c&gt;0 (any of </a:t>
            </a:r>
            <a:r>
              <a:rPr lang="en-US" sz="2800" smtClean="0"/>
              <a:t>&lt;, </a:t>
            </a:r>
            <a:r>
              <a:rPr lang="en-US" sz="2800" smtClean="0">
                <a:cs typeface="Arial" charset="0"/>
              </a:rPr>
              <a:t>≤, and ≥ could be used).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Solve for 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+bx+c=0.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Use this information to break up the number line into intervals where y=ax</a:t>
            </a:r>
            <a:r>
              <a:rPr lang="en-US" sz="2800" baseline="30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+bx+c is positive or negative.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</a:pPr>
            <a:r>
              <a:rPr lang="en-US" sz="2800" smtClean="0">
                <a:cs typeface="Arial" charset="0"/>
              </a:rPr>
              <a:t>Write your solution.  Pick test values if necessary to verify your solution (the book refers to this as using a table) or graph to check your answer.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smtClean="0">
              <a:cs typeface="Arial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Try </a:t>
            </a:r>
            <a:r>
              <a:rPr lang="en-US" dirty="0" smtClean="0"/>
              <a:t>this: f(x)=100x</a:t>
            </a:r>
            <a:r>
              <a:rPr lang="en-US" baseline="30000" dirty="0" smtClean="0"/>
              <a:t>2</a:t>
            </a:r>
            <a:r>
              <a:rPr lang="en-US" dirty="0" smtClean="0"/>
              <a:t>-25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en-US" smtClean="0"/>
              <a:t>Find f(x)=0, f(x)&gt;0, f(x)&lt;0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495800" y="2514600"/>
          <a:ext cx="43434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819150">
                <a:tc>
                  <a:txBody>
                    <a:bodyPr/>
                    <a:lstStyle/>
                    <a:p>
                      <a:r>
                        <a:rPr lang="en-US" dirty="0" smtClean="0"/>
                        <a:t>Interval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value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or - ?</a:t>
                      </a:r>
                      <a:endParaRPr lang="en-US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4" name="SMARTPenAnnotation1430"/>
          <p:cNvSpPr/>
          <p:nvPr/>
        </p:nvSpPr>
        <p:spPr>
          <a:xfrm>
            <a:off x="688658" y="2683192"/>
            <a:ext cx="325596" cy="351473"/>
          </a:xfrm>
          <a:custGeom>
            <a:avLst/>
            <a:gdLst/>
            <a:ahLst/>
            <a:cxnLst/>
            <a:rect l="0" t="0" r="0" b="0"/>
            <a:pathLst>
              <a:path w="325596" h="351473">
                <a:moveTo>
                  <a:pt x="111441" y="42863"/>
                </a:moveTo>
                <a:lnTo>
                  <a:pt x="115992" y="42863"/>
                </a:lnTo>
                <a:lnTo>
                  <a:pt x="118285" y="41910"/>
                </a:lnTo>
                <a:lnTo>
                  <a:pt x="123373" y="38312"/>
                </a:lnTo>
                <a:lnTo>
                  <a:pt x="125111" y="36018"/>
                </a:lnTo>
                <a:lnTo>
                  <a:pt x="126269" y="33537"/>
                </a:lnTo>
                <a:lnTo>
                  <a:pt x="127042" y="30931"/>
                </a:lnTo>
                <a:lnTo>
                  <a:pt x="129462" y="29193"/>
                </a:lnTo>
                <a:lnTo>
                  <a:pt x="137230" y="27262"/>
                </a:lnTo>
                <a:lnTo>
                  <a:pt x="147033" y="26404"/>
                </a:lnTo>
                <a:lnTo>
                  <a:pt x="152314" y="26175"/>
                </a:lnTo>
                <a:lnTo>
                  <a:pt x="157740" y="25070"/>
                </a:lnTo>
                <a:lnTo>
                  <a:pt x="163262" y="23381"/>
                </a:lnTo>
                <a:lnTo>
                  <a:pt x="168848" y="21302"/>
                </a:lnTo>
                <a:lnTo>
                  <a:pt x="175430" y="19917"/>
                </a:lnTo>
                <a:lnTo>
                  <a:pt x="182676" y="18993"/>
                </a:lnTo>
                <a:lnTo>
                  <a:pt x="190363" y="18377"/>
                </a:lnTo>
                <a:lnTo>
                  <a:pt x="198346" y="17014"/>
                </a:lnTo>
                <a:lnTo>
                  <a:pt x="206525" y="15153"/>
                </a:lnTo>
                <a:lnTo>
                  <a:pt x="214836" y="12959"/>
                </a:lnTo>
                <a:lnTo>
                  <a:pt x="222281" y="11497"/>
                </a:lnTo>
                <a:lnTo>
                  <a:pt x="229150" y="10522"/>
                </a:lnTo>
                <a:lnTo>
                  <a:pt x="235633" y="9872"/>
                </a:lnTo>
                <a:lnTo>
                  <a:pt x="241861" y="9439"/>
                </a:lnTo>
                <a:lnTo>
                  <a:pt x="247918" y="9150"/>
                </a:lnTo>
                <a:lnTo>
                  <a:pt x="253861" y="8958"/>
                </a:lnTo>
                <a:lnTo>
                  <a:pt x="259728" y="7877"/>
                </a:lnTo>
                <a:lnTo>
                  <a:pt x="265544" y="6204"/>
                </a:lnTo>
                <a:lnTo>
                  <a:pt x="279465" y="1225"/>
                </a:lnTo>
                <a:lnTo>
                  <a:pt x="289225" y="162"/>
                </a:lnTo>
                <a:lnTo>
                  <a:pt x="291452" y="1"/>
                </a:lnTo>
                <a:lnTo>
                  <a:pt x="94781" y="0"/>
                </a:lnTo>
                <a:lnTo>
                  <a:pt x="90809" y="953"/>
                </a:lnTo>
                <a:lnTo>
                  <a:pt x="80669" y="5892"/>
                </a:lnTo>
                <a:lnTo>
                  <a:pt x="71249" y="8043"/>
                </a:lnTo>
                <a:lnTo>
                  <a:pt x="70359" y="8220"/>
                </a:lnTo>
                <a:lnTo>
                  <a:pt x="61354" y="15923"/>
                </a:lnTo>
                <a:lnTo>
                  <a:pt x="51304" y="21334"/>
                </a:lnTo>
                <a:lnTo>
                  <a:pt x="48490" y="23747"/>
                </a:lnTo>
                <a:lnTo>
                  <a:pt x="46614" y="26309"/>
                </a:lnTo>
                <a:lnTo>
                  <a:pt x="43577" y="31695"/>
                </a:lnTo>
                <a:lnTo>
                  <a:pt x="37464" y="40083"/>
                </a:lnTo>
                <a:lnTo>
                  <a:pt x="35700" y="45755"/>
                </a:lnTo>
                <a:lnTo>
                  <a:pt x="34707" y="54303"/>
                </a:lnTo>
                <a:lnTo>
                  <a:pt x="34413" y="62868"/>
                </a:lnTo>
                <a:lnTo>
                  <a:pt x="31804" y="71121"/>
                </a:lnTo>
                <a:lnTo>
                  <a:pt x="28422" y="80187"/>
                </a:lnTo>
                <a:lnTo>
                  <a:pt x="26919" y="87391"/>
                </a:lnTo>
                <a:lnTo>
                  <a:pt x="23711" y="96308"/>
                </a:lnTo>
                <a:lnTo>
                  <a:pt x="20063" y="105669"/>
                </a:lnTo>
                <a:lnTo>
                  <a:pt x="18441" y="113004"/>
                </a:lnTo>
                <a:lnTo>
                  <a:pt x="17720" y="121979"/>
                </a:lnTo>
                <a:lnTo>
                  <a:pt x="17528" y="127039"/>
                </a:lnTo>
                <a:lnTo>
                  <a:pt x="16448" y="131365"/>
                </a:lnTo>
                <a:lnTo>
                  <a:pt x="11328" y="142005"/>
                </a:lnTo>
                <a:lnTo>
                  <a:pt x="8436" y="152142"/>
                </a:lnTo>
                <a:lnTo>
                  <a:pt x="4384" y="161599"/>
                </a:lnTo>
                <a:lnTo>
                  <a:pt x="1948" y="169612"/>
                </a:lnTo>
                <a:lnTo>
                  <a:pt x="256" y="179604"/>
                </a:lnTo>
                <a:lnTo>
                  <a:pt x="50" y="189077"/>
                </a:lnTo>
                <a:lnTo>
                  <a:pt x="0" y="197027"/>
                </a:lnTo>
                <a:lnTo>
                  <a:pt x="4938" y="197140"/>
                </a:lnTo>
                <a:lnTo>
                  <a:pt x="2829" y="197155"/>
                </a:lnTo>
                <a:lnTo>
                  <a:pt x="1886" y="196207"/>
                </a:lnTo>
                <a:lnTo>
                  <a:pt x="1257" y="194622"/>
                </a:lnTo>
                <a:lnTo>
                  <a:pt x="837" y="192613"/>
                </a:lnTo>
                <a:lnTo>
                  <a:pt x="1511" y="191274"/>
                </a:lnTo>
                <a:lnTo>
                  <a:pt x="2912" y="190381"/>
                </a:lnTo>
                <a:lnTo>
                  <a:pt x="4798" y="189786"/>
                </a:lnTo>
                <a:lnTo>
                  <a:pt x="9434" y="186584"/>
                </a:lnTo>
                <a:lnTo>
                  <a:pt x="17400" y="179427"/>
                </a:lnTo>
                <a:lnTo>
                  <a:pt x="23925" y="174043"/>
                </a:lnTo>
                <a:lnTo>
                  <a:pt x="33175" y="168475"/>
                </a:lnTo>
                <a:lnTo>
                  <a:pt x="43636" y="162825"/>
                </a:lnTo>
                <a:lnTo>
                  <a:pt x="53683" y="157139"/>
                </a:lnTo>
                <a:lnTo>
                  <a:pt x="61324" y="151437"/>
                </a:lnTo>
                <a:lnTo>
                  <a:pt x="66600" y="148583"/>
                </a:lnTo>
                <a:lnTo>
                  <a:pt x="72974" y="145728"/>
                </a:lnTo>
                <a:lnTo>
                  <a:pt x="80082" y="142872"/>
                </a:lnTo>
                <a:lnTo>
                  <a:pt x="86725" y="140016"/>
                </a:lnTo>
                <a:lnTo>
                  <a:pt x="99186" y="134302"/>
                </a:lnTo>
                <a:lnTo>
                  <a:pt x="106129" y="132397"/>
                </a:lnTo>
                <a:lnTo>
                  <a:pt x="113615" y="131127"/>
                </a:lnTo>
                <a:lnTo>
                  <a:pt x="121463" y="130281"/>
                </a:lnTo>
                <a:lnTo>
                  <a:pt x="128600" y="128764"/>
                </a:lnTo>
                <a:lnTo>
                  <a:pt x="135263" y="126800"/>
                </a:lnTo>
                <a:lnTo>
                  <a:pt x="141610" y="124538"/>
                </a:lnTo>
                <a:lnTo>
                  <a:pt x="147746" y="123031"/>
                </a:lnTo>
                <a:lnTo>
                  <a:pt x="153742" y="122026"/>
                </a:lnTo>
                <a:lnTo>
                  <a:pt x="159644" y="121355"/>
                </a:lnTo>
                <a:lnTo>
                  <a:pt x="166437" y="120908"/>
                </a:lnTo>
                <a:lnTo>
                  <a:pt x="173822" y="120611"/>
                </a:lnTo>
                <a:lnTo>
                  <a:pt x="189649" y="120280"/>
                </a:lnTo>
                <a:lnTo>
                  <a:pt x="206208" y="120133"/>
                </a:lnTo>
                <a:lnTo>
                  <a:pt x="213672" y="121046"/>
                </a:lnTo>
                <a:lnTo>
                  <a:pt x="220552" y="122607"/>
                </a:lnTo>
                <a:lnTo>
                  <a:pt x="227045" y="124601"/>
                </a:lnTo>
                <a:lnTo>
                  <a:pt x="234230" y="125930"/>
                </a:lnTo>
                <a:lnTo>
                  <a:pt x="241878" y="126816"/>
                </a:lnTo>
                <a:lnTo>
                  <a:pt x="249834" y="127406"/>
                </a:lnTo>
                <a:lnTo>
                  <a:pt x="257043" y="128753"/>
                </a:lnTo>
                <a:lnTo>
                  <a:pt x="263754" y="130603"/>
                </a:lnTo>
                <a:lnTo>
                  <a:pt x="270133" y="132789"/>
                </a:lnTo>
                <a:lnTo>
                  <a:pt x="279761" y="137757"/>
                </a:lnTo>
                <a:lnTo>
                  <a:pt x="288168" y="143140"/>
                </a:lnTo>
                <a:lnTo>
                  <a:pt x="298254" y="148708"/>
                </a:lnTo>
                <a:lnTo>
                  <a:pt x="306547" y="156898"/>
                </a:lnTo>
                <a:lnTo>
                  <a:pt x="313407" y="165935"/>
                </a:lnTo>
                <a:lnTo>
                  <a:pt x="319632" y="173126"/>
                </a:lnTo>
                <a:lnTo>
                  <a:pt x="321672" y="177330"/>
                </a:lnTo>
                <a:lnTo>
                  <a:pt x="323940" y="187081"/>
                </a:lnTo>
                <a:lnTo>
                  <a:pt x="324948" y="195225"/>
                </a:lnTo>
                <a:lnTo>
                  <a:pt x="325396" y="202972"/>
                </a:lnTo>
                <a:lnTo>
                  <a:pt x="325595" y="212765"/>
                </a:lnTo>
                <a:lnTo>
                  <a:pt x="324695" y="217091"/>
                </a:lnTo>
                <a:lnTo>
                  <a:pt x="321156" y="224437"/>
                </a:lnTo>
                <a:lnTo>
                  <a:pt x="318948" y="233417"/>
                </a:lnTo>
                <a:lnTo>
                  <a:pt x="317014" y="243758"/>
                </a:lnTo>
                <a:lnTo>
                  <a:pt x="312979" y="254705"/>
                </a:lnTo>
                <a:lnTo>
                  <a:pt x="309618" y="259338"/>
                </a:lnTo>
                <a:lnTo>
                  <a:pt x="300802" y="267026"/>
                </a:lnTo>
                <a:lnTo>
                  <a:pt x="293074" y="276158"/>
                </a:lnTo>
                <a:lnTo>
                  <a:pt x="285512" y="286567"/>
                </a:lnTo>
                <a:lnTo>
                  <a:pt x="275801" y="297543"/>
                </a:lnTo>
                <a:lnTo>
                  <a:pt x="269592" y="302185"/>
                </a:lnTo>
                <a:lnTo>
                  <a:pt x="262595" y="306231"/>
                </a:lnTo>
                <a:lnTo>
                  <a:pt x="235385" y="319570"/>
                </a:lnTo>
                <a:lnTo>
                  <a:pt x="228360" y="322584"/>
                </a:lnTo>
                <a:lnTo>
                  <a:pt x="220820" y="325546"/>
                </a:lnTo>
                <a:lnTo>
                  <a:pt x="204822" y="331377"/>
                </a:lnTo>
                <a:lnTo>
                  <a:pt x="188186" y="337144"/>
                </a:lnTo>
                <a:lnTo>
                  <a:pt x="180702" y="340015"/>
                </a:lnTo>
                <a:lnTo>
                  <a:pt x="173808" y="342882"/>
                </a:lnTo>
                <a:lnTo>
                  <a:pt x="167306" y="345745"/>
                </a:lnTo>
                <a:lnTo>
                  <a:pt x="157543" y="348927"/>
                </a:lnTo>
                <a:lnTo>
                  <a:pt x="149076" y="350341"/>
                </a:lnTo>
                <a:lnTo>
                  <a:pt x="138963" y="350970"/>
                </a:lnTo>
                <a:lnTo>
                  <a:pt x="130658" y="351249"/>
                </a:lnTo>
                <a:lnTo>
                  <a:pt x="117566" y="351428"/>
                </a:lnTo>
                <a:lnTo>
                  <a:pt x="85839" y="351472"/>
                </a:lnTo>
                <a:lnTo>
                  <a:pt x="93115" y="344092"/>
                </a:lnTo>
                <a:lnTo>
                  <a:pt x="96311" y="343430"/>
                </a:lnTo>
                <a:lnTo>
                  <a:pt x="10286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431"/>
          <p:cNvSpPr/>
          <p:nvPr/>
        </p:nvSpPr>
        <p:spPr>
          <a:xfrm>
            <a:off x="1108744" y="2537469"/>
            <a:ext cx="308576" cy="617212"/>
          </a:xfrm>
          <a:custGeom>
            <a:avLst/>
            <a:gdLst/>
            <a:ahLst/>
            <a:cxnLst/>
            <a:rect l="0" t="0" r="0" b="0"/>
            <a:pathLst>
              <a:path w="308576" h="617212">
                <a:moveTo>
                  <a:pt x="239995" y="17136"/>
                </a:moveTo>
                <a:lnTo>
                  <a:pt x="231776" y="8916"/>
                </a:lnTo>
                <a:lnTo>
                  <a:pt x="231426" y="98"/>
                </a:lnTo>
                <a:lnTo>
                  <a:pt x="222098" y="5"/>
                </a:lnTo>
                <a:lnTo>
                  <a:pt x="219491" y="0"/>
                </a:lnTo>
                <a:lnTo>
                  <a:pt x="216801" y="949"/>
                </a:lnTo>
                <a:lnTo>
                  <a:pt x="208464" y="5884"/>
                </a:lnTo>
                <a:lnTo>
                  <a:pt x="199961" y="8722"/>
                </a:lnTo>
                <a:lnTo>
                  <a:pt x="191409" y="15172"/>
                </a:lnTo>
                <a:lnTo>
                  <a:pt x="181890" y="23115"/>
                </a:lnTo>
                <a:lnTo>
                  <a:pt x="172579" y="28683"/>
                </a:lnTo>
                <a:lnTo>
                  <a:pt x="164630" y="34333"/>
                </a:lnTo>
                <a:lnTo>
                  <a:pt x="157922" y="40019"/>
                </a:lnTo>
                <a:lnTo>
                  <a:pt x="151766" y="45721"/>
                </a:lnTo>
                <a:lnTo>
                  <a:pt x="126918" y="70238"/>
                </a:lnTo>
                <a:lnTo>
                  <a:pt x="112934" y="84199"/>
                </a:lnTo>
                <a:lnTo>
                  <a:pt x="104784" y="94884"/>
                </a:lnTo>
                <a:lnTo>
                  <a:pt x="97986" y="105030"/>
                </a:lnTo>
                <a:lnTo>
                  <a:pt x="91790" y="112715"/>
                </a:lnTo>
                <a:lnTo>
                  <a:pt x="83321" y="121846"/>
                </a:lnTo>
                <a:lnTo>
                  <a:pt x="62363" y="143229"/>
                </a:lnTo>
                <a:lnTo>
                  <a:pt x="53733" y="156997"/>
                </a:lnTo>
                <a:lnTo>
                  <a:pt x="40431" y="184568"/>
                </a:lnTo>
                <a:lnTo>
                  <a:pt x="37000" y="196643"/>
                </a:lnTo>
                <a:lnTo>
                  <a:pt x="34523" y="208359"/>
                </a:lnTo>
                <a:lnTo>
                  <a:pt x="28726" y="226618"/>
                </a:lnTo>
                <a:lnTo>
                  <a:pt x="27035" y="241684"/>
                </a:lnTo>
                <a:lnTo>
                  <a:pt x="23744" y="255365"/>
                </a:lnTo>
                <a:lnTo>
                  <a:pt x="16536" y="273777"/>
                </a:lnTo>
                <a:lnTo>
                  <a:pt x="13870" y="279670"/>
                </a:lnTo>
                <a:lnTo>
                  <a:pt x="10908" y="293838"/>
                </a:lnTo>
                <a:lnTo>
                  <a:pt x="8639" y="308707"/>
                </a:lnTo>
                <a:lnTo>
                  <a:pt x="4455" y="321665"/>
                </a:lnTo>
                <a:lnTo>
                  <a:pt x="1961" y="336315"/>
                </a:lnTo>
                <a:lnTo>
                  <a:pt x="852" y="351398"/>
                </a:lnTo>
                <a:lnTo>
                  <a:pt x="360" y="364452"/>
                </a:lnTo>
                <a:lnTo>
                  <a:pt x="43" y="394246"/>
                </a:lnTo>
                <a:lnTo>
                  <a:pt x="0" y="407308"/>
                </a:lnTo>
                <a:lnTo>
                  <a:pt x="2521" y="419463"/>
                </a:lnTo>
                <a:lnTo>
                  <a:pt x="9295" y="437016"/>
                </a:lnTo>
                <a:lnTo>
                  <a:pt x="17335" y="454282"/>
                </a:lnTo>
                <a:lnTo>
                  <a:pt x="22925" y="466693"/>
                </a:lnTo>
                <a:lnTo>
                  <a:pt x="28585" y="481734"/>
                </a:lnTo>
                <a:lnTo>
                  <a:pt x="34275" y="492864"/>
                </a:lnTo>
                <a:lnTo>
                  <a:pt x="42834" y="507025"/>
                </a:lnTo>
                <a:lnTo>
                  <a:pt x="49498" y="517756"/>
                </a:lnTo>
                <a:lnTo>
                  <a:pt x="58810" y="528876"/>
                </a:lnTo>
                <a:lnTo>
                  <a:pt x="66759" y="537628"/>
                </a:lnTo>
                <a:lnTo>
                  <a:pt x="74419" y="545646"/>
                </a:lnTo>
                <a:lnTo>
                  <a:pt x="84173" y="555559"/>
                </a:lnTo>
                <a:lnTo>
                  <a:pt x="90394" y="559917"/>
                </a:lnTo>
                <a:lnTo>
                  <a:pt x="97399" y="563775"/>
                </a:lnTo>
                <a:lnTo>
                  <a:pt x="118370" y="573755"/>
                </a:lnTo>
                <a:lnTo>
                  <a:pt x="124621" y="576810"/>
                </a:lnTo>
                <a:lnTo>
                  <a:pt x="131647" y="579800"/>
                </a:lnTo>
                <a:lnTo>
                  <a:pt x="139188" y="582745"/>
                </a:lnTo>
                <a:lnTo>
                  <a:pt x="147073" y="585661"/>
                </a:lnTo>
                <a:lnTo>
                  <a:pt x="154235" y="588558"/>
                </a:lnTo>
                <a:lnTo>
                  <a:pt x="160914" y="591441"/>
                </a:lnTo>
                <a:lnTo>
                  <a:pt x="167272" y="594316"/>
                </a:lnTo>
                <a:lnTo>
                  <a:pt x="174368" y="596232"/>
                </a:lnTo>
                <a:lnTo>
                  <a:pt x="181957" y="597510"/>
                </a:lnTo>
                <a:lnTo>
                  <a:pt x="189873" y="598362"/>
                </a:lnTo>
                <a:lnTo>
                  <a:pt x="197055" y="599882"/>
                </a:lnTo>
                <a:lnTo>
                  <a:pt x="203749" y="601848"/>
                </a:lnTo>
                <a:lnTo>
                  <a:pt x="210116" y="604112"/>
                </a:lnTo>
                <a:lnTo>
                  <a:pt x="216266" y="605620"/>
                </a:lnTo>
                <a:lnTo>
                  <a:pt x="222271" y="606626"/>
                </a:lnTo>
                <a:lnTo>
                  <a:pt x="228179" y="607297"/>
                </a:lnTo>
                <a:lnTo>
                  <a:pt x="234023" y="607744"/>
                </a:lnTo>
                <a:lnTo>
                  <a:pt x="239824" y="608042"/>
                </a:lnTo>
                <a:lnTo>
                  <a:pt x="251349" y="608373"/>
                </a:lnTo>
                <a:lnTo>
                  <a:pt x="285211" y="608628"/>
                </a:lnTo>
                <a:lnTo>
                  <a:pt x="308541" y="608638"/>
                </a:lnTo>
                <a:lnTo>
                  <a:pt x="308575" y="6172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432"/>
          <p:cNvSpPr/>
          <p:nvPr/>
        </p:nvSpPr>
        <p:spPr>
          <a:xfrm>
            <a:off x="1357461" y="2692152"/>
            <a:ext cx="342752" cy="316782"/>
          </a:xfrm>
          <a:custGeom>
            <a:avLst/>
            <a:gdLst/>
            <a:ahLst/>
            <a:cxnLst/>
            <a:rect l="0" t="0" r="0" b="0"/>
            <a:pathLst>
              <a:path w="342752" h="316782">
                <a:moveTo>
                  <a:pt x="119866" y="85337"/>
                </a:moveTo>
                <a:lnTo>
                  <a:pt x="115315" y="85337"/>
                </a:lnTo>
                <a:lnTo>
                  <a:pt x="113974" y="84385"/>
                </a:lnTo>
                <a:lnTo>
                  <a:pt x="113081" y="82798"/>
                </a:lnTo>
                <a:lnTo>
                  <a:pt x="111646" y="77957"/>
                </a:lnTo>
                <a:lnTo>
                  <a:pt x="111398" y="72567"/>
                </a:lnTo>
                <a:lnTo>
                  <a:pt x="112316" y="70156"/>
                </a:lnTo>
                <a:lnTo>
                  <a:pt x="117206" y="62213"/>
                </a:lnTo>
                <a:lnTo>
                  <a:pt x="120030" y="53827"/>
                </a:lnTo>
                <a:lnTo>
                  <a:pt x="125524" y="45309"/>
                </a:lnTo>
                <a:lnTo>
                  <a:pt x="127143" y="39607"/>
                </a:lnTo>
                <a:lnTo>
                  <a:pt x="129480" y="36753"/>
                </a:lnTo>
                <a:lnTo>
                  <a:pt x="137156" y="31042"/>
                </a:lnTo>
                <a:lnTo>
                  <a:pt x="147637" y="22472"/>
                </a:lnTo>
                <a:lnTo>
                  <a:pt x="151715" y="20567"/>
                </a:lnTo>
                <a:lnTo>
                  <a:pt x="161326" y="18451"/>
                </a:lnTo>
                <a:lnTo>
                  <a:pt x="169408" y="14970"/>
                </a:lnTo>
                <a:lnTo>
                  <a:pt x="172896" y="12708"/>
                </a:lnTo>
                <a:lnTo>
                  <a:pt x="181852" y="10196"/>
                </a:lnTo>
                <a:lnTo>
                  <a:pt x="192183" y="8126"/>
                </a:lnTo>
                <a:lnTo>
                  <a:pt x="197605" y="6241"/>
                </a:lnTo>
                <a:lnTo>
                  <a:pt x="203124" y="4031"/>
                </a:lnTo>
                <a:lnTo>
                  <a:pt x="208709" y="2559"/>
                </a:lnTo>
                <a:lnTo>
                  <a:pt x="214337" y="1576"/>
                </a:lnTo>
                <a:lnTo>
                  <a:pt x="219994" y="922"/>
                </a:lnTo>
                <a:lnTo>
                  <a:pt x="225671" y="485"/>
                </a:lnTo>
                <a:lnTo>
                  <a:pt x="231360" y="194"/>
                </a:lnTo>
                <a:lnTo>
                  <a:pt x="237058" y="0"/>
                </a:lnTo>
                <a:lnTo>
                  <a:pt x="242761" y="824"/>
                </a:lnTo>
                <a:lnTo>
                  <a:pt x="248469" y="2325"/>
                </a:lnTo>
                <a:lnTo>
                  <a:pt x="258938" y="5581"/>
                </a:lnTo>
                <a:lnTo>
                  <a:pt x="266766" y="7027"/>
                </a:lnTo>
                <a:lnTo>
                  <a:pt x="273420" y="10211"/>
                </a:lnTo>
                <a:lnTo>
                  <a:pt x="280505" y="14800"/>
                </a:lnTo>
                <a:lnTo>
                  <a:pt x="290003" y="20015"/>
                </a:lnTo>
                <a:lnTo>
                  <a:pt x="293298" y="23692"/>
                </a:lnTo>
                <a:lnTo>
                  <a:pt x="295495" y="28048"/>
                </a:lnTo>
                <a:lnTo>
                  <a:pt x="296960" y="32857"/>
                </a:lnTo>
                <a:lnTo>
                  <a:pt x="297936" y="37968"/>
                </a:lnTo>
                <a:lnTo>
                  <a:pt x="298587" y="43280"/>
                </a:lnTo>
                <a:lnTo>
                  <a:pt x="299021" y="48727"/>
                </a:lnTo>
                <a:lnTo>
                  <a:pt x="299310" y="54263"/>
                </a:lnTo>
                <a:lnTo>
                  <a:pt x="299631" y="65494"/>
                </a:lnTo>
                <a:lnTo>
                  <a:pt x="299874" y="106302"/>
                </a:lnTo>
                <a:lnTo>
                  <a:pt x="299882" y="121325"/>
                </a:lnTo>
                <a:lnTo>
                  <a:pt x="298931" y="128379"/>
                </a:lnTo>
                <a:lnTo>
                  <a:pt x="297346" y="134987"/>
                </a:lnTo>
                <a:lnTo>
                  <a:pt x="295336" y="141297"/>
                </a:lnTo>
                <a:lnTo>
                  <a:pt x="292091" y="148362"/>
                </a:lnTo>
                <a:lnTo>
                  <a:pt x="288023" y="155929"/>
                </a:lnTo>
                <a:lnTo>
                  <a:pt x="283405" y="163831"/>
                </a:lnTo>
                <a:lnTo>
                  <a:pt x="278422" y="171004"/>
                </a:lnTo>
                <a:lnTo>
                  <a:pt x="273195" y="177691"/>
                </a:lnTo>
                <a:lnTo>
                  <a:pt x="267805" y="184054"/>
                </a:lnTo>
                <a:lnTo>
                  <a:pt x="261355" y="190201"/>
                </a:lnTo>
                <a:lnTo>
                  <a:pt x="254197" y="196204"/>
                </a:lnTo>
                <a:lnTo>
                  <a:pt x="246567" y="202111"/>
                </a:lnTo>
                <a:lnTo>
                  <a:pt x="239576" y="207954"/>
                </a:lnTo>
                <a:lnTo>
                  <a:pt x="233010" y="213754"/>
                </a:lnTo>
                <a:lnTo>
                  <a:pt x="226728" y="219526"/>
                </a:lnTo>
                <a:lnTo>
                  <a:pt x="219682" y="225279"/>
                </a:lnTo>
                <a:lnTo>
                  <a:pt x="212128" y="231020"/>
                </a:lnTo>
                <a:lnTo>
                  <a:pt x="196114" y="242478"/>
                </a:lnTo>
                <a:lnTo>
                  <a:pt x="154037" y="271072"/>
                </a:lnTo>
                <a:lnTo>
                  <a:pt x="128403" y="288219"/>
                </a:lnTo>
                <a:lnTo>
                  <a:pt x="120795" y="292982"/>
                </a:lnTo>
                <a:lnTo>
                  <a:pt x="113818" y="297110"/>
                </a:lnTo>
                <a:lnTo>
                  <a:pt x="107261" y="300814"/>
                </a:lnTo>
                <a:lnTo>
                  <a:pt x="94896" y="307470"/>
                </a:lnTo>
                <a:lnTo>
                  <a:pt x="88932" y="310578"/>
                </a:lnTo>
                <a:lnTo>
                  <a:pt x="83051" y="312651"/>
                </a:lnTo>
                <a:lnTo>
                  <a:pt x="77225" y="314032"/>
                </a:lnTo>
                <a:lnTo>
                  <a:pt x="71436" y="314953"/>
                </a:lnTo>
                <a:lnTo>
                  <a:pt x="65672" y="315567"/>
                </a:lnTo>
                <a:lnTo>
                  <a:pt x="59924" y="315976"/>
                </a:lnTo>
                <a:lnTo>
                  <a:pt x="49410" y="316431"/>
                </a:lnTo>
                <a:lnTo>
                  <a:pt x="38136" y="316687"/>
                </a:lnTo>
                <a:lnTo>
                  <a:pt x="22861" y="316781"/>
                </a:lnTo>
                <a:lnTo>
                  <a:pt x="19953" y="315833"/>
                </a:lnTo>
                <a:lnTo>
                  <a:pt x="14183" y="312240"/>
                </a:lnTo>
                <a:lnTo>
                  <a:pt x="5579" y="304862"/>
                </a:lnTo>
                <a:lnTo>
                  <a:pt x="3670" y="301220"/>
                </a:lnTo>
                <a:lnTo>
                  <a:pt x="1548" y="292093"/>
                </a:lnTo>
                <a:lnTo>
                  <a:pt x="605" y="284226"/>
                </a:lnTo>
                <a:lnTo>
                  <a:pt x="186" y="276603"/>
                </a:lnTo>
                <a:lnTo>
                  <a:pt x="0" y="266864"/>
                </a:lnTo>
                <a:lnTo>
                  <a:pt x="1855" y="261600"/>
                </a:lnTo>
                <a:lnTo>
                  <a:pt x="4997" y="256186"/>
                </a:lnTo>
                <a:lnTo>
                  <a:pt x="8997" y="250672"/>
                </a:lnTo>
                <a:lnTo>
                  <a:pt x="15981" y="242004"/>
                </a:lnTo>
                <a:lnTo>
                  <a:pt x="22260" y="234025"/>
                </a:lnTo>
                <a:lnTo>
                  <a:pt x="28225" y="224128"/>
                </a:lnTo>
                <a:lnTo>
                  <a:pt x="36592" y="215920"/>
                </a:lnTo>
                <a:lnTo>
                  <a:pt x="46660" y="209097"/>
                </a:lnTo>
                <a:lnTo>
                  <a:pt x="52012" y="205943"/>
                </a:lnTo>
                <a:lnTo>
                  <a:pt x="57485" y="202889"/>
                </a:lnTo>
                <a:lnTo>
                  <a:pt x="68646" y="196955"/>
                </a:lnTo>
                <a:lnTo>
                  <a:pt x="74289" y="194039"/>
                </a:lnTo>
                <a:lnTo>
                  <a:pt x="80909" y="191143"/>
                </a:lnTo>
                <a:lnTo>
                  <a:pt x="88180" y="188259"/>
                </a:lnTo>
                <a:lnTo>
                  <a:pt x="95884" y="185385"/>
                </a:lnTo>
                <a:lnTo>
                  <a:pt x="102926" y="183468"/>
                </a:lnTo>
                <a:lnTo>
                  <a:pt x="109525" y="182190"/>
                </a:lnTo>
                <a:lnTo>
                  <a:pt x="115829" y="181339"/>
                </a:lnTo>
                <a:lnTo>
                  <a:pt x="122890" y="180771"/>
                </a:lnTo>
                <a:lnTo>
                  <a:pt x="130454" y="180392"/>
                </a:lnTo>
                <a:lnTo>
                  <a:pt x="146479" y="179971"/>
                </a:lnTo>
                <a:lnTo>
                  <a:pt x="163127" y="179785"/>
                </a:lnTo>
                <a:lnTo>
                  <a:pt x="170614" y="180687"/>
                </a:lnTo>
                <a:lnTo>
                  <a:pt x="177511" y="182241"/>
                </a:lnTo>
                <a:lnTo>
                  <a:pt x="184013" y="184230"/>
                </a:lnTo>
                <a:lnTo>
                  <a:pt x="201398" y="188980"/>
                </a:lnTo>
                <a:lnTo>
                  <a:pt x="211368" y="191580"/>
                </a:lnTo>
                <a:lnTo>
                  <a:pt x="219920" y="194266"/>
                </a:lnTo>
                <a:lnTo>
                  <a:pt x="227526" y="197009"/>
                </a:lnTo>
                <a:lnTo>
                  <a:pt x="234502" y="199790"/>
                </a:lnTo>
                <a:lnTo>
                  <a:pt x="240105" y="203549"/>
                </a:lnTo>
                <a:lnTo>
                  <a:pt x="248870" y="212806"/>
                </a:lnTo>
                <a:lnTo>
                  <a:pt x="254446" y="216989"/>
                </a:lnTo>
                <a:lnTo>
                  <a:pt x="261021" y="220730"/>
                </a:lnTo>
                <a:lnTo>
                  <a:pt x="268262" y="224177"/>
                </a:lnTo>
                <a:lnTo>
                  <a:pt x="278847" y="230547"/>
                </a:lnTo>
                <a:lnTo>
                  <a:pt x="287679" y="237505"/>
                </a:lnTo>
                <a:lnTo>
                  <a:pt x="297955" y="246948"/>
                </a:lnTo>
                <a:lnTo>
                  <a:pt x="309899" y="258423"/>
                </a:lnTo>
                <a:lnTo>
                  <a:pt x="312277" y="261688"/>
                </a:lnTo>
                <a:lnTo>
                  <a:pt x="316577" y="270834"/>
                </a:lnTo>
                <a:lnTo>
                  <a:pt x="322507" y="279576"/>
                </a:lnTo>
                <a:lnTo>
                  <a:pt x="324229" y="285331"/>
                </a:lnTo>
                <a:lnTo>
                  <a:pt x="325198" y="293926"/>
                </a:lnTo>
                <a:lnTo>
                  <a:pt x="326286" y="296786"/>
                </a:lnTo>
                <a:lnTo>
                  <a:pt x="330036" y="302505"/>
                </a:lnTo>
                <a:lnTo>
                  <a:pt x="332369" y="304411"/>
                </a:lnTo>
                <a:lnTo>
                  <a:pt x="334877" y="305681"/>
                </a:lnTo>
                <a:lnTo>
                  <a:pt x="342751" y="3082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433"/>
          <p:cNvSpPr/>
          <p:nvPr/>
        </p:nvSpPr>
        <p:spPr>
          <a:xfrm>
            <a:off x="1744417" y="2674741"/>
            <a:ext cx="383800" cy="325486"/>
          </a:xfrm>
          <a:custGeom>
            <a:avLst/>
            <a:gdLst/>
            <a:ahLst/>
            <a:cxnLst/>
            <a:rect l="0" t="0" r="0" b="0"/>
            <a:pathLst>
              <a:path w="383800" h="325486">
                <a:moveTo>
                  <a:pt x="118672" y="42741"/>
                </a:moveTo>
                <a:lnTo>
                  <a:pt x="118672" y="22342"/>
                </a:lnTo>
                <a:lnTo>
                  <a:pt x="117720" y="20569"/>
                </a:lnTo>
                <a:lnTo>
                  <a:pt x="116133" y="19387"/>
                </a:lnTo>
                <a:lnTo>
                  <a:pt x="111292" y="17490"/>
                </a:lnTo>
                <a:lnTo>
                  <a:pt x="101911" y="17036"/>
                </a:lnTo>
                <a:lnTo>
                  <a:pt x="97090" y="21578"/>
                </a:lnTo>
                <a:lnTo>
                  <a:pt x="94759" y="22917"/>
                </a:lnTo>
                <a:lnTo>
                  <a:pt x="86928" y="25755"/>
                </a:lnTo>
                <a:lnTo>
                  <a:pt x="81386" y="29794"/>
                </a:lnTo>
                <a:lnTo>
                  <a:pt x="75749" y="37304"/>
                </a:lnTo>
                <a:lnTo>
                  <a:pt x="70067" y="46040"/>
                </a:lnTo>
                <a:lnTo>
                  <a:pt x="64368" y="53097"/>
                </a:lnTo>
                <a:lnTo>
                  <a:pt x="58660" y="61949"/>
                </a:lnTo>
                <a:lnTo>
                  <a:pt x="55804" y="66976"/>
                </a:lnTo>
                <a:lnTo>
                  <a:pt x="51995" y="72233"/>
                </a:lnTo>
                <a:lnTo>
                  <a:pt x="47551" y="77642"/>
                </a:lnTo>
                <a:lnTo>
                  <a:pt x="42683" y="83154"/>
                </a:lnTo>
                <a:lnTo>
                  <a:pt x="38485" y="88733"/>
                </a:lnTo>
                <a:lnTo>
                  <a:pt x="34735" y="94357"/>
                </a:lnTo>
                <a:lnTo>
                  <a:pt x="31281" y="100012"/>
                </a:lnTo>
                <a:lnTo>
                  <a:pt x="28027" y="106639"/>
                </a:lnTo>
                <a:lnTo>
                  <a:pt x="24904" y="113915"/>
                </a:lnTo>
                <a:lnTo>
                  <a:pt x="21870" y="121623"/>
                </a:lnTo>
                <a:lnTo>
                  <a:pt x="18895" y="128666"/>
                </a:lnTo>
                <a:lnTo>
                  <a:pt x="13049" y="141573"/>
                </a:lnTo>
                <a:lnTo>
                  <a:pt x="11110" y="148634"/>
                </a:lnTo>
                <a:lnTo>
                  <a:pt x="9817" y="156199"/>
                </a:lnTo>
                <a:lnTo>
                  <a:pt x="8954" y="164099"/>
                </a:lnTo>
                <a:lnTo>
                  <a:pt x="7427" y="171272"/>
                </a:lnTo>
                <a:lnTo>
                  <a:pt x="5457" y="177958"/>
                </a:lnTo>
                <a:lnTo>
                  <a:pt x="3190" y="184321"/>
                </a:lnTo>
                <a:lnTo>
                  <a:pt x="1679" y="190468"/>
                </a:lnTo>
                <a:lnTo>
                  <a:pt x="672" y="196470"/>
                </a:lnTo>
                <a:lnTo>
                  <a:pt x="0" y="202377"/>
                </a:lnTo>
                <a:lnTo>
                  <a:pt x="505" y="208220"/>
                </a:lnTo>
                <a:lnTo>
                  <a:pt x="1794" y="214021"/>
                </a:lnTo>
                <a:lnTo>
                  <a:pt x="3606" y="219792"/>
                </a:lnTo>
                <a:lnTo>
                  <a:pt x="4814" y="225545"/>
                </a:lnTo>
                <a:lnTo>
                  <a:pt x="5619" y="231286"/>
                </a:lnTo>
                <a:lnTo>
                  <a:pt x="6156" y="237017"/>
                </a:lnTo>
                <a:lnTo>
                  <a:pt x="7467" y="242744"/>
                </a:lnTo>
                <a:lnTo>
                  <a:pt x="9293" y="248466"/>
                </a:lnTo>
                <a:lnTo>
                  <a:pt x="11463" y="254186"/>
                </a:lnTo>
                <a:lnTo>
                  <a:pt x="13862" y="259904"/>
                </a:lnTo>
                <a:lnTo>
                  <a:pt x="16414" y="265622"/>
                </a:lnTo>
                <a:lnTo>
                  <a:pt x="19068" y="271338"/>
                </a:lnTo>
                <a:lnTo>
                  <a:pt x="22016" y="280230"/>
                </a:lnTo>
                <a:lnTo>
                  <a:pt x="22802" y="283934"/>
                </a:lnTo>
                <a:lnTo>
                  <a:pt x="26216" y="290591"/>
                </a:lnTo>
                <a:lnTo>
                  <a:pt x="33493" y="299693"/>
                </a:lnTo>
                <a:lnTo>
                  <a:pt x="36169" y="302625"/>
                </a:lnTo>
                <a:lnTo>
                  <a:pt x="44222" y="308423"/>
                </a:lnTo>
                <a:lnTo>
                  <a:pt x="54151" y="314174"/>
                </a:lnTo>
                <a:lnTo>
                  <a:pt x="64914" y="319906"/>
                </a:lnTo>
                <a:lnTo>
                  <a:pt x="76047" y="323088"/>
                </a:lnTo>
                <a:lnTo>
                  <a:pt x="87345" y="324502"/>
                </a:lnTo>
                <a:lnTo>
                  <a:pt x="98717" y="325131"/>
                </a:lnTo>
                <a:lnTo>
                  <a:pt x="110121" y="325410"/>
                </a:lnTo>
                <a:lnTo>
                  <a:pt x="115829" y="325485"/>
                </a:lnTo>
                <a:lnTo>
                  <a:pt x="127251" y="323027"/>
                </a:lnTo>
                <a:lnTo>
                  <a:pt x="154657" y="313689"/>
                </a:lnTo>
                <a:lnTo>
                  <a:pt x="161712" y="311003"/>
                </a:lnTo>
                <a:lnTo>
                  <a:pt x="168321" y="308260"/>
                </a:lnTo>
                <a:lnTo>
                  <a:pt x="174631" y="305479"/>
                </a:lnTo>
                <a:lnTo>
                  <a:pt x="181696" y="301719"/>
                </a:lnTo>
                <a:lnTo>
                  <a:pt x="189263" y="297308"/>
                </a:lnTo>
                <a:lnTo>
                  <a:pt x="197165" y="292462"/>
                </a:lnTo>
                <a:lnTo>
                  <a:pt x="205291" y="288280"/>
                </a:lnTo>
                <a:lnTo>
                  <a:pt x="213566" y="284539"/>
                </a:lnTo>
                <a:lnTo>
                  <a:pt x="221940" y="281092"/>
                </a:lnTo>
                <a:lnTo>
                  <a:pt x="230380" y="276889"/>
                </a:lnTo>
                <a:lnTo>
                  <a:pt x="238864" y="272182"/>
                </a:lnTo>
                <a:lnTo>
                  <a:pt x="247378" y="267139"/>
                </a:lnTo>
                <a:lnTo>
                  <a:pt x="254958" y="261872"/>
                </a:lnTo>
                <a:lnTo>
                  <a:pt x="261917" y="256456"/>
                </a:lnTo>
                <a:lnTo>
                  <a:pt x="268462" y="250940"/>
                </a:lnTo>
                <a:lnTo>
                  <a:pt x="276634" y="245358"/>
                </a:lnTo>
                <a:lnTo>
                  <a:pt x="285893" y="239732"/>
                </a:lnTo>
                <a:lnTo>
                  <a:pt x="304435" y="229353"/>
                </a:lnTo>
                <a:lnTo>
                  <a:pt x="319026" y="221564"/>
                </a:lnTo>
                <a:lnTo>
                  <a:pt x="325584" y="217202"/>
                </a:lnTo>
                <a:lnTo>
                  <a:pt x="331861" y="212388"/>
                </a:lnTo>
                <a:lnTo>
                  <a:pt x="337951" y="207274"/>
                </a:lnTo>
                <a:lnTo>
                  <a:pt x="342963" y="201960"/>
                </a:lnTo>
                <a:lnTo>
                  <a:pt x="347257" y="196512"/>
                </a:lnTo>
                <a:lnTo>
                  <a:pt x="351072" y="190975"/>
                </a:lnTo>
                <a:lnTo>
                  <a:pt x="355520" y="185379"/>
                </a:lnTo>
                <a:lnTo>
                  <a:pt x="360391" y="179743"/>
                </a:lnTo>
                <a:lnTo>
                  <a:pt x="365543" y="174081"/>
                </a:lnTo>
                <a:lnTo>
                  <a:pt x="369931" y="168401"/>
                </a:lnTo>
                <a:lnTo>
                  <a:pt x="373808" y="162709"/>
                </a:lnTo>
                <a:lnTo>
                  <a:pt x="377345" y="157010"/>
                </a:lnTo>
                <a:lnTo>
                  <a:pt x="379703" y="151305"/>
                </a:lnTo>
                <a:lnTo>
                  <a:pt x="381276" y="145597"/>
                </a:lnTo>
                <a:lnTo>
                  <a:pt x="382324" y="139887"/>
                </a:lnTo>
                <a:lnTo>
                  <a:pt x="383022" y="134175"/>
                </a:lnTo>
                <a:lnTo>
                  <a:pt x="383488" y="128462"/>
                </a:lnTo>
                <a:lnTo>
                  <a:pt x="383799" y="122748"/>
                </a:lnTo>
                <a:lnTo>
                  <a:pt x="383054" y="117034"/>
                </a:lnTo>
                <a:lnTo>
                  <a:pt x="381604" y="111320"/>
                </a:lnTo>
                <a:lnTo>
                  <a:pt x="379685" y="105605"/>
                </a:lnTo>
                <a:lnTo>
                  <a:pt x="377453" y="99890"/>
                </a:lnTo>
                <a:lnTo>
                  <a:pt x="375013" y="94176"/>
                </a:lnTo>
                <a:lnTo>
                  <a:pt x="372434" y="88461"/>
                </a:lnTo>
                <a:lnTo>
                  <a:pt x="368809" y="82746"/>
                </a:lnTo>
                <a:lnTo>
                  <a:pt x="364488" y="77031"/>
                </a:lnTo>
                <a:lnTo>
                  <a:pt x="359702" y="71316"/>
                </a:lnTo>
                <a:lnTo>
                  <a:pt x="355559" y="65601"/>
                </a:lnTo>
                <a:lnTo>
                  <a:pt x="351844" y="59886"/>
                </a:lnTo>
                <a:lnTo>
                  <a:pt x="348415" y="54171"/>
                </a:lnTo>
                <a:lnTo>
                  <a:pt x="343272" y="49409"/>
                </a:lnTo>
                <a:lnTo>
                  <a:pt x="336985" y="45281"/>
                </a:lnTo>
                <a:lnTo>
                  <a:pt x="329937" y="41577"/>
                </a:lnTo>
                <a:lnTo>
                  <a:pt x="322381" y="37202"/>
                </a:lnTo>
                <a:lnTo>
                  <a:pt x="314485" y="32381"/>
                </a:lnTo>
                <a:lnTo>
                  <a:pt x="306364" y="27262"/>
                </a:lnTo>
                <a:lnTo>
                  <a:pt x="298093" y="22897"/>
                </a:lnTo>
                <a:lnTo>
                  <a:pt x="289721" y="19034"/>
                </a:lnTo>
                <a:lnTo>
                  <a:pt x="281282" y="15506"/>
                </a:lnTo>
                <a:lnTo>
                  <a:pt x="272799" y="13155"/>
                </a:lnTo>
                <a:lnTo>
                  <a:pt x="264286" y="11587"/>
                </a:lnTo>
                <a:lnTo>
                  <a:pt x="255753" y="10541"/>
                </a:lnTo>
                <a:lnTo>
                  <a:pt x="248160" y="8892"/>
                </a:lnTo>
                <a:lnTo>
                  <a:pt x="241192" y="6840"/>
                </a:lnTo>
                <a:lnTo>
                  <a:pt x="234642" y="4520"/>
                </a:lnTo>
                <a:lnTo>
                  <a:pt x="227418" y="2973"/>
                </a:lnTo>
                <a:lnTo>
                  <a:pt x="219745" y="1941"/>
                </a:lnTo>
                <a:lnTo>
                  <a:pt x="211771" y="1253"/>
                </a:lnTo>
                <a:lnTo>
                  <a:pt x="204551" y="795"/>
                </a:lnTo>
                <a:lnTo>
                  <a:pt x="191448" y="286"/>
                </a:lnTo>
                <a:lnTo>
                  <a:pt x="173362" y="0"/>
                </a:lnTo>
                <a:lnTo>
                  <a:pt x="168467" y="912"/>
                </a:lnTo>
                <a:lnTo>
                  <a:pt x="157027" y="5794"/>
                </a:lnTo>
                <a:lnTo>
                  <a:pt x="150641" y="7270"/>
                </a:lnTo>
                <a:lnTo>
                  <a:pt x="148558" y="8616"/>
                </a:lnTo>
                <a:lnTo>
                  <a:pt x="147169" y="10466"/>
                </a:lnTo>
                <a:lnTo>
                  <a:pt x="144390" y="17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434"/>
          <p:cNvSpPr/>
          <p:nvPr/>
        </p:nvSpPr>
        <p:spPr>
          <a:xfrm>
            <a:off x="2205992" y="2751772"/>
            <a:ext cx="308609" cy="248604"/>
          </a:xfrm>
          <a:custGeom>
            <a:avLst/>
            <a:gdLst/>
            <a:ahLst/>
            <a:cxnLst/>
            <a:rect l="0" t="0" r="0" b="0"/>
            <a:pathLst>
              <a:path w="308609" h="248604">
                <a:moveTo>
                  <a:pt x="8570" y="0"/>
                </a:moveTo>
                <a:lnTo>
                  <a:pt x="7" y="0"/>
                </a:lnTo>
                <a:lnTo>
                  <a:pt x="0" y="4551"/>
                </a:lnTo>
                <a:lnTo>
                  <a:pt x="952" y="6844"/>
                </a:lnTo>
                <a:lnTo>
                  <a:pt x="4549" y="11932"/>
                </a:lnTo>
                <a:lnTo>
                  <a:pt x="5890" y="14622"/>
                </a:lnTo>
                <a:lnTo>
                  <a:pt x="7379" y="20151"/>
                </a:lnTo>
                <a:lnTo>
                  <a:pt x="10580" y="25784"/>
                </a:lnTo>
                <a:lnTo>
                  <a:pt x="12768" y="28619"/>
                </a:lnTo>
                <a:lnTo>
                  <a:pt x="20278" y="34310"/>
                </a:lnTo>
                <a:lnTo>
                  <a:pt x="24948" y="37161"/>
                </a:lnTo>
                <a:lnTo>
                  <a:pt x="29966" y="40966"/>
                </a:lnTo>
                <a:lnTo>
                  <a:pt x="35217" y="45408"/>
                </a:lnTo>
                <a:lnTo>
                  <a:pt x="40622" y="50275"/>
                </a:lnTo>
                <a:lnTo>
                  <a:pt x="45178" y="55424"/>
                </a:lnTo>
                <a:lnTo>
                  <a:pt x="49168" y="60762"/>
                </a:lnTo>
                <a:lnTo>
                  <a:pt x="52780" y="66225"/>
                </a:lnTo>
                <a:lnTo>
                  <a:pt x="57093" y="70820"/>
                </a:lnTo>
                <a:lnTo>
                  <a:pt x="61874" y="74836"/>
                </a:lnTo>
                <a:lnTo>
                  <a:pt x="66966" y="78466"/>
                </a:lnTo>
                <a:lnTo>
                  <a:pt x="72266" y="82791"/>
                </a:lnTo>
                <a:lnTo>
                  <a:pt x="77704" y="87579"/>
                </a:lnTo>
                <a:lnTo>
                  <a:pt x="83234" y="92676"/>
                </a:lnTo>
                <a:lnTo>
                  <a:pt x="89778" y="97979"/>
                </a:lnTo>
                <a:lnTo>
                  <a:pt x="96999" y="103420"/>
                </a:lnTo>
                <a:lnTo>
                  <a:pt x="104670" y="108951"/>
                </a:lnTo>
                <a:lnTo>
                  <a:pt x="111689" y="114544"/>
                </a:lnTo>
                <a:lnTo>
                  <a:pt x="118274" y="120178"/>
                </a:lnTo>
                <a:lnTo>
                  <a:pt x="124568" y="125838"/>
                </a:lnTo>
                <a:lnTo>
                  <a:pt x="131622" y="131517"/>
                </a:lnTo>
                <a:lnTo>
                  <a:pt x="139182" y="137209"/>
                </a:lnTo>
                <a:lnTo>
                  <a:pt x="147080" y="142907"/>
                </a:lnTo>
                <a:lnTo>
                  <a:pt x="154250" y="148612"/>
                </a:lnTo>
                <a:lnTo>
                  <a:pt x="160935" y="154319"/>
                </a:lnTo>
                <a:lnTo>
                  <a:pt x="167296" y="160030"/>
                </a:lnTo>
                <a:lnTo>
                  <a:pt x="174395" y="164789"/>
                </a:lnTo>
                <a:lnTo>
                  <a:pt x="181985" y="168914"/>
                </a:lnTo>
                <a:lnTo>
                  <a:pt x="189903" y="172617"/>
                </a:lnTo>
                <a:lnTo>
                  <a:pt x="197086" y="176991"/>
                </a:lnTo>
                <a:lnTo>
                  <a:pt x="203780" y="181811"/>
                </a:lnTo>
                <a:lnTo>
                  <a:pt x="210147" y="186930"/>
                </a:lnTo>
                <a:lnTo>
                  <a:pt x="216297" y="191295"/>
                </a:lnTo>
                <a:lnTo>
                  <a:pt x="222302" y="195158"/>
                </a:lnTo>
                <a:lnTo>
                  <a:pt x="228211" y="198685"/>
                </a:lnTo>
                <a:lnTo>
                  <a:pt x="234054" y="201989"/>
                </a:lnTo>
                <a:lnTo>
                  <a:pt x="245628" y="208201"/>
                </a:lnTo>
                <a:lnTo>
                  <a:pt x="250429" y="212143"/>
                </a:lnTo>
                <a:lnTo>
                  <a:pt x="254582" y="216676"/>
                </a:lnTo>
                <a:lnTo>
                  <a:pt x="258303" y="221603"/>
                </a:lnTo>
                <a:lnTo>
                  <a:pt x="262689" y="224888"/>
                </a:lnTo>
                <a:lnTo>
                  <a:pt x="267517" y="227078"/>
                </a:lnTo>
                <a:lnTo>
                  <a:pt x="277010" y="230463"/>
                </a:lnTo>
                <a:lnTo>
                  <a:pt x="284404" y="235143"/>
                </a:lnTo>
                <a:lnTo>
                  <a:pt x="290865" y="240398"/>
                </a:lnTo>
                <a:lnTo>
                  <a:pt x="299988" y="248560"/>
                </a:lnTo>
                <a:lnTo>
                  <a:pt x="308608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435"/>
          <p:cNvSpPr/>
          <p:nvPr/>
        </p:nvSpPr>
        <p:spPr>
          <a:xfrm>
            <a:off x="2128837" y="2734627"/>
            <a:ext cx="317183" cy="257165"/>
          </a:xfrm>
          <a:custGeom>
            <a:avLst/>
            <a:gdLst/>
            <a:ahLst/>
            <a:cxnLst/>
            <a:rect l="0" t="0" r="0" b="0"/>
            <a:pathLst>
              <a:path w="317183" h="257165">
                <a:moveTo>
                  <a:pt x="317182" y="0"/>
                </a:moveTo>
                <a:lnTo>
                  <a:pt x="293019" y="0"/>
                </a:lnTo>
                <a:lnTo>
                  <a:pt x="287076" y="2540"/>
                </a:lnTo>
                <a:lnTo>
                  <a:pt x="279037" y="6844"/>
                </a:lnTo>
                <a:lnTo>
                  <a:pt x="269156" y="14622"/>
                </a:lnTo>
                <a:lnTo>
                  <a:pt x="263135" y="20151"/>
                </a:lnTo>
                <a:lnTo>
                  <a:pt x="254744" y="25784"/>
                </a:lnTo>
                <a:lnTo>
                  <a:pt x="249839" y="28619"/>
                </a:lnTo>
                <a:lnTo>
                  <a:pt x="244664" y="32414"/>
                </a:lnTo>
                <a:lnTo>
                  <a:pt x="239310" y="36850"/>
                </a:lnTo>
                <a:lnTo>
                  <a:pt x="233835" y="41711"/>
                </a:lnTo>
                <a:lnTo>
                  <a:pt x="222671" y="52193"/>
                </a:lnTo>
                <a:lnTo>
                  <a:pt x="217028" y="57656"/>
                </a:lnTo>
                <a:lnTo>
                  <a:pt x="210408" y="63202"/>
                </a:lnTo>
                <a:lnTo>
                  <a:pt x="203137" y="68805"/>
                </a:lnTo>
                <a:lnTo>
                  <a:pt x="195432" y="74445"/>
                </a:lnTo>
                <a:lnTo>
                  <a:pt x="188390" y="81062"/>
                </a:lnTo>
                <a:lnTo>
                  <a:pt x="181791" y="88332"/>
                </a:lnTo>
                <a:lnTo>
                  <a:pt x="175487" y="96035"/>
                </a:lnTo>
                <a:lnTo>
                  <a:pt x="168426" y="103076"/>
                </a:lnTo>
                <a:lnTo>
                  <a:pt x="160861" y="109675"/>
                </a:lnTo>
                <a:lnTo>
                  <a:pt x="152961" y="115979"/>
                </a:lnTo>
                <a:lnTo>
                  <a:pt x="146741" y="122087"/>
                </a:lnTo>
                <a:lnTo>
                  <a:pt x="141643" y="128064"/>
                </a:lnTo>
                <a:lnTo>
                  <a:pt x="137291" y="133953"/>
                </a:lnTo>
                <a:lnTo>
                  <a:pt x="131532" y="139785"/>
                </a:lnTo>
                <a:lnTo>
                  <a:pt x="124836" y="145578"/>
                </a:lnTo>
                <a:lnTo>
                  <a:pt x="117514" y="151344"/>
                </a:lnTo>
                <a:lnTo>
                  <a:pt x="110727" y="157094"/>
                </a:lnTo>
                <a:lnTo>
                  <a:pt x="104298" y="162831"/>
                </a:lnTo>
                <a:lnTo>
                  <a:pt x="92075" y="174287"/>
                </a:lnTo>
                <a:lnTo>
                  <a:pt x="62948" y="202880"/>
                </a:lnTo>
                <a:lnTo>
                  <a:pt x="57206" y="207643"/>
                </a:lnTo>
                <a:lnTo>
                  <a:pt x="51472" y="211772"/>
                </a:lnTo>
                <a:lnTo>
                  <a:pt x="45745" y="215476"/>
                </a:lnTo>
                <a:lnTo>
                  <a:pt x="40974" y="219851"/>
                </a:lnTo>
                <a:lnTo>
                  <a:pt x="36841" y="224672"/>
                </a:lnTo>
                <a:lnTo>
                  <a:pt x="33133" y="229791"/>
                </a:lnTo>
                <a:lnTo>
                  <a:pt x="28756" y="234157"/>
                </a:lnTo>
                <a:lnTo>
                  <a:pt x="23933" y="238020"/>
                </a:lnTo>
                <a:lnTo>
                  <a:pt x="14447" y="243899"/>
                </a:lnTo>
                <a:lnTo>
                  <a:pt x="7056" y="246512"/>
                </a:lnTo>
                <a:lnTo>
                  <a:pt x="4704" y="248162"/>
                </a:lnTo>
                <a:lnTo>
                  <a:pt x="3136" y="250214"/>
                </a:lnTo>
                <a:lnTo>
                  <a:pt x="5" y="25716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436"/>
          <p:cNvSpPr/>
          <p:nvPr/>
        </p:nvSpPr>
        <p:spPr>
          <a:xfrm>
            <a:off x="2463164" y="2571763"/>
            <a:ext cx="282894" cy="205696"/>
          </a:xfrm>
          <a:custGeom>
            <a:avLst/>
            <a:gdLst/>
            <a:ahLst/>
            <a:cxnLst/>
            <a:rect l="0" t="0" r="0" b="0"/>
            <a:pathLst>
              <a:path w="282894" h="205696">
                <a:moveTo>
                  <a:pt x="0" y="77139"/>
                </a:moveTo>
                <a:lnTo>
                  <a:pt x="0" y="61539"/>
                </a:lnTo>
                <a:lnTo>
                  <a:pt x="2540" y="58141"/>
                </a:lnTo>
                <a:lnTo>
                  <a:pt x="4551" y="55901"/>
                </a:lnTo>
                <a:lnTo>
                  <a:pt x="5892" y="53455"/>
                </a:lnTo>
                <a:lnTo>
                  <a:pt x="7381" y="48198"/>
                </a:lnTo>
                <a:lnTo>
                  <a:pt x="10583" y="42686"/>
                </a:lnTo>
                <a:lnTo>
                  <a:pt x="15182" y="37062"/>
                </a:lnTo>
                <a:lnTo>
                  <a:pt x="20400" y="31387"/>
                </a:lnTo>
                <a:lnTo>
                  <a:pt x="28693" y="22837"/>
                </a:lnTo>
                <a:lnTo>
                  <a:pt x="36883" y="17127"/>
                </a:lnTo>
                <a:lnTo>
                  <a:pt x="41734" y="14271"/>
                </a:lnTo>
                <a:lnTo>
                  <a:pt x="44968" y="11415"/>
                </a:lnTo>
                <a:lnTo>
                  <a:pt x="47124" y="8558"/>
                </a:lnTo>
                <a:lnTo>
                  <a:pt x="48561" y="5701"/>
                </a:lnTo>
                <a:lnTo>
                  <a:pt x="51424" y="3796"/>
                </a:lnTo>
                <a:lnTo>
                  <a:pt x="59686" y="1680"/>
                </a:lnTo>
                <a:lnTo>
                  <a:pt x="64556" y="1115"/>
                </a:lnTo>
                <a:lnTo>
                  <a:pt x="69707" y="739"/>
                </a:lnTo>
                <a:lnTo>
                  <a:pt x="75047" y="488"/>
                </a:lnTo>
                <a:lnTo>
                  <a:pt x="86059" y="209"/>
                </a:lnTo>
                <a:lnTo>
                  <a:pt x="121199" y="0"/>
                </a:lnTo>
                <a:lnTo>
                  <a:pt x="124615" y="948"/>
                </a:lnTo>
                <a:lnTo>
                  <a:pt x="130949" y="4541"/>
                </a:lnTo>
                <a:lnTo>
                  <a:pt x="139480" y="6773"/>
                </a:lnTo>
                <a:lnTo>
                  <a:pt x="144422" y="7369"/>
                </a:lnTo>
                <a:lnTo>
                  <a:pt x="148669" y="8718"/>
                </a:lnTo>
                <a:lnTo>
                  <a:pt x="155928" y="12757"/>
                </a:lnTo>
                <a:lnTo>
                  <a:pt x="158244" y="15168"/>
                </a:lnTo>
                <a:lnTo>
                  <a:pt x="159789" y="17727"/>
                </a:lnTo>
                <a:lnTo>
                  <a:pt x="160819" y="20386"/>
                </a:lnTo>
                <a:lnTo>
                  <a:pt x="164503" y="25881"/>
                </a:lnTo>
                <a:lnTo>
                  <a:pt x="166819" y="28679"/>
                </a:lnTo>
                <a:lnTo>
                  <a:pt x="168363" y="31497"/>
                </a:lnTo>
                <a:lnTo>
                  <a:pt x="170078" y="37169"/>
                </a:lnTo>
                <a:lnTo>
                  <a:pt x="170841" y="42865"/>
                </a:lnTo>
                <a:lnTo>
                  <a:pt x="171044" y="45717"/>
                </a:lnTo>
                <a:lnTo>
                  <a:pt x="170227" y="49524"/>
                </a:lnTo>
                <a:lnTo>
                  <a:pt x="168730" y="53966"/>
                </a:lnTo>
                <a:lnTo>
                  <a:pt x="166779" y="58833"/>
                </a:lnTo>
                <a:lnTo>
                  <a:pt x="164526" y="63030"/>
                </a:lnTo>
                <a:lnTo>
                  <a:pt x="162072" y="66780"/>
                </a:lnTo>
                <a:lnTo>
                  <a:pt x="159483" y="70234"/>
                </a:lnTo>
                <a:lnTo>
                  <a:pt x="157757" y="74440"/>
                </a:lnTo>
                <a:lnTo>
                  <a:pt x="156607" y="79150"/>
                </a:lnTo>
                <a:lnTo>
                  <a:pt x="155840" y="84195"/>
                </a:lnTo>
                <a:lnTo>
                  <a:pt x="153423" y="88510"/>
                </a:lnTo>
                <a:lnTo>
                  <a:pt x="149907" y="92340"/>
                </a:lnTo>
                <a:lnTo>
                  <a:pt x="145658" y="95845"/>
                </a:lnTo>
                <a:lnTo>
                  <a:pt x="142826" y="100087"/>
                </a:lnTo>
                <a:lnTo>
                  <a:pt x="140937" y="104820"/>
                </a:lnTo>
                <a:lnTo>
                  <a:pt x="139678" y="109881"/>
                </a:lnTo>
                <a:lnTo>
                  <a:pt x="136934" y="114207"/>
                </a:lnTo>
                <a:lnTo>
                  <a:pt x="133200" y="118043"/>
                </a:lnTo>
                <a:lnTo>
                  <a:pt x="128805" y="121554"/>
                </a:lnTo>
                <a:lnTo>
                  <a:pt x="123970" y="125799"/>
                </a:lnTo>
                <a:lnTo>
                  <a:pt x="118842" y="130534"/>
                </a:lnTo>
                <a:lnTo>
                  <a:pt x="105063" y="143760"/>
                </a:lnTo>
                <a:lnTo>
                  <a:pt x="101474" y="147270"/>
                </a:lnTo>
                <a:lnTo>
                  <a:pt x="97177" y="150563"/>
                </a:lnTo>
                <a:lnTo>
                  <a:pt x="92408" y="153711"/>
                </a:lnTo>
                <a:lnTo>
                  <a:pt x="87323" y="156762"/>
                </a:lnTo>
                <a:lnTo>
                  <a:pt x="82028" y="159748"/>
                </a:lnTo>
                <a:lnTo>
                  <a:pt x="71065" y="165607"/>
                </a:lnTo>
                <a:lnTo>
                  <a:pt x="62382" y="171386"/>
                </a:lnTo>
                <a:lnTo>
                  <a:pt x="55348" y="177129"/>
                </a:lnTo>
                <a:lnTo>
                  <a:pt x="49047" y="182856"/>
                </a:lnTo>
                <a:lnTo>
                  <a:pt x="46033" y="184765"/>
                </a:lnTo>
                <a:lnTo>
                  <a:pt x="40144" y="186885"/>
                </a:lnTo>
                <a:lnTo>
                  <a:pt x="38193" y="188403"/>
                </a:lnTo>
                <a:lnTo>
                  <a:pt x="36892" y="190368"/>
                </a:lnTo>
                <a:lnTo>
                  <a:pt x="34805" y="195814"/>
                </a:lnTo>
                <a:lnTo>
                  <a:pt x="33681" y="196260"/>
                </a:lnTo>
                <a:lnTo>
                  <a:pt x="29892" y="196757"/>
                </a:lnTo>
                <a:lnTo>
                  <a:pt x="28501" y="197842"/>
                </a:lnTo>
                <a:lnTo>
                  <a:pt x="27573" y="199518"/>
                </a:lnTo>
                <a:lnTo>
                  <a:pt x="26085" y="204500"/>
                </a:lnTo>
                <a:lnTo>
                  <a:pt x="26915" y="204909"/>
                </a:lnTo>
                <a:lnTo>
                  <a:pt x="35091" y="205565"/>
                </a:lnTo>
                <a:lnTo>
                  <a:pt x="43100" y="205679"/>
                </a:lnTo>
                <a:lnTo>
                  <a:pt x="45879" y="205695"/>
                </a:lnTo>
                <a:lnTo>
                  <a:pt x="54046" y="203172"/>
                </a:lnTo>
                <a:lnTo>
                  <a:pt x="58891" y="201166"/>
                </a:lnTo>
                <a:lnTo>
                  <a:pt x="64978" y="199829"/>
                </a:lnTo>
                <a:lnTo>
                  <a:pt x="71894" y="198937"/>
                </a:lnTo>
                <a:lnTo>
                  <a:pt x="79362" y="198343"/>
                </a:lnTo>
                <a:lnTo>
                  <a:pt x="86246" y="197947"/>
                </a:lnTo>
                <a:lnTo>
                  <a:pt x="98974" y="197506"/>
                </a:lnTo>
                <a:lnTo>
                  <a:pt x="105988" y="196437"/>
                </a:lnTo>
                <a:lnTo>
                  <a:pt x="113521" y="194771"/>
                </a:lnTo>
                <a:lnTo>
                  <a:pt x="121401" y="192708"/>
                </a:lnTo>
                <a:lnTo>
                  <a:pt x="129512" y="191332"/>
                </a:lnTo>
                <a:lnTo>
                  <a:pt x="137776" y="190415"/>
                </a:lnTo>
                <a:lnTo>
                  <a:pt x="146143" y="189804"/>
                </a:lnTo>
                <a:lnTo>
                  <a:pt x="154579" y="188444"/>
                </a:lnTo>
                <a:lnTo>
                  <a:pt x="163060" y="186585"/>
                </a:lnTo>
                <a:lnTo>
                  <a:pt x="171572" y="184393"/>
                </a:lnTo>
                <a:lnTo>
                  <a:pt x="180104" y="182932"/>
                </a:lnTo>
                <a:lnTo>
                  <a:pt x="188650" y="181958"/>
                </a:lnTo>
                <a:lnTo>
                  <a:pt x="197204" y="181308"/>
                </a:lnTo>
                <a:lnTo>
                  <a:pt x="204812" y="180875"/>
                </a:lnTo>
                <a:lnTo>
                  <a:pt x="218345" y="180394"/>
                </a:lnTo>
                <a:lnTo>
                  <a:pt x="224621" y="179313"/>
                </a:lnTo>
                <a:lnTo>
                  <a:pt x="230710" y="177640"/>
                </a:lnTo>
                <a:lnTo>
                  <a:pt x="236674" y="175572"/>
                </a:lnTo>
                <a:lnTo>
                  <a:pt x="242555" y="174194"/>
                </a:lnTo>
                <a:lnTo>
                  <a:pt x="248381" y="173275"/>
                </a:lnTo>
                <a:lnTo>
                  <a:pt x="262317" y="171800"/>
                </a:lnTo>
                <a:lnTo>
                  <a:pt x="270962" y="171508"/>
                </a:lnTo>
                <a:lnTo>
                  <a:pt x="278429" y="171446"/>
                </a:lnTo>
                <a:lnTo>
                  <a:pt x="282893" y="1714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437"/>
          <p:cNvSpPr/>
          <p:nvPr/>
        </p:nvSpPr>
        <p:spPr>
          <a:xfrm>
            <a:off x="2809698" y="2846070"/>
            <a:ext cx="287832" cy="17145"/>
          </a:xfrm>
          <a:custGeom>
            <a:avLst/>
            <a:gdLst/>
            <a:ahLst/>
            <a:cxnLst/>
            <a:rect l="0" t="0" r="0" b="0"/>
            <a:pathLst>
              <a:path w="287832" h="17145">
                <a:moveTo>
                  <a:pt x="4939" y="17144"/>
                </a:moveTo>
                <a:lnTo>
                  <a:pt x="0" y="17144"/>
                </a:lnTo>
                <a:lnTo>
                  <a:pt x="37000" y="17144"/>
                </a:lnTo>
                <a:lnTo>
                  <a:pt x="42506" y="16192"/>
                </a:lnTo>
                <a:lnTo>
                  <a:pt x="48081" y="14605"/>
                </a:lnTo>
                <a:lnTo>
                  <a:pt x="53703" y="12594"/>
                </a:lnTo>
                <a:lnTo>
                  <a:pt x="59356" y="11253"/>
                </a:lnTo>
                <a:lnTo>
                  <a:pt x="65029" y="10359"/>
                </a:lnTo>
                <a:lnTo>
                  <a:pt x="70717" y="9764"/>
                </a:lnTo>
                <a:lnTo>
                  <a:pt x="76413" y="9367"/>
                </a:lnTo>
                <a:lnTo>
                  <a:pt x="82116" y="9102"/>
                </a:lnTo>
                <a:lnTo>
                  <a:pt x="94485" y="8808"/>
                </a:lnTo>
                <a:lnTo>
                  <a:pt x="173074" y="8575"/>
                </a:lnTo>
                <a:lnTo>
                  <a:pt x="179894" y="7621"/>
                </a:lnTo>
                <a:lnTo>
                  <a:pt x="187298" y="6033"/>
                </a:lnTo>
                <a:lnTo>
                  <a:pt x="195092" y="4022"/>
                </a:lnTo>
                <a:lnTo>
                  <a:pt x="202192" y="2681"/>
                </a:lnTo>
                <a:lnTo>
                  <a:pt x="208831" y="1787"/>
                </a:lnTo>
                <a:lnTo>
                  <a:pt x="215162" y="1191"/>
                </a:lnTo>
                <a:lnTo>
                  <a:pt x="222240" y="794"/>
                </a:lnTo>
                <a:lnTo>
                  <a:pt x="237725" y="353"/>
                </a:lnTo>
                <a:lnTo>
                  <a:pt x="260784" y="46"/>
                </a:lnTo>
                <a:lnTo>
                  <a:pt x="2878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438"/>
          <p:cNvSpPr/>
          <p:nvPr/>
        </p:nvSpPr>
        <p:spPr>
          <a:xfrm>
            <a:off x="3200400" y="2588895"/>
            <a:ext cx="376645" cy="334210"/>
          </a:xfrm>
          <a:custGeom>
            <a:avLst/>
            <a:gdLst/>
            <a:ahLst/>
            <a:cxnLst/>
            <a:rect l="0" t="0" r="0" b="0"/>
            <a:pathLst>
              <a:path w="376645" h="334210">
                <a:moveTo>
                  <a:pt x="248602" y="42862"/>
                </a:moveTo>
                <a:lnTo>
                  <a:pt x="253153" y="38311"/>
                </a:lnTo>
                <a:lnTo>
                  <a:pt x="255446" y="36971"/>
                </a:lnTo>
                <a:lnTo>
                  <a:pt x="260534" y="35481"/>
                </a:lnTo>
                <a:lnTo>
                  <a:pt x="268753" y="34642"/>
                </a:lnTo>
                <a:lnTo>
                  <a:pt x="276926" y="31907"/>
                </a:lnTo>
                <a:lnTo>
                  <a:pt x="285955" y="27515"/>
                </a:lnTo>
                <a:lnTo>
                  <a:pt x="296974" y="19476"/>
                </a:lnTo>
                <a:lnTo>
                  <a:pt x="303982" y="13054"/>
                </a:lnTo>
                <a:lnTo>
                  <a:pt x="304573" y="11560"/>
                </a:lnTo>
                <a:lnTo>
                  <a:pt x="304014" y="10564"/>
                </a:lnTo>
                <a:lnTo>
                  <a:pt x="300822" y="8966"/>
                </a:lnTo>
                <a:lnTo>
                  <a:pt x="291168" y="8689"/>
                </a:lnTo>
                <a:lnTo>
                  <a:pt x="281490" y="6084"/>
                </a:lnTo>
                <a:lnTo>
                  <a:pt x="276242" y="4056"/>
                </a:lnTo>
                <a:lnTo>
                  <a:pt x="269887" y="2703"/>
                </a:lnTo>
                <a:lnTo>
                  <a:pt x="262792" y="1802"/>
                </a:lnTo>
                <a:lnTo>
                  <a:pt x="255204" y="1201"/>
                </a:lnTo>
                <a:lnTo>
                  <a:pt x="247289" y="801"/>
                </a:lnTo>
                <a:lnTo>
                  <a:pt x="230873" y="356"/>
                </a:lnTo>
                <a:lnTo>
                  <a:pt x="76035" y="0"/>
                </a:lnTo>
                <a:lnTo>
                  <a:pt x="72597" y="952"/>
                </a:lnTo>
                <a:lnTo>
                  <a:pt x="63208" y="5891"/>
                </a:lnTo>
                <a:lnTo>
                  <a:pt x="51949" y="8467"/>
                </a:lnTo>
                <a:lnTo>
                  <a:pt x="51587" y="13092"/>
                </a:lnTo>
                <a:lnTo>
                  <a:pt x="52489" y="14443"/>
                </a:lnTo>
                <a:lnTo>
                  <a:pt x="54042" y="15343"/>
                </a:lnTo>
                <a:lnTo>
                  <a:pt x="56031" y="15944"/>
                </a:lnTo>
                <a:lnTo>
                  <a:pt x="57356" y="17297"/>
                </a:lnTo>
                <a:lnTo>
                  <a:pt x="58240" y="19151"/>
                </a:lnTo>
                <a:lnTo>
                  <a:pt x="59221" y="23751"/>
                </a:lnTo>
                <a:lnTo>
                  <a:pt x="59658" y="28971"/>
                </a:lnTo>
                <a:lnTo>
                  <a:pt x="60727" y="31696"/>
                </a:lnTo>
                <a:lnTo>
                  <a:pt x="65829" y="40083"/>
                </a:lnTo>
                <a:lnTo>
                  <a:pt x="67357" y="45754"/>
                </a:lnTo>
                <a:lnTo>
                  <a:pt x="68036" y="53990"/>
                </a:lnTo>
                <a:lnTo>
                  <a:pt x="68338" y="63048"/>
                </a:lnTo>
                <a:lnTo>
                  <a:pt x="68508" y="74455"/>
                </a:lnTo>
                <a:lnTo>
                  <a:pt x="68570" y="100409"/>
                </a:lnTo>
                <a:lnTo>
                  <a:pt x="67621" y="105039"/>
                </a:lnTo>
                <a:lnTo>
                  <a:pt x="64026" y="112724"/>
                </a:lnTo>
                <a:lnTo>
                  <a:pt x="61793" y="121855"/>
                </a:lnTo>
                <a:lnTo>
                  <a:pt x="60801" y="131310"/>
                </a:lnTo>
                <a:lnTo>
                  <a:pt x="60360" y="138687"/>
                </a:lnTo>
                <a:lnTo>
                  <a:pt x="57624" y="147681"/>
                </a:lnTo>
                <a:lnTo>
                  <a:pt x="54185" y="157076"/>
                </a:lnTo>
                <a:lnTo>
                  <a:pt x="52657" y="164426"/>
                </a:lnTo>
                <a:lnTo>
                  <a:pt x="51796" y="173919"/>
                </a:lnTo>
                <a:lnTo>
                  <a:pt x="50723" y="175954"/>
                </a:lnTo>
                <a:lnTo>
                  <a:pt x="49055" y="177310"/>
                </a:lnTo>
                <a:lnTo>
                  <a:pt x="46991" y="178214"/>
                </a:lnTo>
                <a:lnTo>
                  <a:pt x="45615" y="179769"/>
                </a:lnTo>
                <a:lnTo>
                  <a:pt x="44697" y="181758"/>
                </a:lnTo>
                <a:lnTo>
                  <a:pt x="43225" y="187244"/>
                </a:lnTo>
                <a:lnTo>
                  <a:pt x="42969" y="192745"/>
                </a:lnTo>
                <a:lnTo>
                  <a:pt x="43886" y="194219"/>
                </a:lnTo>
                <a:lnTo>
                  <a:pt x="45450" y="195202"/>
                </a:lnTo>
                <a:lnTo>
                  <a:pt x="47445" y="195857"/>
                </a:lnTo>
                <a:lnTo>
                  <a:pt x="48775" y="195341"/>
                </a:lnTo>
                <a:lnTo>
                  <a:pt x="49661" y="194045"/>
                </a:lnTo>
                <a:lnTo>
                  <a:pt x="50252" y="192228"/>
                </a:lnTo>
                <a:lnTo>
                  <a:pt x="51599" y="191017"/>
                </a:lnTo>
                <a:lnTo>
                  <a:pt x="53449" y="190209"/>
                </a:lnTo>
                <a:lnTo>
                  <a:pt x="58997" y="188360"/>
                </a:lnTo>
                <a:lnTo>
                  <a:pt x="67814" y="184363"/>
                </a:lnTo>
                <a:lnTo>
                  <a:pt x="75541" y="181951"/>
                </a:lnTo>
                <a:lnTo>
                  <a:pt x="83104" y="179927"/>
                </a:lnTo>
                <a:lnTo>
                  <a:pt x="99024" y="173432"/>
                </a:lnTo>
                <a:lnTo>
                  <a:pt x="113543" y="168203"/>
                </a:lnTo>
                <a:lnTo>
                  <a:pt x="120462" y="165475"/>
                </a:lnTo>
                <a:lnTo>
                  <a:pt x="126981" y="162704"/>
                </a:lnTo>
                <a:lnTo>
                  <a:pt x="133231" y="159904"/>
                </a:lnTo>
                <a:lnTo>
                  <a:pt x="140256" y="157085"/>
                </a:lnTo>
                <a:lnTo>
                  <a:pt x="155681" y="151413"/>
                </a:lnTo>
                <a:lnTo>
                  <a:pt x="162842" y="148567"/>
                </a:lnTo>
                <a:lnTo>
                  <a:pt x="169521" y="145717"/>
                </a:lnTo>
                <a:lnTo>
                  <a:pt x="175879" y="142865"/>
                </a:lnTo>
                <a:lnTo>
                  <a:pt x="182975" y="140010"/>
                </a:lnTo>
                <a:lnTo>
                  <a:pt x="198480" y="134299"/>
                </a:lnTo>
                <a:lnTo>
                  <a:pt x="206614" y="132395"/>
                </a:lnTo>
                <a:lnTo>
                  <a:pt x="214895" y="131126"/>
                </a:lnTo>
                <a:lnTo>
                  <a:pt x="223273" y="130279"/>
                </a:lnTo>
                <a:lnTo>
                  <a:pt x="231716" y="128763"/>
                </a:lnTo>
                <a:lnTo>
                  <a:pt x="240202" y="126799"/>
                </a:lnTo>
                <a:lnTo>
                  <a:pt x="248717" y="124538"/>
                </a:lnTo>
                <a:lnTo>
                  <a:pt x="257251" y="123030"/>
                </a:lnTo>
                <a:lnTo>
                  <a:pt x="265798" y="122025"/>
                </a:lnTo>
                <a:lnTo>
                  <a:pt x="274353" y="121355"/>
                </a:lnTo>
                <a:lnTo>
                  <a:pt x="281962" y="120908"/>
                </a:lnTo>
                <a:lnTo>
                  <a:pt x="295497" y="120412"/>
                </a:lnTo>
                <a:lnTo>
                  <a:pt x="313825" y="120132"/>
                </a:lnTo>
                <a:lnTo>
                  <a:pt x="325533" y="122607"/>
                </a:lnTo>
                <a:lnTo>
                  <a:pt x="337086" y="126882"/>
                </a:lnTo>
                <a:lnTo>
                  <a:pt x="348571" y="131957"/>
                </a:lnTo>
                <a:lnTo>
                  <a:pt x="357485" y="137387"/>
                </a:lnTo>
                <a:lnTo>
                  <a:pt x="367859" y="145800"/>
                </a:lnTo>
                <a:lnTo>
                  <a:pt x="370969" y="148635"/>
                </a:lnTo>
                <a:lnTo>
                  <a:pt x="373042" y="152430"/>
                </a:lnTo>
                <a:lnTo>
                  <a:pt x="375347" y="161726"/>
                </a:lnTo>
                <a:lnTo>
                  <a:pt x="375961" y="166872"/>
                </a:lnTo>
                <a:lnTo>
                  <a:pt x="376371" y="172208"/>
                </a:lnTo>
                <a:lnTo>
                  <a:pt x="376644" y="177670"/>
                </a:lnTo>
                <a:lnTo>
                  <a:pt x="375873" y="183217"/>
                </a:lnTo>
                <a:lnTo>
                  <a:pt x="374407" y="188819"/>
                </a:lnTo>
                <a:lnTo>
                  <a:pt x="370238" y="199172"/>
                </a:lnTo>
                <a:lnTo>
                  <a:pt x="365210" y="206948"/>
                </a:lnTo>
                <a:lnTo>
                  <a:pt x="357260" y="216119"/>
                </a:lnTo>
                <a:lnTo>
                  <a:pt x="347377" y="226545"/>
                </a:lnTo>
                <a:lnTo>
                  <a:pt x="336634" y="237529"/>
                </a:lnTo>
                <a:lnTo>
                  <a:pt x="330150" y="243125"/>
                </a:lnTo>
                <a:lnTo>
                  <a:pt x="322970" y="248761"/>
                </a:lnTo>
                <a:lnTo>
                  <a:pt x="315326" y="254423"/>
                </a:lnTo>
                <a:lnTo>
                  <a:pt x="306419" y="259150"/>
                </a:lnTo>
                <a:lnTo>
                  <a:pt x="296672" y="263254"/>
                </a:lnTo>
                <a:lnTo>
                  <a:pt x="286363" y="266943"/>
                </a:lnTo>
                <a:lnTo>
                  <a:pt x="275682" y="271307"/>
                </a:lnTo>
                <a:lnTo>
                  <a:pt x="264750" y="276121"/>
                </a:lnTo>
                <a:lnTo>
                  <a:pt x="253652" y="281236"/>
                </a:lnTo>
                <a:lnTo>
                  <a:pt x="242444" y="285598"/>
                </a:lnTo>
                <a:lnTo>
                  <a:pt x="231162" y="289458"/>
                </a:lnTo>
                <a:lnTo>
                  <a:pt x="219830" y="292985"/>
                </a:lnTo>
                <a:lnTo>
                  <a:pt x="197080" y="299443"/>
                </a:lnTo>
                <a:lnTo>
                  <a:pt x="140006" y="314246"/>
                </a:lnTo>
                <a:lnTo>
                  <a:pt x="117152" y="320005"/>
                </a:lnTo>
                <a:lnTo>
                  <a:pt x="105723" y="321921"/>
                </a:lnTo>
                <a:lnTo>
                  <a:pt x="94295" y="323199"/>
                </a:lnTo>
                <a:lnTo>
                  <a:pt x="82865" y="324051"/>
                </a:lnTo>
                <a:lnTo>
                  <a:pt x="72388" y="325571"/>
                </a:lnTo>
                <a:lnTo>
                  <a:pt x="62546" y="327538"/>
                </a:lnTo>
                <a:lnTo>
                  <a:pt x="53127" y="329801"/>
                </a:lnTo>
                <a:lnTo>
                  <a:pt x="44943" y="331309"/>
                </a:lnTo>
                <a:lnTo>
                  <a:pt x="37582" y="332315"/>
                </a:lnTo>
                <a:lnTo>
                  <a:pt x="30770" y="332986"/>
                </a:lnTo>
                <a:lnTo>
                  <a:pt x="20660" y="333731"/>
                </a:lnTo>
                <a:lnTo>
                  <a:pt x="9614" y="334150"/>
                </a:lnTo>
                <a:lnTo>
                  <a:pt x="6409" y="334209"/>
                </a:lnTo>
                <a:lnTo>
                  <a:pt x="4273" y="333296"/>
                </a:lnTo>
                <a:lnTo>
                  <a:pt x="2848" y="331735"/>
                </a:lnTo>
                <a:lnTo>
                  <a:pt x="1898" y="329741"/>
                </a:lnTo>
                <a:lnTo>
                  <a:pt x="844" y="324987"/>
                </a:lnTo>
                <a:lnTo>
                  <a:pt x="249" y="31695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439"/>
          <p:cNvSpPr/>
          <p:nvPr/>
        </p:nvSpPr>
        <p:spPr>
          <a:xfrm>
            <a:off x="3543300" y="2511773"/>
            <a:ext cx="325479" cy="505744"/>
          </a:xfrm>
          <a:custGeom>
            <a:avLst/>
            <a:gdLst/>
            <a:ahLst/>
            <a:cxnLst/>
            <a:rect l="0" t="0" r="0" b="0"/>
            <a:pathLst>
              <a:path w="325479" h="505744">
                <a:moveTo>
                  <a:pt x="0" y="8541"/>
                </a:moveTo>
                <a:lnTo>
                  <a:pt x="7380" y="1161"/>
                </a:lnTo>
                <a:lnTo>
                  <a:pt x="17321" y="322"/>
                </a:lnTo>
                <a:lnTo>
                  <a:pt x="24525" y="126"/>
                </a:lnTo>
                <a:lnTo>
                  <a:pt x="41462" y="0"/>
                </a:lnTo>
                <a:lnTo>
                  <a:pt x="46692" y="942"/>
                </a:lnTo>
                <a:lnTo>
                  <a:pt x="52083" y="2523"/>
                </a:lnTo>
                <a:lnTo>
                  <a:pt x="64105" y="6819"/>
                </a:lnTo>
                <a:lnTo>
                  <a:pt x="78973" y="11903"/>
                </a:lnTo>
                <a:lnTo>
                  <a:pt x="85986" y="14593"/>
                </a:lnTo>
                <a:lnTo>
                  <a:pt x="92567" y="17338"/>
                </a:lnTo>
                <a:lnTo>
                  <a:pt x="98859" y="20121"/>
                </a:lnTo>
                <a:lnTo>
                  <a:pt x="105910" y="23881"/>
                </a:lnTo>
                <a:lnTo>
                  <a:pt x="113469" y="28293"/>
                </a:lnTo>
                <a:lnTo>
                  <a:pt x="129488" y="38275"/>
                </a:lnTo>
                <a:lnTo>
                  <a:pt x="171568" y="65844"/>
                </a:lnTo>
                <a:lnTo>
                  <a:pt x="179149" y="71508"/>
                </a:lnTo>
                <a:lnTo>
                  <a:pt x="186107" y="77189"/>
                </a:lnTo>
                <a:lnTo>
                  <a:pt x="192652" y="82882"/>
                </a:lnTo>
                <a:lnTo>
                  <a:pt x="199871" y="89534"/>
                </a:lnTo>
                <a:lnTo>
                  <a:pt x="215514" y="104546"/>
                </a:lnTo>
                <a:lnTo>
                  <a:pt x="240386" y="129062"/>
                </a:lnTo>
                <a:lnTo>
                  <a:pt x="247887" y="137466"/>
                </a:lnTo>
                <a:lnTo>
                  <a:pt x="254793" y="145926"/>
                </a:lnTo>
                <a:lnTo>
                  <a:pt x="284115" y="184587"/>
                </a:lnTo>
                <a:lnTo>
                  <a:pt x="290374" y="194485"/>
                </a:lnTo>
                <a:lnTo>
                  <a:pt x="295500" y="203941"/>
                </a:lnTo>
                <a:lnTo>
                  <a:pt x="315121" y="244201"/>
                </a:lnTo>
                <a:lnTo>
                  <a:pt x="318666" y="254230"/>
                </a:lnTo>
                <a:lnTo>
                  <a:pt x="321029" y="263774"/>
                </a:lnTo>
                <a:lnTo>
                  <a:pt x="322604" y="272994"/>
                </a:lnTo>
                <a:lnTo>
                  <a:pt x="323654" y="281998"/>
                </a:lnTo>
                <a:lnTo>
                  <a:pt x="324354" y="290859"/>
                </a:lnTo>
                <a:lnTo>
                  <a:pt x="324821" y="299623"/>
                </a:lnTo>
                <a:lnTo>
                  <a:pt x="325340" y="316981"/>
                </a:lnTo>
                <a:lnTo>
                  <a:pt x="325478" y="325610"/>
                </a:lnTo>
                <a:lnTo>
                  <a:pt x="323665" y="334221"/>
                </a:lnTo>
                <a:lnTo>
                  <a:pt x="320552" y="342819"/>
                </a:lnTo>
                <a:lnTo>
                  <a:pt x="316571" y="351408"/>
                </a:lnTo>
                <a:lnTo>
                  <a:pt x="312012" y="359992"/>
                </a:lnTo>
                <a:lnTo>
                  <a:pt x="307068" y="368572"/>
                </a:lnTo>
                <a:lnTo>
                  <a:pt x="301867" y="377149"/>
                </a:lnTo>
                <a:lnTo>
                  <a:pt x="291008" y="394300"/>
                </a:lnTo>
                <a:lnTo>
                  <a:pt x="285445" y="402874"/>
                </a:lnTo>
                <a:lnTo>
                  <a:pt x="279832" y="410495"/>
                </a:lnTo>
                <a:lnTo>
                  <a:pt x="274184" y="417480"/>
                </a:lnTo>
                <a:lnTo>
                  <a:pt x="268514" y="424042"/>
                </a:lnTo>
                <a:lnTo>
                  <a:pt x="261877" y="430322"/>
                </a:lnTo>
                <a:lnTo>
                  <a:pt x="254594" y="436414"/>
                </a:lnTo>
                <a:lnTo>
                  <a:pt x="246882" y="442380"/>
                </a:lnTo>
                <a:lnTo>
                  <a:pt x="238883" y="447309"/>
                </a:lnTo>
                <a:lnTo>
                  <a:pt x="230692" y="451548"/>
                </a:lnTo>
                <a:lnTo>
                  <a:pt x="222375" y="455327"/>
                </a:lnTo>
                <a:lnTo>
                  <a:pt x="214925" y="459751"/>
                </a:lnTo>
                <a:lnTo>
                  <a:pt x="208053" y="464605"/>
                </a:lnTo>
                <a:lnTo>
                  <a:pt x="201567" y="469747"/>
                </a:lnTo>
                <a:lnTo>
                  <a:pt x="194385" y="474127"/>
                </a:lnTo>
                <a:lnTo>
                  <a:pt x="186740" y="477999"/>
                </a:lnTo>
                <a:lnTo>
                  <a:pt x="171578" y="484842"/>
                </a:lnTo>
                <a:lnTo>
                  <a:pt x="158489" y="491058"/>
                </a:lnTo>
                <a:lnTo>
                  <a:pt x="148862" y="496996"/>
                </a:lnTo>
                <a:lnTo>
                  <a:pt x="141408" y="501857"/>
                </a:lnTo>
                <a:lnTo>
                  <a:pt x="134920" y="504018"/>
                </a:lnTo>
                <a:lnTo>
                  <a:pt x="125913" y="505234"/>
                </a:lnTo>
                <a:lnTo>
                  <a:pt x="120168" y="505733"/>
                </a:lnTo>
                <a:lnTo>
                  <a:pt x="124611" y="505743"/>
                </a:lnTo>
                <a:lnTo>
                  <a:pt x="125936" y="504791"/>
                </a:lnTo>
                <a:lnTo>
                  <a:pt x="126820" y="503205"/>
                </a:lnTo>
                <a:lnTo>
                  <a:pt x="128587" y="49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440"/>
          <p:cNvSpPr/>
          <p:nvPr/>
        </p:nvSpPr>
        <p:spPr>
          <a:xfrm>
            <a:off x="277177" y="2700338"/>
            <a:ext cx="3900101" cy="317183"/>
          </a:xfrm>
          <a:custGeom>
            <a:avLst/>
            <a:gdLst/>
            <a:ahLst/>
            <a:cxnLst/>
            <a:rect l="0" t="0" r="0" b="0"/>
            <a:pathLst>
              <a:path w="3900101" h="317183">
                <a:moveTo>
                  <a:pt x="0" y="317182"/>
                </a:moveTo>
                <a:lnTo>
                  <a:pt x="7381" y="309801"/>
                </a:lnTo>
                <a:lnTo>
                  <a:pt x="17321" y="304411"/>
                </a:lnTo>
                <a:lnTo>
                  <a:pt x="27066" y="301981"/>
                </a:lnTo>
                <a:lnTo>
                  <a:pt x="103220" y="292281"/>
                </a:lnTo>
                <a:lnTo>
                  <a:pt x="128691" y="290754"/>
                </a:lnTo>
                <a:lnTo>
                  <a:pt x="171464" y="284115"/>
                </a:lnTo>
                <a:lnTo>
                  <a:pt x="221099" y="280513"/>
                </a:lnTo>
                <a:lnTo>
                  <a:pt x="250613" y="276154"/>
                </a:lnTo>
                <a:lnTo>
                  <a:pt x="370318" y="266970"/>
                </a:lnTo>
                <a:lnTo>
                  <a:pt x="465087" y="257087"/>
                </a:lnTo>
                <a:lnTo>
                  <a:pt x="516190" y="248020"/>
                </a:lnTo>
                <a:lnTo>
                  <a:pt x="560298" y="239857"/>
                </a:lnTo>
                <a:lnTo>
                  <a:pt x="637452" y="231610"/>
                </a:lnTo>
                <a:lnTo>
                  <a:pt x="703555" y="222350"/>
                </a:lnTo>
                <a:lnTo>
                  <a:pt x="808409" y="212477"/>
                </a:lnTo>
                <a:lnTo>
                  <a:pt x="864051" y="205196"/>
                </a:lnTo>
                <a:lnTo>
                  <a:pt x="1177300" y="160018"/>
                </a:lnTo>
                <a:lnTo>
                  <a:pt x="1281549" y="152516"/>
                </a:lnTo>
                <a:lnTo>
                  <a:pt x="1432330" y="134197"/>
                </a:lnTo>
                <a:lnTo>
                  <a:pt x="1578156" y="124528"/>
                </a:lnTo>
                <a:lnTo>
                  <a:pt x="1673527" y="115014"/>
                </a:lnTo>
                <a:lnTo>
                  <a:pt x="1793218" y="107361"/>
                </a:lnTo>
                <a:lnTo>
                  <a:pt x="1864718" y="99649"/>
                </a:lnTo>
                <a:lnTo>
                  <a:pt x="1934163" y="91332"/>
                </a:lnTo>
                <a:lnTo>
                  <a:pt x="2055564" y="83923"/>
                </a:lnTo>
                <a:lnTo>
                  <a:pt x="2153028" y="73938"/>
                </a:lnTo>
                <a:lnTo>
                  <a:pt x="2254830" y="69638"/>
                </a:lnTo>
                <a:lnTo>
                  <a:pt x="2357490" y="66248"/>
                </a:lnTo>
                <a:lnTo>
                  <a:pt x="2460318" y="61239"/>
                </a:lnTo>
                <a:lnTo>
                  <a:pt x="2614613" y="60115"/>
                </a:lnTo>
                <a:lnTo>
                  <a:pt x="2768917" y="60016"/>
                </a:lnTo>
                <a:lnTo>
                  <a:pt x="2871787" y="55069"/>
                </a:lnTo>
                <a:lnTo>
                  <a:pt x="3000375" y="59168"/>
                </a:lnTo>
                <a:lnTo>
                  <a:pt x="3102293" y="60794"/>
                </a:lnTo>
                <a:lnTo>
                  <a:pt x="3219901" y="67366"/>
                </a:lnTo>
                <a:lnTo>
                  <a:pt x="3332096" y="68419"/>
                </a:lnTo>
                <a:lnTo>
                  <a:pt x="3434372" y="69511"/>
                </a:lnTo>
                <a:lnTo>
                  <a:pt x="3546904" y="76355"/>
                </a:lnTo>
                <a:lnTo>
                  <a:pt x="3661428" y="77121"/>
                </a:lnTo>
                <a:lnTo>
                  <a:pt x="3779698" y="85567"/>
                </a:lnTo>
                <a:lnTo>
                  <a:pt x="3796321" y="84702"/>
                </a:lnTo>
                <a:lnTo>
                  <a:pt x="3828503" y="78334"/>
                </a:lnTo>
                <a:lnTo>
                  <a:pt x="3900100" y="77151"/>
                </a:lnTo>
                <a:lnTo>
                  <a:pt x="3895822" y="77151"/>
                </a:lnTo>
                <a:lnTo>
                  <a:pt x="3893567" y="76199"/>
                </a:lnTo>
                <a:lnTo>
                  <a:pt x="3885843" y="71260"/>
                </a:lnTo>
                <a:lnTo>
                  <a:pt x="3880326" y="69771"/>
                </a:lnTo>
                <a:lnTo>
                  <a:pt x="3763901" y="60362"/>
                </a:lnTo>
                <a:lnTo>
                  <a:pt x="3672864" y="51297"/>
                </a:lnTo>
                <a:lnTo>
                  <a:pt x="3567473" y="42775"/>
                </a:lnTo>
                <a:lnTo>
                  <a:pt x="3488702" y="33707"/>
                </a:lnTo>
                <a:lnTo>
                  <a:pt x="3375267" y="25816"/>
                </a:lnTo>
                <a:lnTo>
                  <a:pt x="3274241" y="16599"/>
                </a:lnTo>
                <a:lnTo>
                  <a:pt x="3171736" y="10157"/>
                </a:lnTo>
                <a:lnTo>
                  <a:pt x="3063046" y="7932"/>
                </a:lnTo>
                <a:lnTo>
                  <a:pt x="2958039" y="1848"/>
                </a:lnTo>
                <a:lnTo>
                  <a:pt x="2850196" y="364"/>
                </a:lnTo>
                <a:lnTo>
                  <a:pt x="2401844" y="0"/>
                </a:lnTo>
                <a:lnTo>
                  <a:pt x="2218998" y="7380"/>
                </a:lnTo>
                <a:lnTo>
                  <a:pt x="2097540" y="15180"/>
                </a:lnTo>
                <a:lnTo>
                  <a:pt x="1947516" y="28692"/>
                </a:lnTo>
                <a:lnTo>
                  <a:pt x="1760106" y="38348"/>
                </a:lnTo>
                <a:lnTo>
                  <a:pt x="1464554" y="62895"/>
                </a:lnTo>
                <a:lnTo>
                  <a:pt x="1399260" y="71133"/>
                </a:lnTo>
                <a:lnTo>
                  <a:pt x="1335316" y="80192"/>
                </a:lnTo>
                <a:lnTo>
                  <a:pt x="1211433" y="93768"/>
                </a:lnTo>
                <a:lnTo>
                  <a:pt x="1013407" y="114268"/>
                </a:lnTo>
                <a:lnTo>
                  <a:pt x="960943" y="122540"/>
                </a:lnTo>
                <a:lnTo>
                  <a:pt x="909051" y="131614"/>
                </a:lnTo>
                <a:lnTo>
                  <a:pt x="832593" y="142078"/>
                </a:lnTo>
                <a:lnTo>
                  <a:pt x="714891" y="157057"/>
                </a:lnTo>
                <a:lnTo>
                  <a:pt x="602683" y="164650"/>
                </a:lnTo>
                <a:lnTo>
                  <a:pt x="540840" y="171975"/>
                </a:lnTo>
                <a:lnTo>
                  <a:pt x="460210" y="182983"/>
                </a:lnTo>
                <a:lnTo>
                  <a:pt x="404646" y="191482"/>
                </a:lnTo>
                <a:lnTo>
                  <a:pt x="356538" y="200033"/>
                </a:lnTo>
                <a:lnTo>
                  <a:pt x="260024" y="208056"/>
                </a:lnTo>
                <a:lnTo>
                  <a:pt x="227998" y="213076"/>
                </a:lnTo>
                <a:lnTo>
                  <a:pt x="188595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441"/>
          <p:cNvSpPr/>
          <p:nvPr/>
        </p:nvSpPr>
        <p:spPr>
          <a:xfrm>
            <a:off x="457595" y="3214687"/>
            <a:ext cx="393940" cy="668656"/>
          </a:xfrm>
          <a:custGeom>
            <a:avLst/>
            <a:gdLst/>
            <a:ahLst/>
            <a:cxnLst/>
            <a:rect l="0" t="0" r="0" b="0"/>
            <a:pathLst>
              <a:path w="393940" h="668656">
                <a:moveTo>
                  <a:pt x="393939" y="0"/>
                </a:moveTo>
                <a:lnTo>
                  <a:pt x="373788" y="0"/>
                </a:lnTo>
                <a:lnTo>
                  <a:pt x="365616" y="2540"/>
                </a:lnTo>
                <a:lnTo>
                  <a:pt x="355634" y="6844"/>
                </a:lnTo>
                <a:lnTo>
                  <a:pt x="344847" y="11932"/>
                </a:lnTo>
                <a:lnTo>
                  <a:pt x="338351" y="14622"/>
                </a:lnTo>
                <a:lnTo>
                  <a:pt x="331163" y="17368"/>
                </a:lnTo>
                <a:lnTo>
                  <a:pt x="323514" y="20151"/>
                </a:lnTo>
                <a:lnTo>
                  <a:pt x="316509" y="22959"/>
                </a:lnTo>
                <a:lnTo>
                  <a:pt x="309934" y="25784"/>
                </a:lnTo>
                <a:lnTo>
                  <a:pt x="303646" y="28619"/>
                </a:lnTo>
                <a:lnTo>
                  <a:pt x="296596" y="32414"/>
                </a:lnTo>
                <a:lnTo>
                  <a:pt x="289039" y="36850"/>
                </a:lnTo>
                <a:lnTo>
                  <a:pt x="273022" y="46858"/>
                </a:lnTo>
                <a:lnTo>
                  <a:pt x="256378" y="57656"/>
                </a:lnTo>
                <a:lnTo>
                  <a:pt x="247940" y="62250"/>
                </a:lnTo>
                <a:lnTo>
                  <a:pt x="239456" y="66265"/>
                </a:lnTo>
                <a:lnTo>
                  <a:pt x="230943" y="69894"/>
                </a:lnTo>
                <a:lnTo>
                  <a:pt x="222410" y="74219"/>
                </a:lnTo>
                <a:lnTo>
                  <a:pt x="213864" y="79006"/>
                </a:lnTo>
                <a:lnTo>
                  <a:pt x="205309" y="84104"/>
                </a:lnTo>
                <a:lnTo>
                  <a:pt x="196748" y="90359"/>
                </a:lnTo>
                <a:lnTo>
                  <a:pt x="188184" y="97387"/>
                </a:lnTo>
                <a:lnTo>
                  <a:pt x="179617" y="104930"/>
                </a:lnTo>
                <a:lnTo>
                  <a:pt x="171047" y="111863"/>
                </a:lnTo>
                <a:lnTo>
                  <a:pt x="162477" y="118390"/>
                </a:lnTo>
                <a:lnTo>
                  <a:pt x="153906" y="124647"/>
                </a:lnTo>
                <a:lnTo>
                  <a:pt x="145335" y="131676"/>
                </a:lnTo>
                <a:lnTo>
                  <a:pt x="136763" y="139219"/>
                </a:lnTo>
                <a:lnTo>
                  <a:pt x="128191" y="147105"/>
                </a:lnTo>
                <a:lnTo>
                  <a:pt x="119619" y="154268"/>
                </a:lnTo>
                <a:lnTo>
                  <a:pt x="111046" y="160948"/>
                </a:lnTo>
                <a:lnTo>
                  <a:pt x="102474" y="167306"/>
                </a:lnTo>
                <a:lnTo>
                  <a:pt x="94854" y="174403"/>
                </a:lnTo>
                <a:lnTo>
                  <a:pt x="87869" y="181991"/>
                </a:lnTo>
                <a:lnTo>
                  <a:pt x="81308" y="189907"/>
                </a:lnTo>
                <a:lnTo>
                  <a:pt x="75028" y="198043"/>
                </a:lnTo>
                <a:lnTo>
                  <a:pt x="62971" y="214701"/>
                </a:lnTo>
                <a:lnTo>
                  <a:pt x="53802" y="234171"/>
                </a:lnTo>
                <a:lnTo>
                  <a:pt x="45600" y="254571"/>
                </a:lnTo>
                <a:lnTo>
                  <a:pt x="35604" y="273163"/>
                </a:lnTo>
                <a:lnTo>
                  <a:pt x="27352" y="290951"/>
                </a:lnTo>
                <a:lnTo>
                  <a:pt x="19557" y="308382"/>
                </a:lnTo>
                <a:lnTo>
                  <a:pt x="9742" y="325653"/>
                </a:lnTo>
                <a:lnTo>
                  <a:pt x="4110" y="342855"/>
                </a:lnTo>
                <a:lnTo>
                  <a:pt x="1607" y="360025"/>
                </a:lnTo>
                <a:lnTo>
                  <a:pt x="494" y="377181"/>
                </a:lnTo>
                <a:lnTo>
                  <a:pt x="0" y="394331"/>
                </a:lnTo>
                <a:lnTo>
                  <a:pt x="733" y="411478"/>
                </a:lnTo>
                <a:lnTo>
                  <a:pt x="4233" y="428624"/>
                </a:lnTo>
                <a:lnTo>
                  <a:pt x="8964" y="443230"/>
                </a:lnTo>
                <a:lnTo>
                  <a:pt x="15194" y="457024"/>
                </a:lnTo>
                <a:lnTo>
                  <a:pt x="24313" y="472679"/>
                </a:lnTo>
                <a:lnTo>
                  <a:pt x="34716" y="486622"/>
                </a:lnTo>
                <a:lnTo>
                  <a:pt x="46642" y="499169"/>
                </a:lnTo>
                <a:lnTo>
                  <a:pt x="53823" y="505182"/>
                </a:lnTo>
                <a:lnTo>
                  <a:pt x="61468" y="511096"/>
                </a:lnTo>
                <a:lnTo>
                  <a:pt x="68469" y="516943"/>
                </a:lnTo>
                <a:lnTo>
                  <a:pt x="75042" y="522746"/>
                </a:lnTo>
                <a:lnTo>
                  <a:pt x="81328" y="528520"/>
                </a:lnTo>
                <a:lnTo>
                  <a:pt x="88377" y="534274"/>
                </a:lnTo>
                <a:lnTo>
                  <a:pt x="95934" y="540015"/>
                </a:lnTo>
                <a:lnTo>
                  <a:pt x="111950" y="551474"/>
                </a:lnTo>
                <a:lnTo>
                  <a:pt x="154028" y="580070"/>
                </a:lnTo>
                <a:lnTo>
                  <a:pt x="162561" y="584833"/>
                </a:lnTo>
                <a:lnTo>
                  <a:pt x="171107" y="588961"/>
                </a:lnTo>
                <a:lnTo>
                  <a:pt x="179662" y="592666"/>
                </a:lnTo>
                <a:lnTo>
                  <a:pt x="188223" y="597041"/>
                </a:lnTo>
                <a:lnTo>
                  <a:pt x="196788" y="601862"/>
                </a:lnTo>
                <a:lnTo>
                  <a:pt x="205355" y="606982"/>
                </a:lnTo>
                <a:lnTo>
                  <a:pt x="212971" y="611347"/>
                </a:lnTo>
                <a:lnTo>
                  <a:pt x="226514" y="618737"/>
                </a:lnTo>
                <a:lnTo>
                  <a:pt x="244849" y="628253"/>
                </a:lnTo>
                <a:lnTo>
                  <a:pt x="251683" y="631243"/>
                </a:lnTo>
                <a:lnTo>
                  <a:pt x="259097" y="634188"/>
                </a:lnTo>
                <a:lnTo>
                  <a:pt x="266897" y="637105"/>
                </a:lnTo>
                <a:lnTo>
                  <a:pt x="278104" y="642885"/>
                </a:lnTo>
                <a:lnTo>
                  <a:pt x="289768" y="651495"/>
                </a:lnTo>
                <a:lnTo>
                  <a:pt x="297158" y="657218"/>
                </a:lnTo>
                <a:lnTo>
                  <a:pt x="306793" y="662937"/>
                </a:lnTo>
                <a:lnTo>
                  <a:pt x="316764" y="668642"/>
                </a:lnTo>
                <a:lnTo>
                  <a:pt x="325359" y="6686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442"/>
          <p:cNvSpPr/>
          <p:nvPr/>
        </p:nvSpPr>
        <p:spPr>
          <a:xfrm>
            <a:off x="791527" y="3377574"/>
            <a:ext cx="77153" cy="402899"/>
          </a:xfrm>
          <a:custGeom>
            <a:avLst/>
            <a:gdLst/>
            <a:ahLst/>
            <a:cxnLst/>
            <a:rect l="0" t="0" r="0" b="0"/>
            <a:pathLst>
              <a:path w="77153" h="402899">
                <a:moveTo>
                  <a:pt x="0" y="8563"/>
                </a:moveTo>
                <a:lnTo>
                  <a:pt x="0" y="0"/>
                </a:lnTo>
                <a:lnTo>
                  <a:pt x="0" y="20142"/>
                </a:lnTo>
                <a:lnTo>
                  <a:pt x="952" y="23902"/>
                </a:lnTo>
                <a:lnTo>
                  <a:pt x="2540" y="28314"/>
                </a:lnTo>
                <a:lnTo>
                  <a:pt x="4551" y="33161"/>
                </a:lnTo>
                <a:lnTo>
                  <a:pt x="6844" y="37344"/>
                </a:lnTo>
                <a:lnTo>
                  <a:pt x="9325" y="41085"/>
                </a:lnTo>
                <a:lnTo>
                  <a:pt x="11932" y="44532"/>
                </a:lnTo>
                <a:lnTo>
                  <a:pt x="13669" y="48735"/>
                </a:lnTo>
                <a:lnTo>
                  <a:pt x="15600" y="58485"/>
                </a:lnTo>
                <a:lnTo>
                  <a:pt x="16458" y="69168"/>
                </a:lnTo>
                <a:lnTo>
                  <a:pt x="17792" y="81219"/>
                </a:lnTo>
                <a:lnTo>
                  <a:pt x="19481" y="88433"/>
                </a:lnTo>
                <a:lnTo>
                  <a:pt x="21560" y="96100"/>
                </a:lnTo>
                <a:lnTo>
                  <a:pt x="22946" y="103116"/>
                </a:lnTo>
                <a:lnTo>
                  <a:pt x="23870" y="109698"/>
                </a:lnTo>
                <a:lnTo>
                  <a:pt x="24486" y="115991"/>
                </a:lnTo>
                <a:lnTo>
                  <a:pt x="24896" y="123044"/>
                </a:lnTo>
                <a:lnTo>
                  <a:pt x="25352" y="138501"/>
                </a:lnTo>
                <a:lnTo>
                  <a:pt x="26427" y="146624"/>
                </a:lnTo>
                <a:lnTo>
                  <a:pt x="28095" y="154896"/>
                </a:lnTo>
                <a:lnTo>
                  <a:pt x="30160" y="163268"/>
                </a:lnTo>
                <a:lnTo>
                  <a:pt x="31537" y="171707"/>
                </a:lnTo>
                <a:lnTo>
                  <a:pt x="32454" y="180191"/>
                </a:lnTo>
                <a:lnTo>
                  <a:pt x="33066" y="188704"/>
                </a:lnTo>
                <a:lnTo>
                  <a:pt x="33474" y="196284"/>
                </a:lnTo>
                <a:lnTo>
                  <a:pt x="33927" y="209788"/>
                </a:lnTo>
                <a:lnTo>
                  <a:pt x="35001" y="217008"/>
                </a:lnTo>
                <a:lnTo>
                  <a:pt x="36669" y="224678"/>
                </a:lnTo>
                <a:lnTo>
                  <a:pt x="38733" y="232650"/>
                </a:lnTo>
                <a:lnTo>
                  <a:pt x="41062" y="240822"/>
                </a:lnTo>
                <a:lnTo>
                  <a:pt x="46190" y="257522"/>
                </a:lnTo>
                <a:lnTo>
                  <a:pt x="47938" y="265023"/>
                </a:lnTo>
                <a:lnTo>
                  <a:pt x="49104" y="271929"/>
                </a:lnTo>
                <a:lnTo>
                  <a:pt x="49881" y="278438"/>
                </a:lnTo>
                <a:lnTo>
                  <a:pt x="50399" y="285634"/>
                </a:lnTo>
                <a:lnTo>
                  <a:pt x="50744" y="293290"/>
                </a:lnTo>
                <a:lnTo>
                  <a:pt x="50974" y="301251"/>
                </a:lnTo>
                <a:lnTo>
                  <a:pt x="52080" y="308463"/>
                </a:lnTo>
                <a:lnTo>
                  <a:pt x="53770" y="315177"/>
                </a:lnTo>
                <a:lnTo>
                  <a:pt x="55849" y="321557"/>
                </a:lnTo>
                <a:lnTo>
                  <a:pt x="58159" y="333726"/>
                </a:lnTo>
                <a:lnTo>
                  <a:pt x="59186" y="345485"/>
                </a:lnTo>
                <a:lnTo>
                  <a:pt x="59642" y="357061"/>
                </a:lnTo>
                <a:lnTo>
                  <a:pt x="59899" y="369738"/>
                </a:lnTo>
                <a:lnTo>
                  <a:pt x="59998" y="388459"/>
                </a:lnTo>
                <a:lnTo>
                  <a:pt x="60954" y="391367"/>
                </a:lnTo>
                <a:lnTo>
                  <a:pt x="62543" y="394258"/>
                </a:lnTo>
                <a:lnTo>
                  <a:pt x="68227" y="402392"/>
                </a:lnTo>
                <a:lnTo>
                  <a:pt x="69297" y="402561"/>
                </a:lnTo>
                <a:lnTo>
                  <a:pt x="70963" y="402673"/>
                </a:lnTo>
                <a:lnTo>
                  <a:pt x="77152" y="4028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443"/>
          <p:cNvSpPr/>
          <p:nvPr/>
        </p:nvSpPr>
        <p:spPr>
          <a:xfrm>
            <a:off x="989089" y="3377596"/>
            <a:ext cx="312721" cy="342717"/>
          </a:xfrm>
          <a:custGeom>
            <a:avLst/>
            <a:gdLst/>
            <a:ahLst/>
            <a:cxnLst/>
            <a:rect l="0" t="0" r="0" b="0"/>
            <a:pathLst>
              <a:path w="312721" h="342717">
                <a:moveTo>
                  <a:pt x="85330" y="17114"/>
                </a:moveTo>
                <a:lnTo>
                  <a:pt x="85330" y="9733"/>
                </a:lnTo>
                <a:lnTo>
                  <a:pt x="84378" y="9336"/>
                </a:lnTo>
                <a:lnTo>
                  <a:pt x="80779" y="8894"/>
                </a:lnTo>
                <a:lnTo>
                  <a:pt x="79439" y="7824"/>
                </a:lnTo>
                <a:lnTo>
                  <a:pt x="78545" y="6158"/>
                </a:lnTo>
                <a:lnTo>
                  <a:pt x="76863" y="331"/>
                </a:lnTo>
                <a:lnTo>
                  <a:pt x="69386" y="0"/>
                </a:lnTo>
                <a:lnTo>
                  <a:pt x="61579" y="5866"/>
                </a:lnTo>
                <a:lnTo>
                  <a:pt x="56359" y="7352"/>
                </a:lnTo>
                <a:lnTo>
                  <a:pt x="54586" y="8701"/>
                </a:lnTo>
                <a:lnTo>
                  <a:pt x="53404" y="10553"/>
                </a:lnTo>
                <a:lnTo>
                  <a:pt x="52616" y="12740"/>
                </a:lnTo>
                <a:lnTo>
                  <a:pt x="46661" y="20250"/>
                </a:lnTo>
                <a:lnTo>
                  <a:pt x="39569" y="28985"/>
                </a:lnTo>
                <a:lnTo>
                  <a:pt x="36417" y="36042"/>
                </a:lnTo>
                <a:lnTo>
                  <a:pt x="35016" y="44894"/>
                </a:lnTo>
                <a:lnTo>
                  <a:pt x="34643" y="49921"/>
                </a:lnTo>
                <a:lnTo>
                  <a:pt x="31688" y="60587"/>
                </a:lnTo>
                <a:lnTo>
                  <a:pt x="29566" y="66099"/>
                </a:lnTo>
                <a:lnTo>
                  <a:pt x="28152" y="72630"/>
                </a:lnTo>
                <a:lnTo>
                  <a:pt x="27209" y="79842"/>
                </a:lnTo>
                <a:lnTo>
                  <a:pt x="26580" y="87507"/>
                </a:lnTo>
                <a:lnTo>
                  <a:pt x="25209" y="94523"/>
                </a:lnTo>
                <a:lnTo>
                  <a:pt x="23342" y="101105"/>
                </a:lnTo>
                <a:lnTo>
                  <a:pt x="21145" y="107398"/>
                </a:lnTo>
                <a:lnTo>
                  <a:pt x="18727" y="113498"/>
                </a:lnTo>
                <a:lnTo>
                  <a:pt x="16163" y="119470"/>
                </a:lnTo>
                <a:lnTo>
                  <a:pt x="13502" y="125356"/>
                </a:lnTo>
                <a:lnTo>
                  <a:pt x="11727" y="132138"/>
                </a:lnTo>
                <a:lnTo>
                  <a:pt x="10544" y="139516"/>
                </a:lnTo>
                <a:lnTo>
                  <a:pt x="9755" y="147293"/>
                </a:lnTo>
                <a:lnTo>
                  <a:pt x="8277" y="155335"/>
                </a:lnTo>
                <a:lnTo>
                  <a:pt x="6339" y="163554"/>
                </a:lnTo>
                <a:lnTo>
                  <a:pt x="4094" y="171890"/>
                </a:lnTo>
                <a:lnTo>
                  <a:pt x="2598" y="179353"/>
                </a:lnTo>
                <a:lnTo>
                  <a:pt x="1601" y="186233"/>
                </a:lnTo>
                <a:lnTo>
                  <a:pt x="935" y="192725"/>
                </a:lnTo>
                <a:lnTo>
                  <a:pt x="492" y="199910"/>
                </a:lnTo>
                <a:lnTo>
                  <a:pt x="0" y="215514"/>
                </a:lnTo>
                <a:lnTo>
                  <a:pt x="821" y="222723"/>
                </a:lnTo>
                <a:lnTo>
                  <a:pt x="2321" y="229434"/>
                </a:lnTo>
                <a:lnTo>
                  <a:pt x="4273" y="235813"/>
                </a:lnTo>
                <a:lnTo>
                  <a:pt x="6527" y="241971"/>
                </a:lnTo>
                <a:lnTo>
                  <a:pt x="8983" y="247981"/>
                </a:lnTo>
                <a:lnTo>
                  <a:pt x="11572" y="253893"/>
                </a:lnTo>
                <a:lnTo>
                  <a:pt x="13298" y="259739"/>
                </a:lnTo>
                <a:lnTo>
                  <a:pt x="14449" y="265541"/>
                </a:lnTo>
                <a:lnTo>
                  <a:pt x="15216" y="271314"/>
                </a:lnTo>
                <a:lnTo>
                  <a:pt x="17632" y="277068"/>
                </a:lnTo>
                <a:lnTo>
                  <a:pt x="21149" y="282809"/>
                </a:lnTo>
                <a:lnTo>
                  <a:pt x="25398" y="288541"/>
                </a:lnTo>
                <a:lnTo>
                  <a:pt x="29183" y="294268"/>
                </a:lnTo>
                <a:lnTo>
                  <a:pt x="32659" y="299991"/>
                </a:lnTo>
                <a:lnTo>
                  <a:pt x="35928" y="305711"/>
                </a:lnTo>
                <a:lnTo>
                  <a:pt x="44641" y="314607"/>
                </a:lnTo>
                <a:lnTo>
                  <a:pt x="53911" y="321735"/>
                </a:lnTo>
                <a:lnTo>
                  <a:pt x="61207" y="328078"/>
                </a:lnTo>
                <a:lnTo>
                  <a:pt x="70164" y="334073"/>
                </a:lnTo>
                <a:lnTo>
                  <a:pt x="75219" y="337005"/>
                </a:lnTo>
                <a:lnTo>
                  <a:pt x="80495" y="338959"/>
                </a:lnTo>
                <a:lnTo>
                  <a:pt x="85917" y="340262"/>
                </a:lnTo>
                <a:lnTo>
                  <a:pt x="91436" y="341131"/>
                </a:lnTo>
                <a:lnTo>
                  <a:pt x="97021" y="341711"/>
                </a:lnTo>
                <a:lnTo>
                  <a:pt x="102649" y="342097"/>
                </a:lnTo>
                <a:lnTo>
                  <a:pt x="108306" y="342354"/>
                </a:lnTo>
                <a:lnTo>
                  <a:pt x="122212" y="342640"/>
                </a:lnTo>
                <a:lnTo>
                  <a:pt x="129921" y="342716"/>
                </a:lnTo>
                <a:lnTo>
                  <a:pt x="137917" y="341814"/>
                </a:lnTo>
                <a:lnTo>
                  <a:pt x="146106" y="340261"/>
                </a:lnTo>
                <a:lnTo>
                  <a:pt x="154422" y="338272"/>
                </a:lnTo>
                <a:lnTo>
                  <a:pt x="161872" y="335995"/>
                </a:lnTo>
                <a:lnTo>
                  <a:pt x="168743" y="333523"/>
                </a:lnTo>
                <a:lnTo>
                  <a:pt x="175229" y="330923"/>
                </a:lnTo>
                <a:lnTo>
                  <a:pt x="181458" y="328238"/>
                </a:lnTo>
                <a:lnTo>
                  <a:pt x="193459" y="322713"/>
                </a:lnTo>
                <a:lnTo>
                  <a:pt x="200279" y="319907"/>
                </a:lnTo>
                <a:lnTo>
                  <a:pt x="207683" y="317083"/>
                </a:lnTo>
                <a:lnTo>
                  <a:pt x="215476" y="314248"/>
                </a:lnTo>
                <a:lnTo>
                  <a:pt x="222577" y="310454"/>
                </a:lnTo>
                <a:lnTo>
                  <a:pt x="229215" y="306019"/>
                </a:lnTo>
                <a:lnTo>
                  <a:pt x="235546" y="301157"/>
                </a:lnTo>
                <a:lnTo>
                  <a:pt x="241672" y="296011"/>
                </a:lnTo>
                <a:lnTo>
                  <a:pt x="247660" y="290675"/>
                </a:lnTo>
                <a:lnTo>
                  <a:pt x="259395" y="279667"/>
                </a:lnTo>
                <a:lnTo>
                  <a:pt x="270960" y="268424"/>
                </a:lnTo>
                <a:lnTo>
                  <a:pt x="276711" y="261806"/>
                </a:lnTo>
                <a:lnTo>
                  <a:pt x="282450" y="254537"/>
                </a:lnTo>
                <a:lnTo>
                  <a:pt x="288181" y="246833"/>
                </a:lnTo>
                <a:lnTo>
                  <a:pt x="292954" y="239793"/>
                </a:lnTo>
                <a:lnTo>
                  <a:pt x="297089" y="233194"/>
                </a:lnTo>
                <a:lnTo>
                  <a:pt x="300798" y="226890"/>
                </a:lnTo>
                <a:lnTo>
                  <a:pt x="303270" y="219829"/>
                </a:lnTo>
                <a:lnTo>
                  <a:pt x="304919" y="212265"/>
                </a:lnTo>
                <a:lnTo>
                  <a:pt x="306018" y="204364"/>
                </a:lnTo>
                <a:lnTo>
                  <a:pt x="307703" y="197193"/>
                </a:lnTo>
                <a:lnTo>
                  <a:pt x="309779" y="190506"/>
                </a:lnTo>
                <a:lnTo>
                  <a:pt x="312115" y="184143"/>
                </a:lnTo>
                <a:lnTo>
                  <a:pt x="312720" y="177045"/>
                </a:lnTo>
                <a:lnTo>
                  <a:pt x="312171" y="169454"/>
                </a:lnTo>
                <a:lnTo>
                  <a:pt x="310852" y="161536"/>
                </a:lnTo>
                <a:lnTo>
                  <a:pt x="309973" y="154353"/>
                </a:lnTo>
                <a:lnTo>
                  <a:pt x="309387" y="147659"/>
                </a:lnTo>
                <a:lnTo>
                  <a:pt x="308997" y="141291"/>
                </a:lnTo>
                <a:lnTo>
                  <a:pt x="306831" y="135141"/>
                </a:lnTo>
                <a:lnTo>
                  <a:pt x="303483" y="129136"/>
                </a:lnTo>
                <a:lnTo>
                  <a:pt x="299345" y="123228"/>
                </a:lnTo>
                <a:lnTo>
                  <a:pt x="295635" y="117384"/>
                </a:lnTo>
                <a:lnTo>
                  <a:pt x="292208" y="111583"/>
                </a:lnTo>
                <a:lnTo>
                  <a:pt x="288972" y="105811"/>
                </a:lnTo>
                <a:lnTo>
                  <a:pt x="284909" y="100058"/>
                </a:lnTo>
                <a:lnTo>
                  <a:pt x="280295" y="94317"/>
                </a:lnTo>
                <a:lnTo>
                  <a:pt x="275314" y="88585"/>
                </a:lnTo>
                <a:lnTo>
                  <a:pt x="270089" y="82859"/>
                </a:lnTo>
                <a:lnTo>
                  <a:pt x="259203" y="71416"/>
                </a:lnTo>
                <a:lnTo>
                  <a:pt x="252680" y="66650"/>
                </a:lnTo>
                <a:lnTo>
                  <a:pt x="245475" y="62521"/>
                </a:lnTo>
                <a:lnTo>
                  <a:pt x="208827" y="44498"/>
                </a:lnTo>
                <a:lnTo>
                  <a:pt x="199094" y="40132"/>
                </a:lnTo>
                <a:lnTo>
                  <a:pt x="189748" y="36270"/>
                </a:lnTo>
                <a:lnTo>
                  <a:pt x="180660" y="32742"/>
                </a:lnTo>
                <a:lnTo>
                  <a:pt x="172696" y="29437"/>
                </a:lnTo>
                <a:lnTo>
                  <a:pt x="165481" y="26282"/>
                </a:lnTo>
                <a:lnTo>
                  <a:pt x="158767" y="23226"/>
                </a:lnTo>
                <a:lnTo>
                  <a:pt x="152386" y="21188"/>
                </a:lnTo>
                <a:lnTo>
                  <a:pt x="146226" y="19830"/>
                </a:lnTo>
                <a:lnTo>
                  <a:pt x="140215" y="18925"/>
                </a:lnTo>
                <a:lnTo>
                  <a:pt x="134303" y="18321"/>
                </a:lnTo>
                <a:lnTo>
                  <a:pt x="128456" y="17919"/>
                </a:lnTo>
                <a:lnTo>
                  <a:pt x="122653" y="17650"/>
                </a:lnTo>
                <a:lnTo>
                  <a:pt x="111126" y="17352"/>
                </a:lnTo>
                <a:lnTo>
                  <a:pt x="85524" y="17115"/>
                </a:lnTo>
                <a:lnTo>
                  <a:pt x="87956" y="1711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444"/>
          <p:cNvSpPr/>
          <p:nvPr/>
        </p:nvSpPr>
        <p:spPr>
          <a:xfrm>
            <a:off x="1480960" y="3454717"/>
            <a:ext cx="313550" cy="257176"/>
          </a:xfrm>
          <a:custGeom>
            <a:avLst/>
            <a:gdLst/>
            <a:ahLst/>
            <a:cxnLst/>
            <a:rect l="0" t="0" r="0" b="0"/>
            <a:pathLst>
              <a:path w="313550" h="25717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2" y="2540"/>
                </a:lnTo>
                <a:lnTo>
                  <a:pt x="4101" y="4551"/>
                </a:lnTo>
                <a:lnTo>
                  <a:pt x="5333" y="5891"/>
                </a:lnTo>
                <a:lnTo>
                  <a:pt x="7107" y="6785"/>
                </a:lnTo>
                <a:lnTo>
                  <a:pt x="9242" y="7381"/>
                </a:lnTo>
                <a:lnTo>
                  <a:pt x="14154" y="10583"/>
                </a:lnTo>
                <a:lnTo>
                  <a:pt x="20465" y="15181"/>
                </a:lnTo>
                <a:lnTo>
                  <a:pt x="29620" y="20400"/>
                </a:lnTo>
                <a:lnTo>
                  <a:pt x="37498" y="28434"/>
                </a:lnTo>
                <a:lnTo>
                  <a:pt x="40933" y="33244"/>
                </a:lnTo>
                <a:lnTo>
                  <a:pt x="47289" y="41128"/>
                </a:lnTo>
                <a:lnTo>
                  <a:pt x="54242" y="48759"/>
                </a:lnTo>
                <a:lnTo>
                  <a:pt x="68866" y="63766"/>
                </a:lnTo>
                <a:lnTo>
                  <a:pt x="130682" y="125740"/>
                </a:lnTo>
                <a:lnTo>
                  <a:pt x="137345" y="131452"/>
                </a:lnTo>
                <a:lnTo>
                  <a:pt x="144645" y="137165"/>
                </a:lnTo>
                <a:lnTo>
                  <a:pt x="152369" y="142878"/>
                </a:lnTo>
                <a:lnTo>
                  <a:pt x="159423" y="148592"/>
                </a:lnTo>
                <a:lnTo>
                  <a:pt x="166031" y="154306"/>
                </a:lnTo>
                <a:lnTo>
                  <a:pt x="172341" y="160021"/>
                </a:lnTo>
                <a:lnTo>
                  <a:pt x="184433" y="171451"/>
                </a:lnTo>
                <a:lnTo>
                  <a:pt x="190324" y="177165"/>
                </a:lnTo>
                <a:lnTo>
                  <a:pt x="196157" y="181928"/>
                </a:lnTo>
                <a:lnTo>
                  <a:pt x="201950" y="186055"/>
                </a:lnTo>
                <a:lnTo>
                  <a:pt x="207717" y="189759"/>
                </a:lnTo>
                <a:lnTo>
                  <a:pt x="213467" y="194134"/>
                </a:lnTo>
                <a:lnTo>
                  <a:pt x="219206" y="198955"/>
                </a:lnTo>
                <a:lnTo>
                  <a:pt x="224936" y="204074"/>
                </a:lnTo>
                <a:lnTo>
                  <a:pt x="230661" y="208440"/>
                </a:lnTo>
                <a:lnTo>
                  <a:pt x="236383" y="212302"/>
                </a:lnTo>
                <a:lnTo>
                  <a:pt x="242103" y="215830"/>
                </a:lnTo>
                <a:lnTo>
                  <a:pt x="246869" y="220086"/>
                </a:lnTo>
                <a:lnTo>
                  <a:pt x="250998" y="224829"/>
                </a:lnTo>
                <a:lnTo>
                  <a:pt x="254704" y="229896"/>
                </a:lnTo>
                <a:lnTo>
                  <a:pt x="259079" y="234227"/>
                </a:lnTo>
                <a:lnTo>
                  <a:pt x="263901" y="238066"/>
                </a:lnTo>
                <a:lnTo>
                  <a:pt x="273386" y="244872"/>
                </a:lnTo>
                <a:lnTo>
                  <a:pt x="280777" y="251072"/>
                </a:lnTo>
                <a:lnTo>
                  <a:pt x="285033" y="253107"/>
                </a:lnTo>
                <a:lnTo>
                  <a:pt x="289776" y="254463"/>
                </a:lnTo>
                <a:lnTo>
                  <a:pt x="301974" y="256639"/>
                </a:lnTo>
                <a:lnTo>
                  <a:pt x="311367" y="257105"/>
                </a:lnTo>
                <a:lnTo>
                  <a:pt x="31354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445"/>
          <p:cNvSpPr/>
          <p:nvPr/>
        </p:nvSpPr>
        <p:spPr>
          <a:xfrm>
            <a:off x="1477327" y="3471862"/>
            <a:ext cx="282893" cy="222886"/>
          </a:xfrm>
          <a:custGeom>
            <a:avLst/>
            <a:gdLst/>
            <a:ahLst/>
            <a:cxnLst/>
            <a:rect l="0" t="0" r="0" b="0"/>
            <a:pathLst>
              <a:path w="282893" h="222886">
                <a:moveTo>
                  <a:pt x="282892" y="0"/>
                </a:moveTo>
                <a:lnTo>
                  <a:pt x="275512" y="0"/>
                </a:lnTo>
                <a:lnTo>
                  <a:pt x="267692" y="6785"/>
                </a:lnTo>
                <a:lnTo>
                  <a:pt x="261581" y="12771"/>
                </a:lnTo>
                <a:lnTo>
                  <a:pt x="241079" y="33244"/>
                </a:lnTo>
                <a:lnTo>
                  <a:pt x="235967" y="37402"/>
                </a:lnTo>
                <a:lnTo>
                  <a:pt x="230654" y="41128"/>
                </a:lnTo>
                <a:lnTo>
                  <a:pt x="225207" y="44563"/>
                </a:lnTo>
                <a:lnTo>
                  <a:pt x="220623" y="48759"/>
                </a:lnTo>
                <a:lnTo>
                  <a:pt x="216614" y="53461"/>
                </a:lnTo>
                <a:lnTo>
                  <a:pt x="212989" y="58501"/>
                </a:lnTo>
                <a:lnTo>
                  <a:pt x="208668" y="63765"/>
                </a:lnTo>
                <a:lnTo>
                  <a:pt x="203882" y="69180"/>
                </a:lnTo>
                <a:lnTo>
                  <a:pt x="193484" y="80277"/>
                </a:lnTo>
                <a:lnTo>
                  <a:pt x="182513" y="91559"/>
                </a:lnTo>
                <a:lnTo>
                  <a:pt x="175968" y="97234"/>
                </a:lnTo>
                <a:lnTo>
                  <a:pt x="168747" y="102923"/>
                </a:lnTo>
                <a:lnTo>
                  <a:pt x="161075" y="108620"/>
                </a:lnTo>
                <a:lnTo>
                  <a:pt x="155009" y="113371"/>
                </a:lnTo>
                <a:lnTo>
                  <a:pt x="150012" y="117491"/>
                </a:lnTo>
                <a:lnTo>
                  <a:pt x="145728" y="121190"/>
                </a:lnTo>
                <a:lnTo>
                  <a:pt x="140014" y="125561"/>
                </a:lnTo>
                <a:lnTo>
                  <a:pt x="133348" y="130380"/>
                </a:lnTo>
                <a:lnTo>
                  <a:pt x="126046" y="135497"/>
                </a:lnTo>
                <a:lnTo>
                  <a:pt x="119273" y="139862"/>
                </a:lnTo>
                <a:lnTo>
                  <a:pt x="112853" y="143724"/>
                </a:lnTo>
                <a:lnTo>
                  <a:pt x="106668" y="147251"/>
                </a:lnTo>
                <a:lnTo>
                  <a:pt x="100639" y="151507"/>
                </a:lnTo>
                <a:lnTo>
                  <a:pt x="94715" y="156250"/>
                </a:lnTo>
                <a:lnTo>
                  <a:pt x="88861" y="161317"/>
                </a:lnTo>
                <a:lnTo>
                  <a:pt x="83053" y="165647"/>
                </a:lnTo>
                <a:lnTo>
                  <a:pt x="77276" y="169487"/>
                </a:lnTo>
                <a:lnTo>
                  <a:pt x="71520" y="172998"/>
                </a:lnTo>
                <a:lnTo>
                  <a:pt x="65778" y="176292"/>
                </a:lnTo>
                <a:lnTo>
                  <a:pt x="54317" y="182492"/>
                </a:lnTo>
                <a:lnTo>
                  <a:pt x="49546" y="185479"/>
                </a:lnTo>
                <a:lnTo>
                  <a:pt x="41706" y="191338"/>
                </a:lnTo>
                <a:lnTo>
                  <a:pt x="37329" y="194233"/>
                </a:lnTo>
                <a:lnTo>
                  <a:pt x="32506" y="197117"/>
                </a:lnTo>
                <a:lnTo>
                  <a:pt x="27385" y="199991"/>
                </a:lnTo>
                <a:lnTo>
                  <a:pt x="19156" y="205725"/>
                </a:lnTo>
                <a:lnTo>
                  <a:pt x="15628" y="208587"/>
                </a:lnTo>
                <a:lnTo>
                  <a:pt x="9168" y="211768"/>
                </a:lnTo>
                <a:lnTo>
                  <a:pt x="1811" y="213810"/>
                </a:lnTo>
                <a:lnTo>
                  <a:pt x="1207" y="214930"/>
                </a:lnTo>
                <a:lnTo>
                  <a:pt x="159" y="221650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446"/>
          <p:cNvSpPr/>
          <p:nvPr/>
        </p:nvSpPr>
        <p:spPr>
          <a:xfrm>
            <a:off x="1931669" y="3549015"/>
            <a:ext cx="325757" cy="1"/>
          </a:xfrm>
          <a:custGeom>
            <a:avLst/>
            <a:gdLst/>
            <a:ahLst/>
            <a:cxnLst/>
            <a:rect l="0" t="0" r="0" b="0"/>
            <a:pathLst>
              <a:path w="325757" h="1">
                <a:moveTo>
                  <a:pt x="0" y="0"/>
                </a:move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447"/>
          <p:cNvSpPr/>
          <p:nvPr/>
        </p:nvSpPr>
        <p:spPr>
          <a:xfrm>
            <a:off x="2343153" y="3334734"/>
            <a:ext cx="282634" cy="325692"/>
          </a:xfrm>
          <a:custGeom>
            <a:avLst/>
            <a:gdLst/>
            <a:ahLst/>
            <a:cxnLst/>
            <a:rect l="0" t="0" r="0" b="0"/>
            <a:pathLst>
              <a:path w="282634" h="325692">
                <a:moveTo>
                  <a:pt x="231454" y="25686"/>
                </a:moveTo>
                <a:lnTo>
                  <a:pt x="231454" y="21135"/>
                </a:lnTo>
                <a:lnTo>
                  <a:pt x="230501" y="19794"/>
                </a:lnTo>
                <a:lnTo>
                  <a:pt x="228914" y="18900"/>
                </a:lnTo>
                <a:lnTo>
                  <a:pt x="224610" y="17908"/>
                </a:lnTo>
                <a:lnTo>
                  <a:pt x="219522" y="17466"/>
                </a:lnTo>
                <a:lnTo>
                  <a:pt x="211546" y="14730"/>
                </a:lnTo>
                <a:lnTo>
                  <a:pt x="206752" y="12667"/>
                </a:lnTo>
                <a:lnTo>
                  <a:pt x="200699" y="11291"/>
                </a:lnTo>
                <a:lnTo>
                  <a:pt x="193805" y="10374"/>
                </a:lnTo>
                <a:lnTo>
                  <a:pt x="186352" y="9763"/>
                </a:lnTo>
                <a:lnTo>
                  <a:pt x="179479" y="9356"/>
                </a:lnTo>
                <a:lnTo>
                  <a:pt x="166761" y="8903"/>
                </a:lnTo>
                <a:lnTo>
                  <a:pt x="144341" y="8648"/>
                </a:lnTo>
                <a:lnTo>
                  <a:pt x="137184" y="7660"/>
                </a:lnTo>
                <a:lnTo>
                  <a:pt x="130507" y="6048"/>
                </a:lnTo>
                <a:lnTo>
                  <a:pt x="124151" y="4022"/>
                </a:lnTo>
                <a:lnTo>
                  <a:pt x="118009" y="2671"/>
                </a:lnTo>
                <a:lnTo>
                  <a:pt x="112009" y="1770"/>
                </a:lnTo>
                <a:lnTo>
                  <a:pt x="106104" y="1169"/>
                </a:lnTo>
                <a:lnTo>
                  <a:pt x="100262" y="769"/>
                </a:lnTo>
                <a:lnTo>
                  <a:pt x="94463" y="502"/>
                </a:lnTo>
                <a:lnTo>
                  <a:pt x="82939" y="205"/>
                </a:lnTo>
                <a:lnTo>
                  <a:pt x="54299" y="0"/>
                </a:lnTo>
                <a:lnTo>
                  <a:pt x="50485" y="941"/>
                </a:lnTo>
                <a:lnTo>
                  <a:pt x="47943" y="2522"/>
                </a:lnTo>
                <a:lnTo>
                  <a:pt x="46249" y="4528"/>
                </a:lnTo>
                <a:lnTo>
                  <a:pt x="44166" y="5866"/>
                </a:lnTo>
                <a:lnTo>
                  <a:pt x="39313" y="7352"/>
                </a:lnTo>
                <a:lnTo>
                  <a:pt x="37637" y="8701"/>
                </a:lnTo>
                <a:lnTo>
                  <a:pt x="36520" y="10552"/>
                </a:lnTo>
                <a:lnTo>
                  <a:pt x="35776" y="12739"/>
                </a:lnTo>
                <a:lnTo>
                  <a:pt x="34327" y="14197"/>
                </a:lnTo>
                <a:lnTo>
                  <a:pt x="32408" y="15169"/>
                </a:lnTo>
                <a:lnTo>
                  <a:pt x="30177" y="15817"/>
                </a:lnTo>
                <a:lnTo>
                  <a:pt x="28689" y="17202"/>
                </a:lnTo>
                <a:lnTo>
                  <a:pt x="27698" y="19077"/>
                </a:lnTo>
                <a:lnTo>
                  <a:pt x="26596" y="23701"/>
                </a:lnTo>
                <a:lnTo>
                  <a:pt x="25975" y="31659"/>
                </a:lnTo>
                <a:lnTo>
                  <a:pt x="25791" y="41002"/>
                </a:lnTo>
                <a:lnTo>
                  <a:pt x="25724" y="66202"/>
                </a:lnTo>
                <a:lnTo>
                  <a:pt x="24768" y="70794"/>
                </a:lnTo>
                <a:lnTo>
                  <a:pt x="21166" y="78437"/>
                </a:lnTo>
                <a:lnTo>
                  <a:pt x="20777" y="82760"/>
                </a:lnTo>
                <a:lnTo>
                  <a:pt x="22885" y="92645"/>
                </a:lnTo>
                <a:lnTo>
                  <a:pt x="22876" y="96995"/>
                </a:lnTo>
                <a:lnTo>
                  <a:pt x="21917" y="100848"/>
                </a:lnTo>
                <a:lnTo>
                  <a:pt x="20325" y="104369"/>
                </a:lnTo>
                <a:lnTo>
                  <a:pt x="18556" y="113361"/>
                </a:lnTo>
                <a:lnTo>
                  <a:pt x="18085" y="118426"/>
                </a:lnTo>
                <a:lnTo>
                  <a:pt x="16818" y="122755"/>
                </a:lnTo>
                <a:lnTo>
                  <a:pt x="12870" y="130105"/>
                </a:lnTo>
                <a:lnTo>
                  <a:pt x="5292" y="139598"/>
                </a:lnTo>
                <a:lnTo>
                  <a:pt x="3527" y="142585"/>
                </a:lnTo>
                <a:lnTo>
                  <a:pt x="1566" y="148443"/>
                </a:lnTo>
                <a:lnTo>
                  <a:pt x="461" y="157097"/>
                </a:lnTo>
                <a:lnTo>
                  <a:pt x="134" y="165693"/>
                </a:lnTo>
                <a:lnTo>
                  <a:pt x="0" y="171269"/>
                </a:lnTo>
                <a:lnTo>
                  <a:pt x="6841" y="171389"/>
                </a:lnTo>
                <a:lnTo>
                  <a:pt x="11929" y="171405"/>
                </a:lnTo>
                <a:lnTo>
                  <a:pt x="19905" y="168872"/>
                </a:lnTo>
                <a:lnTo>
                  <a:pt x="24699" y="166863"/>
                </a:lnTo>
                <a:lnTo>
                  <a:pt x="29800" y="165524"/>
                </a:lnTo>
                <a:lnTo>
                  <a:pt x="35105" y="164631"/>
                </a:lnTo>
                <a:lnTo>
                  <a:pt x="40547" y="164036"/>
                </a:lnTo>
                <a:lnTo>
                  <a:pt x="47985" y="162687"/>
                </a:lnTo>
                <a:lnTo>
                  <a:pt x="56754" y="160835"/>
                </a:lnTo>
                <a:lnTo>
                  <a:pt x="66410" y="158648"/>
                </a:lnTo>
                <a:lnTo>
                  <a:pt x="75705" y="156237"/>
                </a:lnTo>
                <a:lnTo>
                  <a:pt x="84759" y="153677"/>
                </a:lnTo>
                <a:lnTo>
                  <a:pt x="93652" y="151018"/>
                </a:lnTo>
                <a:lnTo>
                  <a:pt x="101486" y="149246"/>
                </a:lnTo>
                <a:lnTo>
                  <a:pt x="108614" y="148064"/>
                </a:lnTo>
                <a:lnTo>
                  <a:pt x="115270" y="147276"/>
                </a:lnTo>
                <a:lnTo>
                  <a:pt x="123518" y="146751"/>
                </a:lnTo>
                <a:lnTo>
                  <a:pt x="132827" y="146401"/>
                </a:lnTo>
                <a:lnTo>
                  <a:pt x="166040" y="145839"/>
                </a:lnTo>
                <a:lnTo>
                  <a:pt x="210036" y="145713"/>
                </a:lnTo>
                <a:lnTo>
                  <a:pt x="215270" y="146661"/>
                </a:lnTo>
                <a:lnTo>
                  <a:pt x="223626" y="150255"/>
                </a:lnTo>
                <a:lnTo>
                  <a:pt x="238236" y="157633"/>
                </a:lnTo>
                <a:lnTo>
                  <a:pt x="246533" y="160529"/>
                </a:lnTo>
                <a:lnTo>
                  <a:pt x="250079" y="161301"/>
                </a:lnTo>
                <a:lnTo>
                  <a:pt x="253396" y="163721"/>
                </a:lnTo>
                <a:lnTo>
                  <a:pt x="259621" y="171490"/>
                </a:lnTo>
                <a:lnTo>
                  <a:pt x="268103" y="178752"/>
                </a:lnTo>
                <a:lnTo>
                  <a:pt x="273031" y="182023"/>
                </a:lnTo>
                <a:lnTo>
                  <a:pt x="276317" y="186108"/>
                </a:lnTo>
                <a:lnTo>
                  <a:pt x="278508" y="190736"/>
                </a:lnTo>
                <a:lnTo>
                  <a:pt x="280942" y="200006"/>
                </a:lnTo>
                <a:lnTo>
                  <a:pt x="282023" y="207302"/>
                </a:lnTo>
                <a:lnTo>
                  <a:pt x="282504" y="216259"/>
                </a:lnTo>
                <a:lnTo>
                  <a:pt x="282633" y="221314"/>
                </a:lnTo>
                <a:lnTo>
                  <a:pt x="281766" y="226590"/>
                </a:lnTo>
                <a:lnTo>
                  <a:pt x="280235" y="232012"/>
                </a:lnTo>
                <a:lnTo>
                  <a:pt x="275994" y="242164"/>
                </a:lnTo>
                <a:lnTo>
                  <a:pt x="270935" y="249851"/>
                </a:lnTo>
                <a:lnTo>
                  <a:pt x="262971" y="258982"/>
                </a:lnTo>
                <a:lnTo>
                  <a:pt x="258180" y="264084"/>
                </a:lnTo>
                <a:lnTo>
                  <a:pt x="253081" y="268438"/>
                </a:lnTo>
                <a:lnTo>
                  <a:pt x="247777" y="272293"/>
                </a:lnTo>
                <a:lnTo>
                  <a:pt x="242336" y="275816"/>
                </a:lnTo>
                <a:lnTo>
                  <a:pt x="236804" y="279116"/>
                </a:lnTo>
                <a:lnTo>
                  <a:pt x="231211" y="282270"/>
                </a:lnTo>
                <a:lnTo>
                  <a:pt x="225577" y="285324"/>
                </a:lnTo>
                <a:lnTo>
                  <a:pt x="219916" y="289265"/>
                </a:lnTo>
                <a:lnTo>
                  <a:pt x="214237" y="293798"/>
                </a:lnTo>
                <a:lnTo>
                  <a:pt x="208546" y="298725"/>
                </a:lnTo>
                <a:lnTo>
                  <a:pt x="202847" y="302009"/>
                </a:lnTo>
                <a:lnTo>
                  <a:pt x="197143" y="304199"/>
                </a:lnTo>
                <a:lnTo>
                  <a:pt x="191435" y="305658"/>
                </a:lnTo>
                <a:lnTo>
                  <a:pt x="184772" y="307584"/>
                </a:lnTo>
                <a:lnTo>
                  <a:pt x="169749" y="312264"/>
                </a:lnTo>
                <a:lnTo>
                  <a:pt x="162695" y="313893"/>
                </a:lnTo>
                <a:lnTo>
                  <a:pt x="156087" y="314979"/>
                </a:lnTo>
                <a:lnTo>
                  <a:pt x="149777" y="315703"/>
                </a:lnTo>
                <a:lnTo>
                  <a:pt x="143665" y="316185"/>
                </a:lnTo>
                <a:lnTo>
                  <a:pt x="137685" y="316507"/>
                </a:lnTo>
                <a:lnTo>
                  <a:pt x="131794" y="316722"/>
                </a:lnTo>
                <a:lnTo>
                  <a:pt x="125961" y="317817"/>
                </a:lnTo>
                <a:lnTo>
                  <a:pt x="120168" y="319500"/>
                </a:lnTo>
                <a:lnTo>
                  <a:pt x="114401" y="321574"/>
                </a:lnTo>
                <a:lnTo>
                  <a:pt x="109604" y="322957"/>
                </a:lnTo>
                <a:lnTo>
                  <a:pt x="101733" y="324494"/>
                </a:lnTo>
                <a:lnTo>
                  <a:pt x="97349" y="324904"/>
                </a:lnTo>
                <a:lnTo>
                  <a:pt x="92520" y="325177"/>
                </a:lnTo>
                <a:lnTo>
                  <a:pt x="83028" y="325480"/>
                </a:lnTo>
                <a:lnTo>
                  <a:pt x="71377" y="325651"/>
                </a:lnTo>
                <a:lnTo>
                  <a:pt x="61566" y="325691"/>
                </a:lnTo>
                <a:lnTo>
                  <a:pt x="58188" y="324749"/>
                </a:lnTo>
                <a:lnTo>
                  <a:pt x="55936" y="323169"/>
                </a:lnTo>
                <a:lnTo>
                  <a:pt x="51431" y="317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448"/>
          <p:cNvSpPr/>
          <p:nvPr/>
        </p:nvSpPr>
        <p:spPr>
          <a:xfrm>
            <a:off x="2591752" y="3163252"/>
            <a:ext cx="338779" cy="625396"/>
          </a:xfrm>
          <a:custGeom>
            <a:avLst/>
            <a:gdLst/>
            <a:ahLst/>
            <a:cxnLst/>
            <a:rect l="0" t="0" r="0" b="0"/>
            <a:pathLst>
              <a:path w="338779" h="625396">
                <a:moveTo>
                  <a:pt x="0" y="0"/>
                </a:moveTo>
                <a:lnTo>
                  <a:pt x="25789" y="0"/>
                </a:lnTo>
                <a:lnTo>
                  <a:pt x="35592" y="2540"/>
                </a:lnTo>
                <a:lnTo>
                  <a:pt x="40873" y="4551"/>
                </a:lnTo>
                <a:lnTo>
                  <a:pt x="54361" y="9325"/>
                </a:lnTo>
                <a:lnTo>
                  <a:pt x="61958" y="11932"/>
                </a:lnTo>
                <a:lnTo>
                  <a:pt x="68928" y="14622"/>
                </a:lnTo>
                <a:lnTo>
                  <a:pt x="75479" y="17368"/>
                </a:lnTo>
                <a:lnTo>
                  <a:pt x="81752" y="20151"/>
                </a:lnTo>
                <a:lnTo>
                  <a:pt x="88791" y="22959"/>
                </a:lnTo>
                <a:lnTo>
                  <a:pt x="104233" y="28619"/>
                </a:lnTo>
                <a:lnTo>
                  <a:pt x="112351" y="32415"/>
                </a:lnTo>
                <a:lnTo>
                  <a:pt x="120621" y="36850"/>
                </a:lnTo>
                <a:lnTo>
                  <a:pt x="128991" y="41711"/>
                </a:lnTo>
                <a:lnTo>
                  <a:pt x="145912" y="52193"/>
                </a:lnTo>
                <a:lnTo>
                  <a:pt x="188619" y="80110"/>
                </a:lnTo>
                <a:lnTo>
                  <a:pt x="205750" y="91484"/>
                </a:lnTo>
                <a:lnTo>
                  <a:pt x="214319" y="98137"/>
                </a:lnTo>
                <a:lnTo>
                  <a:pt x="222890" y="105430"/>
                </a:lnTo>
                <a:lnTo>
                  <a:pt x="231461" y="113149"/>
                </a:lnTo>
                <a:lnTo>
                  <a:pt x="239080" y="121153"/>
                </a:lnTo>
                <a:lnTo>
                  <a:pt x="246064" y="129346"/>
                </a:lnTo>
                <a:lnTo>
                  <a:pt x="252625" y="137666"/>
                </a:lnTo>
                <a:lnTo>
                  <a:pt x="258904" y="146070"/>
                </a:lnTo>
                <a:lnTo>
                  <a:pt x="270961" y="163027"/>
                </a:lnTo>
                <a:lnTo>
                  <a:pt x="288459" y="188639"/>
                </a:lnTo>
                <a:lnTo>
                  <a:pt x="297432" y="205760"/>
                </a:lnTo>
                <a:lnTo>
                  <a:pt x="304594" y="222894"/>
                </a:lnTo>
                <a:lnTo>
                  <a:pt x="310953" y="240034"/>
                </a:lnTo>
                <a:lnTo>
                  <a:pt x="315887" y="249558"/>
                </a:lnTo>
                <a:lnTo>
                  <a:pt x="322034" y="259717"/>
                </a:lnTo>
                <a:lnTo>
                  <a:pt x="328989" y="270300"/>
                </a:lnTo>
                <a:lnTo>
                  <a:pt x="336718" y="289678"/>
                </a:lnTo>
                <a:lnTo>
                  <a:pt x="338778" y="298846"/>
                </a:lnTo>
                <a:lnTo>
                  <a:pt x="338528" y="316653"/>
                </a:lnTo>
                <a:lnTo>
                  <a:pt x="335242" y="335045"/>
                </a:lnTo>
                <a:lnTo>
                  <a:pt x="330607" y="355919"/>
                </a:lnTo>
                <a:lnTo>
                  <a:pt x="325371" y="375356"/>
                </a:lnTo>
                <a:lnTo>
                  <a:pt x="319869" y="393520"/>
                </a:lnTo>
                <a:lnTo>
                  <a:pt x="305730" y="437090"/>
                </a:lnTo>
                <a:lnTo>
                  <a:pt x="297487" y="451755"/>
                </a:lnTo>
                <a:lnTo>
                  <a:pt x="287474" y="465575"/>
                </a:lnTo>
                <a:lnTo>
                  <a:pt x="276674" y="481242"/>
                </a:lnTo>
                <a:lnTo>
                  <a:pt x="271127" y="488468"/>
                </a:lnTo>
                <a:lnTo>
                  <a:pt x="265524" y="495190"/>
                </a:lnTo>
                <a:lnTo>
                  <a:pt x="259883" y="501577"/>
                </a:lnTo>
                <a:lnTo>
                  <a:pt x="248536" y="513753"/>
                </a:lnTo>
                <a:lnTo>
                  <a:pt x="225729" y="537092"/>
                </a:lnTo>
                <a:lnTo>
                  <a:pt x="208594" y="554320"/>
                </a:lnTo>
                <a:lnTo>
                  <a:pt x="202880" y="559094"/>
                </a:lnTo>
                <a:lnTo>
                  <a:pt x="197166" y="563230"/>
                </a:lnTo>
                <a:lnTo>
                  <a:pt x="191451" y="566939"/>
                </a:lnTo>
                <a:lnTo>
                  <a:pt x="185737" y="571317"/>
                </a:lnTo>
                <a:lnTo>
                  <a:pt x="180022" y="576141"/>
                </a:lnTo>
                <a:lnTo>
                  <a:pt x="174307" y="581261"/>
                </a:lnTo>
                <a:lnTo>
                  <a:pt x="168592" y="585628"/>
                </a:lnTo>
                <a:lnTo>
                  <a:pt x="162877" y="589491"/>
                </a:lnTo>
                <a:lnTo>
                  <a:pt x="152400" y="596323"/>
                </a:lnTo>
                <a:lnTo>
                  <a:pt x="144568" y="602535"/>
                </a:lnTo>
                <a:lnTo>
                  <a:pt x="135373" y="608471"/>
                </a:lnTo>
                <a:lnTo>
                  <a:pt x="125888" y="613332"/>
                </a:lnTo>
                <a:lnTo>
                  <a:pt x="118498" y="615492"/>
                </a:lnTo>
                <a:lnTo>
                  <a:pt x="112038" y="618992"/>
                </a:lnTo>
                <a:lnTo>
                  <a:pt x="108982" y="621259"/>
                </a:lnTo>
                <a:lnTo>
                  <a:pt x="103047" y="623778"/>
                </a:lnTo>
                <a:lnTo>
                  <a:pt x="96026" y="625395"/>
                </a:lnTo>
                <a:lnTo>
                  <a:pt x="95450" y="624575"/>
                </a:lnTo>
                <a:lnTo>
                  <a:pt x="94298" y="6172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449"/>
          <p:cNvSpPr/>
          <p:nvPr/>
        </p:nvSpPr>
        <p:spPr>
          <a:xfrm>
            <a:off x="3099087" y="3188970"/>
            <a:ext cx="161321" cy="514351"/>
          </a:xfrm>
          <a:custGeom>
            <a:avLst/>
            <a:gdLst/>
            <a:ahLst/>
            <a:cxnLst/>
            <a:rect l="0" t="0" r="0" b="0"/>
            <a:pathLst>
              <a:path w="161321" h="514351">
                <a:moveTo>
                  <a:pt x="161320" y="0"/>
                </a:moveTo>
                <a:lnTo>
                  <a:pt x="153939" y="0"/>
                </a:lnTo>
                <a:lnTo>
                  <a:pt x="150737" y="2540"/>
                </a:lnTo>
                <a:lnTo>
                  <a:pt x="146139" y="6844"/>
                </a:lnTo>
                <a:lnTo>
                  <a:pt x="129809" y="22959"/>
                </a:lnTo>
                <a:lnTo>
                  <a:pt x="111039" y="41711"/>
                </a:lnTo>
                <a:lnTo>
                  <a:pt x="106844" y="46857"/>
                </a:lnTo>
                <a:lnTo>
                  <a:pt x="103095" y="52193"/>
                </a:lnTo>
                <a:lnTo>
                  <a:pt x="99644" y="57655"/>
                </a:lnTo>
                <a:lnTo>
                  <a:pt x="96390" y="62249"/>
                </a:lnTo>
                <a:lnTo>
                  <a:pt x="93268" y="66264"/>
                </a:lnTo>
                <a:lnTo>
                  <a:pt x="90235" y="69894"/>
                </a:lnTo>
                <a:lnTo>
                  <a:pt x="87260" y="74218"/>
                </a:lnTo>
                <a:lnTo>
                  <a:pt x="84324" y="79006"/>
                </a:lnTo>
                <a:lnTo>
                  <a:pt x="81414" y="84103"/>
                </a:lnTo>
                <a:lnTo>
                  <a:pt x="77570" y="90358"/>
                </a:lnTo>
                <a:lnTo>
                  <a:pt x="68218" y="104929"/>
                </a:lnTo>
                <a:lnTo>
                  <a:pt x="64009" y="111863"/>
                </a:lnTo>
                <a:lnTo>
                  <a:pt x="60251" y="118390"/>
                </a:lnTo>
                <a:lnTo>
                  <a:pt x="56794" y="124647"/>
                </a:lnTo>
                <a:lnTo>
                  <a:pt x="53536" y="131675"/>
                </a:lnTo>
                <a:lnTo>
                  <a:pt x="50411" y="139218"/>
                </a:lnTo>
                <a:lnTo>
                  <a:pt x="47376" y="147105"/>
                </a:lnTo>
                <a:lnTo>
                  <a:pt x="44400" y="154267"/>
                </a:lnTo>
                <a:lnTo>
                  <a:pt x="41463" y="160947"/>
                </a:lnTo>
                <a:lnTo>
                  <a:pt x="38553" y="167306"/>
                </a:lnTo>
                <a:lnTo>
                  <a:pt x="35660" y="174402"/>
                </a:lnTo>
                <a:lnTo>
                  <a:pt x="32779" y="181990"/>
                </a:lnTo>
                <a:lnTo>
                  <a:pt x="29906" y="189907"/>
                </a:lnTo>
                <a:lnTo>
                  <a:pt x="27039" y="197089"/>
                </a:lnTo>
                <a:lnTo>
                  <a:pt x="24174" y="203783"/>
                </a:lnTo>
                <a:lnTo>
                  <a:pt x="21312" y="210150"/>
                </a:lnTo>
                <a:lnTo>
                  <a:pt x="18132" y="224845"/>
                </a:lnTo>
                <a:lnTo>
                  <a:pt x="16718" y="240901"/>
                </a:lnTo>
                <a:lnTo>
                  <a:pt x="16341" y="249183"/>
                </a:lnTo>
                <a:lnTo>
                  <a:pt x="16090" y="257562"/>
                </a:lnTo>
                <a:lnTo>
                  <a:pt x="14970" y="266005"/>
                </a:lnTo>
                <a:lnTo>
                  <a:pt x="13271" y="274492"/>
                </a:lnTo>
                <a:lnTo>
                  <a:pt x="11186" y="283007"/>
                </a:lnTo>
                <a:lnTo>
                  <a:pt x="8843" y="291541"/>
                </a:lnTo>
                <a:lnTo>
                  <a:pt x="3700" y="308644"/>
                </a:lnTo>
                <a:lnTo>
                  <a:pt x="779" y="323230"/>
                </a:lnTo>
                <a:lnTo>
                  <a:pt x="0" y="329786"/>
                </a:lnTo>
                <a:lnTo>
                  <a:pt x="1675" y="344692"/>
                </a:lnTo>
                <a:lnTo>
                  <a:pt x="4642" y="359888"/>
                </a:lnTo>
                <a:lnTo>
                  <a:pt x="5960" y="372993"/>
                </a:lnTo>
                <a:lnTo>
                  <a:pt x="9086" y="387707"/>
                </a:lnTo>
                <a:lnTo>
                  <a:pt x="12698" y="402819"/>
                </a:lnTo>
                <a:lnTo>
                  <a:pt x="14303" y="415885"/>
                </a:lnTo>
                <a:lnTo>
                  <a:pt x="17557" y="428043"/>
                </a:lnTo>
                <a:lnTo>
                  <a:pt x="19758" y="433952"/>
                </a:lnTo>
                <a:lnTo>
                  <a:pt x="23130" y="438843"/>
                </a:lnTo>
                <a:lnTo>
                  <a:pt x="27284" y="443057"/>
                </a:lnTo>
                <a:lnTo>
                  <a:pt x="31957" y="446819"/>
                </a:lnTo>
                <a:lnTo>
                  <a:pt x="36978" y="451231"/>
                </a:lnTo>
                <a:lnTo>
                  <a:pt x="42230" y="456078"/>
                </a:lnTo>
                <a:lnTo>
                  <a:pt x="56184" y="469462"/>
                </a:lnTo>
                <a:lnTo>
                  <a:pt x="59797" y="472994"/>
                </a:lnTo>
                <a:lnTo>
                  <a:pt x="64111" y="476302"/>
                </a:lnTo>
                <a:lnTo>
                  <a:pt x="68891" y="479459"/>
                </a:lnTo>
                <a:lnTo>
                  <a:pt x="73983" y="482517"/>
                </a:lnTo>
                <a:lnTo>
                  <a:pt x="79283" y="485508"/>
                </a:lnTo>
                <a:lnTo>
                  <a:pt x="90252" y="491371"/>
                </a:lnTo>
                <a:lnTo>
                  <a:pt x="94891" y="494268"/>
                </a:lnTo>
                <a:lnTo>
                  <a:pt x="98937" y="497152"/>
                </a:lnTo>
                <a:lnTo>
                  <a:pt x="102586" y="500027"/>
                </a:lnTo>
                <a:lnTo>
                  <a:pt x="106924" y="502896"/>
                </a:lnTo>
                <a:lnTo>
                  <a:pt x="111721" y="505761"/>
                </a:lnTo>
                <a:lnTo>
                  <a:pt x="116824" y="508624"/>
                </a:lnTo>
                <a:lnTo>
                  <a:pt x="122131" y="510533"/>
                </a:lnTo>
                <a:lnTo>
                  <a:pt x="127574" y="511805"/>
                </a:lnTo>
                <a:lnTo>
                  <a:pt x="140896" y="513847"/>
                </a:lnTo>
                <a:lnTo>
                  <a:pt x="145257" y="514126"/>
                </a:lnTo>
                <a:lnTo>
                  <a:pt x="151268" y="514306"/>
                </a:lnTo>
                <a:lnTo>
                  <a:pt x="161286" y="514350"/>
                </a:lnTo>
                <a:lnTo>
                  <a:pt x="161320" y="5057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50"/>
          <p:cNvSpPr/>
          <p:nvPr/>
        </p:nvSpPr>
        <p:spPr>
          <a:xfrm>
            <a:off x="3277552" y="3308987"/>
            <a:ext cx="42863" cy="334326"/>
          </a:xfrm>
          <a:custGeom>
            <a:avLst/>
            <a:gdLst/>
            <a:ahLst/>
            <a:cxnLst/>
            <a:rect l="0" t="0" r="0" b="0"/>
            <a:pathLst>
              <a:path w="42863" h="334326">
                <a:moveTo>
                  <a:pt x="42862" y="8570"/>
                </a:moveTo>
                <a:lnTo>
                  <a:pt x="42862" y="102"/>
                </a:lnTo>
                <a:lnTo>
                  <a:pt x="41910" y="67"/>
                </a:lnTo>
                <a:lnTo>
                  <a:pt x="34643" y="0"/>
                </a:lnTo>
                <a:lnTo>
                  <a:pt x="34336" y="9323"/>
                </a:lnTo>
                <a:lnTo>
                  <a:pt x="34293" y="33167"/>
                </a:lnTo>
                <a:lnTo>
                  <a:pt x="33339" y="37351"/>
                </a:lnTo>
                <a:lnTo>
                  <a:pt x="31751" y="41093"/>
                </a:lnTo>
                <a:lnTo>
                  <a:pt x="29740" y="44539"/>
                </a:lnTo>
                <a:lnTo>
                  <a:pt x="27447" y="49694"/>
                </a:lnTo>
                <a:lnTo>
                  <a:pt x="24965" y="55989"/>
                </a:lnTo>
                <a:lnTo>
                  <a:pt x="22358" y="63043"/>
                </a:lnTo>
                <a:lnTo>
                  <a:pt x="20621" y="69650"/>
                </a:lnTo>
                <a:lnTo>
                  <a:pt x="19462" y="75960"/>
                </a:lnTo>
                <a:lnTo>
                  <a:pt x="18690" y="82072"/>
                </a:lnTo>
                <a:lnTo>
                  <a:pt x="19127" y="89004"/>
                </a:lnTo>
                <a:lnTo>
                  <a:pt x="20372" y="96483"/>
                </a:lnTo>
                <a:lnTo>
                  <a:pt x="22154" y="104326"/>
                </a:lnTo>
                <a:lnTo>
                  <a:pt x="23341" y="111460"/>
                </a:lnTo>
                <a:lnTo>
                  <a:pt x="24134" y="118121"/>
                </a:lnTo>
                <a:lnTo>
                  <a:pt x="24661" y="124466"/>
                </a:lnTo>
                <a:lnTo>
                  <a:pt x="25013" y="131554"/>
                </a:lnTo>
                <a:lnTo>
                  <a:pt x="25404" y="147050"/>
                </a:lnTo>
                <a:lnTo>
                  <a:pt x="24556" y="155182"/>
                </a:lnTo>
                <a:lnTo>
                  <a:pt x="23039" y="163462"/>
                </a:lnTo>
                <a:lnTo>
                  <a:pt x="21074" y="171839"/>
                </a:lnTo>
                <a:lnTo>
                  <a:pt x="19764" y="180281"/>
                </a:lnTo>
                <a:lnTo>
                  <a:pt x="18891" y="188766"/>
                </a:lnTo>
                <a:lnTo>
                  <a:pt x="18309" y="197281"/>
                </a:lnTo>
                <a:lnTo>
                  <a:pt x="16968" y="204862"/>
                </a:lnTo>
                <a:lnTo>
                  <a:pt x="15122" y="211822"/>
                </a:lnTo>
                <a:lnTo>
                  <a:pt x="12939" y="218366"/>
                </a:lnTo>
                <a:lnTo>
                  <a:pt x="11484" y="224634"/>
                </a:lnTo>
                <a:lnTo>
                  <a:pt x="10513" y="230718"/>
                </a:lnTo>
                <a:lnTo>
                  <a:pt x="9866" y="236678"/>
                </a:lnTo>
                <a:lnTo>
                  <a:pt x="9435" y="243510"/>
                </a:lnTo>
                <a:lnTo>
                  <a:pt x="9148" y="250922"/>
                </a:lnTo>
                <a:lnTo>
                  <a:pt x="8686" y="274247"/>
                </a:lnTo>
                <a:lnTo>
                  <a:pt x="7696" y="279033"/>
                </a:lnTo>
                <a:lnTo>
                  <a:pt x="6083" y="284129"/>
                </a:lnTo>
                <a:lnTo>
                  <a:pt x="4055" y="289431"/>
                </a:lnTo>
                <a:lnTo>
                  <a:pt x="2703" y="294870"/>
                </a:lnTo>
                <a:lnTo>
                  <a:pt x="1802" y="300402"/>
                </a:lnTo>
                <a:lnTo>
                  <a:pt x="801" y="310676"/>
                </a:lnTo>
                <a:lnTo>
                  <a:pt x="356" y="318417"/>
                </a:lnTo>
                <a:lnTo>
                  <a:pt x="105" y="328130"/>
                </a:lnTo>
                <a:lnTo>
                  <a:pt x="0" y="334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51"/>
          <p:cNvSpPr/>
          <p:nvPr/>
        </p:nvSpPr>
        <p:spPr>
          <a:xfrm>
            <a:off x="3414748" y="3274695"/>
            <a:ext cx="255295" cy="325249"/>
          </a:xfrm>
          <a:custGeom>
            <a:avLst/>
            <a:gdLst/>
            <a:ahLst/>
            <a:cxnLst/>
            <a:rect l="0" t="0" r="0" b="0"/>
            <a:pathLst>
              <a:path w="255295" h="325249">
                <a:moveTo>
                  <a:pt x="77116" y="25717"/>
                </a:moveTo>
                <a:lnTo>
                  <a:pt x="85658" y="25717"/>
                </a:lnTo>
                <a:lnTo>
                  <a:pt x="85680" y="30268"/>
                </a:lnTo>
                <a:lnTo>
                  <a:pt x="84731" y="32561"/>
                </a:lnTo>
                <a:lnTo>
                  <a:pt x="78843" y="41292"/>
                </a:lnTo>
                <a:lnTo>
                  <a:pt x="73756" y="50419"/>
                </a:lnTo>
                <a:lnTo>
                  <a:pt x="65781" y="58286"/>
                </a:lnTo>
                <a:lnTo>
                  <a:pt x="60987" y="61717"/>
                </a:lnTo>
                <a:lnTo>
                  <a:pt x="53120" y="70610"/>
                </a:lnTo>
                <a:lnTo>
                  <a:pt x="49689" y="75648"/>
                </a:lnTo>
                <a:lnTo>
                  <a:pt x="46449" y="80912"/>
                </a:lnTo>
                <a:lnTo>
                  <a:pt x="43337" y="86326"/>
                </a:lnTo>
                <a:lnTo>
                  <a:pt x="40309" y="91840"/>
                </a:lnTo>
                <a:lnTo>
                  <a:pt x="36386" y="97422"/>
                </a:lnTo>
                <a:lnTo>
                  <a:pt x="31865" y="103048"/>
                </a:lnTo>
                <a:lnTo>
                  <a:pt x="26946" y="108703"/>
                </a:lnTo>
                <a:lnTo>
                  <a:pt x="22715" y="115331"/>
                </a:lnTo>
                <a:lnTo>
                  <a:pt x="18941" y="122607"/>
                </a:lnTo>
                <a:lnTo>
                  <a:pt x="15473" y="130316"/>
                </a:lnTo>
                <a:lnTo>
                  <a:pt x="13161" y="137359"/>
                </a:lnTo>
                <a:lnTo>
                  <a:pt x="11619" y="143961"/>
                </a:lnTo>
                <a:lnTo>
                  <a:pt x="10592" y="150266"/>
                </a:lnTo>
                <a:lnTo>
                  <a:pt x="8954" y="157327"/>
                </a:lnTo>
                <a:lnTo>
                  <a:pt x="6910" y="164892"/>
                </a:lnTo>
                <a:lnTo>
                  <a:pt x="4595" y="172793"/>
                </a:lnTo>
                <a:lnTo>
                  <a:pt x="3051" y="180918"/>
                </a:lnTo>
                <a:lnTo>
                  <a:pt x="2022" y="189192"/>
                </a:lnTo>
                <a:lnTo>
                  <a:pt x="1336" y="197565"/>
                </a:lnTo>
                <a:lnTo>
                  <a:pt x="879" y="205053"/>
                </a:lnTo>
                <a:lnTo>
                  <a:pt x="371" y="218452"/>
                </a:lnTo>
                <a:lnTo>
                  <a:pt x="85" y="236705"/>
                </a:lnTo>
                <a:lnTo>
                  <a:pt x="0" y="258730"/>
                </a:lnTo>
                <a:lnTo>
                  <a:pt x="940" y="265831"/>
                </a:lnTo>
                <a:lnTo>
                  <a:pt x="2520" y="272471"/>
                </a:lnTo>
                <a:lnTo>
                  <a:pt x="4525" y="278802"/>
                </a:lnTo>
                <a:lnTo>
                  <a:pt x="9294" y="288377"/>
                </a:lnTo>
                <a:lnTo>
                  <a:pt x="14588" y="295807"/>
                </a:lnTo>
                <a:lnTo>
                  <a:pt x="20116" y="302285"/>
                </a:lnTo>
                <a:lnTo>
                  <a:pt x="23876" y="305345"/>
                </a:lnTo>
                <a:lnTo>
                  <a:pt x="28288" y="308339"/>
                </a:lnTo>
                <a:lnTo>
                  <a:pt x="33134" y="311286"/>
                </a:lnTo>
                <a:lnTo>
                  <a:pt x="41059" y="317102"/>
                </a:lnTo>
                <a:lnTo>
                  <a:pt x="44505" y="319986"/>
                </a:lnTo>
                <a:lnTo>
                  <a:pt x="48708" y="321909"/>
                </a:lnTo>
                <a:lnTo>
                  <a:pt x="53415" y="323191"/>
                </a:lnTo>
                <a:lnTo>
                  <a:pt x="58458" y="324045"/>
                </a:lnTo>
                <a:lnTo>
                  <a:pt x="63725" y="324615"/>
                </a:lnTo>
                <a:lnTo>
                  <a:pt x="69142" y="324995"/>
                </a:lnTo>
                <a:lnTo>
                  <a:pt x="74657" y="325248"/>
                </a:lnTo>
                <a:lnTo>
                  <a:pt x="80240" y="324465"/>
                </a:lnTo>
                <a:lnTo>
                  <a:pt x="85867" y="322990"/>
                </a:lnTo>
                <a:lnTo>
                  <a:pt x="113135" y="313778"/>
                </a:lnTo>
                <a:lnTo>
                  <a:pt x="120179" y="311103"/>
                </a:lnTo>
                <a:lnTo>
                  <a:pt x="126780" y="308367"/>
                </a:lnTo>
                <a:lnTo>
                  <a:pt x="133085" y="305590"/>
                </a:lnTo>
                <a:lnTo>
                  <a:pt x="145172" y="299965"/>
                </a:lnTo>
                <a:lnTo>
                  <a:pt x="151062" y="297131"/>
                </a:lnTo>
                <a:lnTo>
                  <a:pt x="157846" y="293338"/>
                </a:lnTo>
                <a:lnTo>
                  <a:pt x="165226" y="288903"/>
                </a:lnTo>
                <a:lnTo>
                  <a:pt x="173003" y="284042"/>
                </a:lnTo>
                <a:lnTo>
                  <a:pt x="180094" y="278896"/>
                </a:lnTo>
                <a:lnTo>
                  <a:pt x="186725" y="273561"/>
                </a:lnTo>
                <a:lnTo>
                  <a:pt x="193052" y="268099"/>
                </a:lnTo>
                <a:lnTo>
                  <a:pt x="199174" y="261600"/>
                </a:lnTo>
                <a:lnTo>
                  <a:pt x="205161" y="254410"/>
                </a:lnTo>
                <a:lnTo>
                  <a:pt x="211057" y="246759"/>
                </a:lnTo>
                <a:lnTo>
                  <a:pt x="216893" y="239753"/>
                </a:lnTo>
                <a:lnTo>
                  <a:pt x="222688" y="233178"/>
                </a:lnTo>
                <a:lnTo>
                  <a:pt x="228457" y="226889"/>
                </a:lnTo>
                <a:lnTo>
                  <a:pt x="233255" y="220792"/>
                </a:lnTo>
                <a:lnTo>
                  <a:pt x="237406" y="214822"/>
                </a:lnTo>
                <a:lnTo>
                  <a:pt x="241126" y="208937"/>
                </a:lnTo>
                <a:lnTo>
                  <a:pt x="244559" y="202156"/>
                </a:lnTo>
                <a:lnTo>
                  <a:pt x="247800" y="194778"/>
                </a:lnTo>
                <a:lnTo>
                  <a:pt x="250913" y="187002"/>
                </a:lnTo>
                <a:lnTo>
                  <a:pt x="252988" y="179913"/>
                </a:lnTo>
                <a:lnTo>
                  <a:pt x="254372" y="173282"/>
                </a:lnTo>
                <a:lnTo>
                  <a:pt x="255294" y="166956"/>
                </a:lnTo>
                <a:lnTo>
                  <a:pt x="254957" y="159881"/>
                </a:lnTo>
                <a:lnTo>
                  <a:pt x="253780" y="152307"/>
                </a:lnTo>
                <a:lnTo>
                  <a:pt x="252042" y="144401"/>
                </a:lnTo>
                <a:lnTo>
                  <a:pt x="250883" y="136272"/>
                </a:lnTo>
                <a:lnTo>
                  <a:pt x="250111" y="127995"/>
                </a:lnTo>
                <a:lnTo>
                  <a:pt x="249596" y="119620"/>
                </a:lnTo>
                <a:lnTo>
                  <a:pt x="248301" y="112131"/>
                </a:lnTo>
                <a:lnTo>
                  <a:pt x="246484" y="105234"/>
                </a:lnTo>
                <a:lnTo>
                  <a:pt x="244321" y="98731"/>
                </a:lnTo>
                <a:lnTo>
                  <a:pt x="240973" y="92490"/>
                </a:lnTo>
                <a:lnTo>
                  <a:pt x="236837" y="86425"/>
                </a:lnTo>
                <a:lnTo>
                  <a:pt x="232174" y="80476"/>
                </a:lnTo>
                <a:lnTo>
                  <a:pt x="226209" y="73654"/>
                </a:lnTo>
                <a:lnTo>
                  <a:pt x="219374" y="66247"/>
                </a:lnTo>
                <a:lnTo>
                  <a:pt x="211960" y="58452"/>
                </a:lnTo>
                <a:lnTo>
                  <a:pt x="205112" y="52303"/>
                </a:lnTo>
                <a:lnTo>
                  <a:pt x="198641" y="47251"/>
                </a:lnTo>
                <a:lnTo>
                  <a:pt x="177894" y="33050"/>
                </a:lnTo>
                <a:lnTo>
                  <a:pt x="170019" y="27748"/>
                </a:lnTo>
                <a:lnTo>
                  <a:pt x="161912" y="23261"/>
                </a:lnTo>
                <a:lnTo>
                  <a:pt x="153649" y="19317"/>
                </a:lnTo>
                <a:lnTo>
                  <a:pt x="145283" y="15736"/>
                </a:lnTo>
                <a:lnTo>
                  <a:pt x="136848" y="13348"/>
                </a:lnTo>
                <a:lnTo>
                  <a:pt x="128368" y="11756"/>
                </a:lnTo>
                <a:lnTo>
                  <a:pt x="119857" y="10695"/>
                </a:lnTo>
                <a:lnTo>
                  <a:pt x="111325" y="9035"/>
                </a:lnTo>
                <a:lnTo>
                  <a:pt x="102779" y="6976"/>
                </a:lnTo>
                <a:lnTo>
                  <a:pt x="94225" y="4650"/>
                </a:lnTo>
                <a:lnTo>
                  <a:pt x="85665" y="3100"/>
                </a:lnTo>
                <a:lnTo>
                  <a:pt x="77100" y="2067"/>
                </a:lnTo>
                <a:lnTo>
                  <a:pt x="61869" y="918"/>
                </a:lnTo>
                <a:lnTo>
                  <a:pt x="51925" y="408"/>
                </a:lnTo>
                <a:lnTo>
                  <a:pt x="44330" y="181"/>
                </a:lnTo>
                <a:lnTo>
                  <a:pt x="256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52"/>
          <p:cNvSpPr/>
          <p:nvPr/>
        </p:nvSpPr>
        <p:spPr>
          <a:xfrm>
            <a:off x="3714750" y="3334702"/>
            <a:ext cx="214313" cy="265749"/>
          </a:xfrm>
          <a:custGeom>
            <a:avLst/>
            <a:gdLst/>
            <a:ahLst/>
            <a:cxnLst/>
            <a:rect l="0" t="0" r="0" b="0"/>
            <a:pathLst>
              <a:path w="214313" h="26574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4621" y="15181"/>
                </a:lnTo>
                <a:lnTo>
                  <a:pt x="20150" y="20400"/>
                </a:lnTo>
                <a:lnTo>
                  <a:pt x="37160" y="37182"/>
                </a:lnTo>
                <a:lnTo>
                  <a:pt x="39061" y="40981"/>
                </a:lnTo>
                <a:lnTo>
                  <a:pt x="40328" y="45418"/>
                </a:lnTo>
                <a:lnTo>
                  <a:pt x="41173" y="50281"/>
                </a:lnTo>
                <a:lnTo>
                  <a:pt x="43641" y="55428"/>
                </a:lnTo>
                <a:lnTo>
                  <a:pt x="47191" y="60765"/>
                </a:lnTo>
                <a:lnTo>
                  <a:pt x="51463" y="66228"/>
                </a:lnTo>
                <a:lnTo>
                  <a:pt x="56216" y="71774"/>
                </a:lnTo>
                <a:lnTo>
                  <a:pt x="61290" y="77377"/>
                </a:lnTo>
                <a:lnTo>
                  <a:pt x="66577" y="83017"/>
                </a:lnTo>
                <a:lnTo>
                  <a:pt x="71055" y="88682"/>
                </a:lnTo>
                <a:lnTo>
                  <a:pt x="74992" y="94364"/>
                </a:lnTo>
                <a:lnTo>
                  <a:pt x="78570" y="100057"/>
                </a:lnTo>
                <a:lnTo>
                  <a:pt x="81907" y="105757"/>
                </a:lnTo>
                <a:lnTo>
                  <a:pt x="85085" y="111462"/>
                </a:lnTo>
                <a:lnTo>
                  <a:pt x="88155" y="117171"/>
                </a:lnTo>
                <a:lnTo>
                  <a:pt x="92108" y="123834"/>
                </a:lnTo>
                <a:lnTo>
                  <a:pt x="101579" y="138858"/>
                </a:lnTo>
                <a:lnTo>
                  <a:pt x="106772" y="145911"/>
                </a:lnTo>
                <a:lnTo>
                  <a:pt x="112138" y="152520"/>
                </a:lnTo>
                <a:lnTo>
                  <a:pt x="117621" y="158830"/>
                </a:lnTo>
                <a:lnTo>
                  <a:pt x="122229" y="164941"/>
                </a:lnTo>
                <a:lnTo>
                  <a:pt x="126253" y="170921"/>
                </a:lnTo>
                <a:lnTo>
                  <a:pt x="129889" y="176812"/>
                </a:lnTo>
                <a:lnTo>
                  <a:pt x="134217" y="182645"/>
                </a:lnTo>
                <a:lnTo>
                  <a:pt x="139008" y="188438"/>
                </a:lnTo>
                <a:lnTo>
                  <a:pt x="144107" y="194206"/>
                </a:lnTo>
                <a:lnTo>
                  <a:pt x="149411" y="199003"/>
                </a:lnTo>
                <a:lnTo>
                  <a:pt x="154852" y="203154"/>
                </a:lnTo>
                <a:lnTo>
                  <a:pt x="160385" y="206873"/>
                </a:lnTo>
                <a:lnTo>
                  <a:pt x="164073" y="211258"/>
                </a:lnTo>
                <a:lnTo>
                  <a:pt x="166532" y="216086"/>
                </a:lnTo>
                <a:lnTo>
                  <a:pt x="168171" y="221210"/>
                </a:lnTo>
                <a:lnTo>
                  <a:pt x="171169" y="225578"/>
                </a:lnTo>
                <a:lnTo>
                  <a:pt x="175072" y="229443"/>
                </a:lnTo>
                <a:lnTo>
                  <a:pt x="179580" y="232972"/>
                </a:lnTo>
                <a:lnTo>
                  <a:pt x="182585" y="236277"/>
                </a:lnTo>
                <a:lnTo>
                  <a:pt x="184588" y="239433"/>
                </a:lnTo>
                <a:lnTo>
                  <a:pt x="187766" y="245480"/>
                </a:lnTo>
                <a:lnTo>
                  <a:pt x="192354" y="251342"/>
                </a:lnTo>
                <a:lnTo>
                  <a:pt x="194911" y="253287"/>
                </a:lnTo>
                <a:lnTo>
                  <a:pt x="200292" y="255447"/>
                </a:lnTo>
                <a:lnTo>
                  <a:pt x="202108" y="256976"/>
                </a:lnTo>
                <a:lnTo>
                  <a:pt x="203318" y="258947"/>
                </a:lnTo>
                <a:lnTo>
                  <a:pt x="204125" y="261214"/>
                </a:lnTo>
                <a:lnTo>
                  <a:pt x="205616" y="262725"/>
                </a:lnTo>
                <a:lnTo>
                  <a:pt x="207562" y="263733"/>
                </a:lnTo>
                <a:lnTo>
                  <a:pt x="214312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53"/>
          <p:cNvSpPr/>
          <p:nvPr/>
        </p:nvSpPr>
        <p:spPr>
          <a:xfrm>
            <a:off x="3689032" y="3368992"/>
            <a:ext cx="317184" cy="214313"/>
          </a:xfrm>
          <a:custGeom>
            <a:avLst/>
            <a:gdLst/>
            <a:ahLst/>
            <a:cxnLst/>
            <a:rect l="0" t="0" r="0" b="0"/>
            <a:pathLst>
              <a:path w="317184" h="214313">
                <a:moveTo>
                  <a:pt x="317183" y="0"/>
                </a:moveTo>
                <a:lnTo>
                  <a:pt x="312632" y="0"/>
                </a:lnTo>
                <a:lnTo>
                  <a:pt x="310339" y="953"/>
                </a:lnTo>
                <a:lnTo>
                  <a:pt x="302560" y="5891"/>
                </a:lnTo>
                <a:lnTo>
                  <a:pt x="297032" y="7381"/>
                </a:lnTo>
                <a:lnTo>
                  <a:pt x="294224" y="9683"/>
                </a:lnTo>
                <a:lnTo>
                  <a:pt x="291399" y="13123"/>
                </a:lnTo>
                <a:lnTo>
                  <a:pt x="288564" y="17321"/>
                </a:lnTo>
                <a:lnTo>
                  <a:pt x="284768" y="21072"/>
                </a:lnTo>
                <a:lnTo>
                  <a:pt x="280333" y="24526"/>
                </a:lnTo>
                <a:lnTo>
                  <a:pt x="275471" y="27781"/>
                </a:lnTo>
                <a:lnTo>
                  <a:pt x="270325" y="31855"/>
                </a:lnTo>
                <a:lnTo>
                  <a:pt x="264989" y="36477"/>
                </a:lnTo>
                <a:lnTo>
                  <a:pt x="259527" y="41463"/>
                </a:lnTo>
                <a:lnTo>
                  <a:pt x="248378" y="52083"/>
                </a:lnTo>
                <a:lnTo>
                  <a:pt x="242738" y="57582"/>
                </a:lnTo>
                <a:lnTo>
                  <a:pt x="236120" y="63153"/>
                </a:lnTo>
                <a:lnTo>
                  <a:pt x="228851" y="68772"/>
                </a:lnTo>
                <a:lnTo>
                  <a:pt x="221147" y="74423"/>
                </a:lnTo>
                <a:lnTo>
                  <a:pt x="214107" y="79143"/>
                </a:lnTo>
                <a:lnTo>
                  <a:pt x="207508" y="83242"/>
                </a:lnTo>
                <a:lnTo>
                  <a:pt x="201204" y="86927"/>
                </a:lnTo>
                <a:lnTo>
                  <a:pt x="186579" y="96102"/>
                </a:lnTo>
                <a:lnTo>
                  <a:pt x="128470" y="134408"/>
                </a:lnTo>
                <a:lnTo>
                  <a:pt x="120889" y="139136"/>
                </a:lnTo>
                <a:lnTo>
                  <a:pt x="113930" y="143240"/>
                </a:lnTo>
                <a:lnTo>
                  <a:pt x="107386" y="146928"/>
                </a:lnTo>
                <a:lnTo>
                  <a:pt x="101118" y="151292"/>
                </a:lnTo>
                <a:lnTo>
                  <a:pt x="95035" y="156107"/>
                </a:lnTo>
                <a:lnTo>
                  <a:pt x="89074" y="161221"/>
                </a:lnTo>
                <a:lnTo>
                  <a:pt x="83195" y="165583"/>
                </a:lnTo>
                <a:lnTo>
                  <a:pt x="77371" y="169444"/>
                </a:lnTo>
                <a:lnTo>
                  <a:pt x="71583" y="172970"/>
                </a:lnTo>
                <a:lnTo>
                  <a:pt x="65819" y="177226"/>
                </a:lnTo>
                <a:lnTo>
                  <a:pt x="60072" y="181968"/>
                </a:lnTo>
                <a:lnTo>
                  <a:pt x="54336" y="187035"/>
                </a:lnTo>
                <a:lnTo>
                  <a:pt x="48606" y="190412"/>
                </a:lnTo>
                <a:lnTo>
                  <a:pt x="42882" y="192664"/>
                </a:lnTo>
                <a:lnTo>
                  <a:pt x="37160" y="194165"/>
                </a:lnTo>
                <a:lnTo>
                  <a:pt x="28263" y="198373"/>
                </a:lnTo>
                <a:lnTo>
                  <a:pt x="21134" y="203419"/>
                </a:lnTo>
                <a:lnTo>
                  <a:pt x="14790" y="208836"/>
                </a:lnTo>
                <a:lnTo>
                  <a:pt x="10415" y="212690"/>
                </a:lnTo>
                <a:lnTo>
                  <a:pt x="8848" y="213231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54"/>
          <p:cNvSpPr/>
          <p:nvPr/>
        </p:nvSpPr>
        <p:spPr>
          <a:xfrm>
            <a:off x="4006215" y="3394814"/>
            <a:ext cx="265748" cy="24420"/>
          </a:xfrm>
          <a:custGeom>
            <a:avLst/>
            <a:gdLst/>
            <a:ahLst/>
            <a:cxnLst/>
            <a:rect l="0" t="0" r="0" b="0"/>
            <a:pathLst>
              <a:path w="265748" h="24420">
                <a:moveTo>
                  <a:pt x="0" y="8468"/>
                </a:moveTo>
                <a:lnTo>
                  <a:pt x="7381" y="8468"/>
                </a:lnTo>
                <a:lnTo>
                  <a:pt x="8730" y="7515"/>
                </a:lnTo>
                <a:lnTo>
                  <a:pt x="10583" y="5928"/>
                </a:lnTo>
                <a:lnTo>
                  <a:pt x="12770" y="3917"/>
                </a:lnTo>
                <a:lnTo>
                  <a:pt x="15181" y="2577"/>
                </a:lnTo>
                <a:lnTo>
                  <a:pt x="17740" y="1683"/>
                </a:lnTo>
                <a:lnTo>
                  <a:pt x="20400" y="1087"/>
                </a:lnTo>
                <a:lnTo>
                  <a:pt x="25894" y="425"/>
                </a:lnTo>
                <a:lnTo>
                  <a:pt x="32463" y="131"/>
                </a:lnTo>
                <a:lnTo>
                  <a:pt x="41733" y="0"/>
                </a:lnTo>
                <a:lnTo>
                  <a:pt x="46872" y="918"/>
                </a:lnTo>
                <a:lnTo>
                  <a:pt x="52203" y="2482"/>
                </a:lnTo>
                <a:lnTo>
                  <a:pt x="57662" y="4478"/>
                </a:lnTo>
                <a:lnTo>
                  <a:pt x="64158" y="5808"/>
                </a:lnTo>
                <a:lnTo>
                  <a:pt x="71347" y="6695"/>
                </a:lnTo>
                <a:lnTo>
                  <a:pt x="78998" y="7286"/>
                </a:lnTo>
                <a:lnTo>
                  <a:pt x="86002" y="8632"/>
                </a:lnTo>
                <a:lnTo>
                  <a:pt x="92577" y="10482"/>
                </a:lnTo>
                <a:lnTo>
                  <a:pt x="98865" y="12669"/>
                </a:lnTo>
                <a:lnTo>
                  <a:pt x="105915" y="14126"/>
                </a:lnTo>
                <a:lnTo>
                  <a:pt x="113473" y="15098"/>
                </a:lnTo>
                <a:lnTo>
                  <a:pt x="121368" y="15745"/>
                </a:lnTo>
                <a:lnTo>
                  <a:pt x="129489" y="16177"/>
                </a:lnTo>
                <a:lnTo>
                  <a:pt x="146133" y="16657"/>
                </a:lnTo>
                <a:lnTo>
                  <a:pt x="181862" y="16990"/>
                </a:lnTo>
                <a:lnTo>
                  <a:pt x="189821" y="17007"/>
                </a:lnTo>
                <a:lnTo>
                  <a:pt x="197033" y="17971"/>
                </a:lnTo>
                <a:lnTo>
                  <a:pt x="203745" y="19565"/>
                </a:lnTo>
                <a:lnTo>
                  <a:pt x="210124" y="21581"/>
                </a:lnTo>
                <a:lnTo>
                  <a:pt x="216283" y="22925"/>
                </a:lnTo>
                <a:lnTo>
                  <a:pt x="222294" y="23821"/>
                </a:lnTo>
                <a:lnTo>
                  <a:pt x="228205" y="24419"/>
                </a:lnTo>
                <a:lnTo>
                  <a:pt x="233099" y="23864"/>
                </a:lnTo>
                <a:lnTo>
                  <a:pt x="237315" y="22542"/>
                </a:lnTo>
                <a:lnTo>
                  <a:pt x="241077" y="20708"/>
                </a:lnTo>
                <a:lnTo>
                  <a:pt x="244537" y="19486"/>
                </a:lnTo>
                <a:lnTo>
                  <a:pt x="247798" y="18671"/>
                </a:lnTo>
                <a:lnTo>
                  <a:pt x="250923" y="18127"/>
                </a:lnTo>
                <a:lnTo>
                  <a:pt x="256936" y="17523"/>
                </a:lnTo>
                <a:lnTo>
                  <a:pt x="265747" y="17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55"/>
          <p:cNvSpPr/>
          <p:nvPr/>
        </p:nvSpPr>
        <p:spPr>
          <a:xfrm>
            <a:off x="4194914" y="3308985"/>
            <a:ext cx="13408" cy="272998"/>
          </a:xfrm>
          <a:custGeom>
            <a:avLst/>
            <a:gdLst/>
            <a:ahLst/>
            <a:cxnLst/>
            <a:rect l="0" t="0" r="0" b="0"/>
            <a:pathLst>
              <a:path w="13408" h="272998">
                <a:moveTo>
                  <a:pt x="8468" y="0"/>
                </a:moveTo>
                <a:lnTo>
                  <a:pt x="8468" y="98865"/>
                </a:lnTo>
                <a:lnTo>
                  <a:pt x="9421" y="104962"/>
                </a:lnTo>
                <a:lnTo>
                  <a:pt x="11008" y="110932"/>
                </a:lnTo>
                <a:lnTo>
                  <a:pt x="13019" y="116817"/>
                </a:lnTo>
                <a:lnTo>
                  <a:pt x="13407" y="123598"/>
                </a:lnTo>
                <a:lnTo>
                  <a:pt x="12713" y="130976"/>
                </a:lnTo>
                <a:lnTo>
                  <a:pt x="11298" y="138752"/>
                </a:lnTo>
                <a:lnTo>
                  <a:pt x="10355" y="145842"/>
                </a:lnTo>
                <a:lnTo>
                  <a:pt x="9726" y="152473"/>
                </a:lnTo>
                <a:lnTo>
                  <a:pt x="9306" y="158798"/>
                </a:lnTo>
                <a:lnTo>
                  <a:pt x="9027" y="164920"/>
                </a:lnTo>
                <a:lnTo>
                  <a:pt x="8717" y="176803"/>
                </a:lnTo>
                <a:lnTo>
                  <a:pt x="8490" y="211423"/>
                </a:lnTo>
                <a:lnTo>
                  <a:pt x="7530" y="217148"/>
                </a:lnTo>
                <a:lnTo>
                  <a:pt x="5938" y="222871"/>
                </a:lnTo>
                <a:lnTo>
                  <a:pt x="3923" y="228590"/>
                </a:lnTo>
                <a:lnTo>
                  <a:pt x="2581" y="234308"/>
                </a:lnTo>
                <a:lnTo>
                  <a:pt x="1686" y="240025"/>
                </a:lnTo>
                <a:lnTo>
                  <a:pt x="249" y="253787"/>
                </a:lnTo>
                <a:lnTo>
                  <a:pt x="0" y="260722"/>
                </a:lnTo>
                <a:lnTo>
                  <a:pt x="918" y="262397"/>
                </a:lnTo>
                <a:lnTo>
                  <a:pt x="2482" y="263513"/>
                </a:lnTo>
                <a:lnTo>
                  <a:pt x="4477" y="264258"/>
                </a:lnTo>
                <a:lnTo>
                  <a:pt x="5808" y="265707"/>
                </a:lnTo>
                <a:lnTo>
                  <a:pt x="6695" y="267625"/>
                </a:lnTo>
                <a:lnTo>
                  <a:pt x="8117" y="272997"/>
                </a:lnTo>
                <a:lnTo>
                  <a:pt x="8235" y="272486"/>
                </a:lnTo>
                <a:lnTo>
                  <a:pt x="8468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56"/>
          <p:cNvSpPr/>
          <p:nvPr/>
        </p:nvSpPr>
        <p:spPr>
          <a:xfrm>
            <a:off x="4340542" y="3231940"/>
            <a:ext cx="282388" cy="290132"/>
          </a:xfrm>
          <a:custGeom>
            <a:avLst/>
            <a:gdLst/>
            <a:ahLst/>
            <a:cxnLst/>
            <a:rect l="0" t="0" r="0" b="0"/>
            <a:pathLst>
              <a:path w="282388" h="290132">
                <a:moveTo>
                  <a:pt x="240030" y="25610"/>
                </a:moveTo>
                <a:lnTo>
                  <a:pt x="240030" y="12839"/>
                </a:lnTo>
                <a:lnTo>
                  <a:pt x="239078" y="11381"/>
                </a:lnTo>
                <a:lnTo>
                  <a:pt x="237490" y="10409"/>
                </a:lnTo>
                <a:lnTo>
                  <a:pt x="233186" y="9329"/>
                </a:lnTo>
                <a:lnTo>
                  <a:pt x="228098" y="8849"/>
                </a:lnTo>
                <a:lnTo>
                  <a:pt x="225408" y="7768"/>
                </a:lnTo>
                <a:lnTo>
                  <a:pt x="219879" y="4027"/>
                </a:lnTo>
                <a:lnTo>
                  <a:pt x="211706" y="1730"/>
                </a:lnTo>
                <a:lnTo>
                  <a:pt x="206860" y="1117"/>
                </a:lnTo>
                <a:lnTo>
                  <a:pt x="201724" y="709"/>
                </a:lnTo>
                <a:lnTo>
                  <a:pt x="196395" y="437"/>
                </a:lnTo>
                <a:lnTo>
                  <a:pt x="185394" y="134"/>
                </a:lnTo>
                <a:lnTo>
                  <a:pt x="174155" y="0"/>
                </a:lnTo>
                <a:lnTo>
                  <a:pt x="169443" y="916"/>
                </a:lnTo>
                <a:lnTo>
                  <a:pt x="161668" y="4475"/>
                </a:lnTo>
                <a:lnTo>
                  <a:pt x="157309" y="5805"/>
                </a:lnTo>
                <a:lnTo>
                  <a:pt x="152498" y="6691"/>
                </a:lnTo>
                <a:lnTo>
                  <a:pt x="147385" y="7283"/>
                </a:lnTo>
                <a:lnTo>
                  <a:pt x="139164" y="7939"/>
                </a:lnTo>
                <a:lnTo>
                  <a:pt x="130677" y="8361"/>
                </a:lnTo>
                <a:lnTo>
                  <a:pt x="126976" y="10958"/>
                </a:lnTo>
                <a:lnTo>
                  <a:pt x="124655" y="12985"/>
                </a:lnTo>
                <a:lnTo>
                  <a:pt x="124061" y="14336"/>
                </a:lnTo>
                <a:lnTo>
                  <a:pt x="124618" y="15236"/>
                </a:lnTo>
                <a:lnTo>
                  <a:pt x="125941" y="15836"/>
                </a:lnTo>
                <a:lnTo>
                  <a:pt x="126823" y="17189"/>
                </a:lnTo>
                <a:lnTo>
                  <a:pt x="127803" y="21232"/>
                </a:lnTo>
                <a:lnTo>
                  <a:pt x="128355" y="28864"/>
                </a:lnTo>
                <a:lnTo>
                  <a:pt x="131024" y="36898"/>
                </a:lnTo>
                <a:lnTo>
                  <a:pt x="134433" y="45867"/>
                </a:lnTo>
                <a:lnTo>
                  <a:pt x="135948" y="53028"/>
                </a:lnTo>
                <a:lnTo>
                  <a:pt x="136621" y="59385"/>
                </a:lnTo>
                <a:lnTo>
                  <a:pt x="136801" y="62415"/>
                </a:lnTo>
                <a:lnTo>
                  <a:pt x="134461" y="70860"/>
                </a:lnTo>
                <a:lnTo>
                  <a:pt x="132503" y="75779"/>
                </a:lnTo>
                <a:lnTo>
                  <a:pt x="130328" y="83785"/>
                </a:lnTo>
                <a:lnTo>
                  <a:pt x="128408" y="91470"/>
                </a:lnTo>
                <a:lnTo>
                  <a:pt x="126563" y="96187"/>
                </a:lnTo>
                <a:lnTo>
                  <a:pt x="124380" y="101236"/>
                </a:lnTo>
                <a:lnTo>
                  <a:pt x="119416" y="109386"/>
                </a:lnTo>
                <a:lnTo>
                  <a:pt x="114034" y="116184"/>
                </a:lnTo>
                <a:lnTo>
                  <a:pt x="108467" y="122380"/>
                </a:lnTo>
                <a:lnTo>
                  <a:pt x="102818" y="130849"/>
                </a:lnTo>
                <a:lnTo>
                  <a:pt x="99978" y="135774"/>
                </a:lnTo>
                <a:lnTo>
                  <a:pt x="94282" y="143786"/>
                </a:lnTo>
                <a:lnTo>
                  <a:pt x="88576" y="150523"/>
                </a:lnTo>
                <a:lnTo>
                  <a:pt x="82865" y="156691"/>
                </a:lnTo>
                <a:lnTo>
                  <a:pt x="74294" y="165520"/>
                </a:lnTo>
                <a:lnTo>
                  <a:pt x="65722" y="174168"/>
                </a:lnTo>
                <a:lnTo>
                  <a:pt x="63817" y="177036"/>
                </a:lnTo>
                <a:lnTo>
                  <a:pt x="60760" y="185943"/>
                </a:lnTo>
                <a:lnTo>
                  <a:pt x="60509" y="186791"/>
                </a:lnTo>
                <a:lnTo>
                  <a:pt x="59390" y="187356"/>
                </a:lnTo>
                <a:lnTo>
                  <a:pt x="52671" y="188338"/>
                </a:lnTo>
                <a:lnTo>
                  <a:pt x="56352" y="188443"/>
                </a:lnTo>
                <a:lnTo>
                  <a:pt x="57570" y="187505"/>
                </a:lnTo>
                <a:lnTo>
                  <a:pt x="58383" y="185928"/>
                </a:lnTo>
                <a:lnTo>
                  <a:pt x="58924" y="183923"/>
                </a:lnTo>
                <a:lnTo>
                  <a:pt x="61190" y="182587"/>
                </a:lnTo>
                <a:lnTo>
                  <a:pt x="68788" y="181102"/>
                </a:lnTo>
                <a:lnTo>
                  <a:pt x="75975" y="177903"/>
                </a:lnTo>
                <a:lnTo>
                  <a:pt x="79225" y="175716"/>
                </a:lnTo>
                <a:lnTo>
                  <a:pt x="87916" y="173286"/>
                </a:lnTo>
                <a:lnTo>
                  <a:pt x="92900" y="172638"/>
                </a:lnTo>
                <a:lnTo>
                  <a:pt x="100979" y="169378"/>
                </a:lnTo>
                <a:lnTo>
                  <a:pt x="108697" y="164754"/>
                </a:lnTo>
                <a:lnTo>
                  <a:pt x="118477" y="159524"/>
                </a:lnTo>
                <a:lnTo>
                  <a:pt x="134694" y="151225"/>
                </a:lnTo>
                <a:lnTo>
                  <a:pt x="141231" y="148405"/>
                </a:lnTo>
                <a:lnTo>
                  <a:pt x="148446" y="145573"/>
                </a:lnTo>
                <a:lnTo>
                  <a:pt x="156114" y="142733"/>
                </a:lnTo>
                <a:lnTo>
                  <a:pt x="162178" y="140839"/>
                </a:lnTo>
                <a:lnTo>
                  <a:pt x="167174" y="139577"/>
                </a:lnTo>
                <a:lnTo>
                  <a:pt x="171457" y="138735"/>
                </a:lnTo>
                <a:lnTo>
                  <a:pt x="176217" y="138174"/>
                </a:lnTo>
                <a:lnTo>
                  <a:pt x="181295" y="137800"/>
                </a:lnTo>
                <a:lnTo>
                  <a:pt x="186586" y="137551"/>
                </a:lnTo>
                <a:lnTo>
                  <a:pt x="197545" y="137274"/>
                </a:lnTo>
                <a:lnTo>
                  <a:pt x="220102" y="137096"/>
                </a:lnTo>
                <a:lnTo>
                  <a:pt x="225792" y="138034"/>
                </a:lnTo>
                <a:lnTo>
                  <a:pt x="231490" y="139612"/>
                </a:lnTo>
                <a:lnTo>
                  <a:pt x="237195" y="141616"/>
                </a:lnTo>
                <a:lnTo>
                  <a:pt x="241949" y="142952"/>
                </a:lnTo>
                <a:lnTo>
                  <a:pt x="249773" y="144437"/>
                </a:lnTo>
                <a:lnTo>
                  <a:pt x="256425" y="147637"/>
                </a:lnTo>
                <a:lnTo>
                  <a:pt x="262557" y="152234"/>
                </a:lnTo>
                <a:lnTo>
                  <a:pt x="271364" y="160177"/>
                </a:lnTo>
                <a:lnTo>
                  <a:pt x="277133" y="165745"/>
                </a:lnTo>
                <a:lnTo>
                  <a:pt x="279053" y="169516"/>
                </a:lnTo>
                <a:lnTo>
                  <a:pt x="280333" y="173935"/>
                </a:lnTo>
                <a:lnTo>
                  <a:pt x="281755" y="182972"/>
                </a:lnTo>
                <a:lnTo>
                  <a:pt x="282387" y="190163"/>
                </a:lnTo>
                <a:lnTo>
                  <a:pt x="281603" y="193414"/>
                </a:lnTo>
                <a:lnTo>
                  <a:pt x="278192" y="199567"/>
                </a:lnTo>
                <a:lnTo>
                  <a:pt x="273501" y="208017"/>
                </a:lnTo>
                <a:lnTo>
                  <a:pt x="270916" y="212937"/>
                </a:lnTo>
                <a:lnTo>
                  <a:pt x="262965" y="220944"/>
                </a:lnTo>
                <a:lnTo>
                  <a:pt x="258178" y="224412"/>
                </a:lnTo>
                <a:lnTo>
                  <a:pt x="253081" y="227677"/>
                </a:lnTo>
                <a:lnTo>
                  <a:pt x="247778" y="230806"/>
                </a:lnTo>
                <a:lnTo>
                  <a:pt x="242338" y="233845"/>
                </a:lnTo>
                <a:lnTo>
                  <a:pt x="236806" y="237776"/>
                </a:lnTo>
                <a:lnTo>
                  <a:pt x="231213" y="242301"/>
                </a:lnTo>
                <a:lnTo>
                  <a:pt x="225580" y="247223"/>
                </a:lnTo>
                <a:lnTo>
                  <a:pt x="218966" y="250505"/>
                </a:lnTo>
                <a:lnTo>
                  <a:pt x="211700" y="252692"/>
                </a:lnTo>
                <a:lnTo>
                  <a:pt x="203998" y="254150"/>
                </a:lnTo>
                <a:lnTo>
                  <a:pt x="196007" y="256075"/>
                </a:lnTo>
                <a:lnTo>
                  <a:pt x="187821" y="258311"/>
                </a:lnTo>
                <a:lnTo>
                  <a:pt x="179506" y="260754"/>
                </a:lnTo>
                <a:lnTo>
                  <a:pt x="170153" y="262382"/>
                </a:lnTo>
                <a:lnTo>
                  <a:pt x="160108" y="263468"/>
                </a:lnTo>
                <a:lnTo>
                  <a:pt x="149601" y="264192"/>
                </a:lnTo>
                <a:lnTo>
                  <a:pt x="139739" y="265627"/>
                </a:lnTo>
                <a:lnTo>
                  <a:pt x="130307" y="267536"/>
                </a:lnTo>
                <a:lnTo>
                  <a:pt x="121162" y="269762"/>
                </a:lnTo>
                <a:lnTo>
                  <a:pt x="112207" y="271245"/>
                </a:lnTo>
                <a:lnTo>
                  <a:pt x="103380" y="272234"/>
                </a:lnTo>
                <a:lnTo>
                  <a:pt x="94637" y="272894"/>
                </a:lnTo>
                <a:lnTo>
                  <a:pt x="85952" y="274285"/>
                </a:lnTo>
                <a:lnTo>
                  <a:pt x="77304" y="276166"/>
                </a:lnTo>
                <a:lnTo>
                  <a:pt x="68681" y="278372"/>
                </a:lnTo>
                <a:lnTo>
                  <a:pt x="60075" y="279843"/>
                </a:lnTo>
                <a:lnTo>
                  <a:pt x="51480" y="280823"/>
                </a:lnTo>
                <a:lnTo>
                  <a:pt x="36215" y="281913"/>
                </a:lnTo>
                <a:lnTo>
                  <a:pt x="26255" y="282397"/>
                </a:lnTo>
                <a:lnTo>
                  <a:pt x="22266" y="283479"/>
                </a:lnTo>
                <a:lnTo>
                  <a:pt x="15294" y="287221"/>
                </a:lnTo>
                <a:lnTo>
                  <a:pt x="9020" y="289519"/>
                </a:lnTo>
                <a:lnTo>
                  <a:pt x="6014" y="290131"/>
                </a:lnTo>
                <a:lnTo>
                  <a:pt x="4009" y="289588"/>
                </a:lnTo>
                <a:lnTo>
                  <a:pt x="2673" y="288273"/>
                </a:lnTo>
                <a:lnTo>
                  <a:pt x="157" y="283106"/>
                </a:lnTo>
                <a:lnTo>
                  <a:pt x="0" y="2742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57"/>
          <p:cNvSpPr/>
          <p:nvPr/>
        </p:nvSpPr>
        <p:spPr>
          <a:xfrm>
            <a:off x="4589145" y="3128962"/>
            <a:ext cx="308334" cy="514351"/>
          </a:xfrm>
          <a:custGeom>
            <a:avLst/>
            <a:gdLst/>
            <a:ahLst/>
            <a:cxnLst/>
            <a:rect l="0" t="0" r="0" b="0"/>
            <a:pathLst>
              <a:path w="308334" h="514351">
                <a:moveTo>
                  <a:pt x="51434" y="0"/>
                </a:moveTo>
                <a:lnTo>
                  <a:pt x="77224" y="0"/>
                </a:lnTo>
                <a:lnTo>
                  <a:pt x="81010" y="953"/>
                </a:lnTo>
                <a:lnTo>
                  <a:pt x="87757" y="4551"/>
                </a:lnTo>
                <a:lnTo>
                  <a:pt x="96470" y="6785"/>
                </a:lnTo>
                <a:lnTo>
                  <a:pt x="101461" y="7381"/>
                </a:lnTo>
                <a:lnTo>
                  <a:pt x="107645" y="9683"/>
                </a:lnTo>
                <a:lnTo>
                  <a:pt x="114626" y="13123"/>
                </a:lnTo>
                <a:lnTo>
                  <a:pt x="122137" y="17321"/>
                </a:lnTo>
                <a:lnTo>
                  <a:pt x="129049" y="22025"/>
                </a:lnTo>
                <a:lnTo>
                  <a:pt x="135563" y="27066"/>
                </a:lnTo>
                <a:lnTo>
                  <a:pt x="141810" y="32331"/>
                </a:lnTo>
                <a:lnTo>
                  <a:pt x="147880" y="37747"/>
                </a:lnTo>
                <a:lnTo>
                  <a:pt x="159704" y="48844"/>
                </a:lnTo>
                <a:lnTo>
                  <a:pt x="166477" y="54470"/>
                </a:lnTo>
                <a:lnTo>
                  <a:pt x="173849" y="60126"/>
                </a:lnTo>
                <a:lnTo>
                  <a:pt x="181622" y="65801"/>
                </a:lnTo>
                <a:lnTo>
                  <a:pt x="188709" y="72443"/>
                </a:lnTo>
                <a:lnTo>
                  <a:pt x="195338" y="79728"/>
                </a:lnTo>
                <a:lnTo>
                  <a:pt x="201663" y="87442"/>
                </a:lnTo>
                <a:lnTo>
                  <a:pt x="216310" y="106173"/>
                </a:lnTo>
                <a:lnTo>
                  <a:pt x="224217" y="116502"/>
                </a:lnTo>
                <a:lnTo>
                  <a:pt x="238082" y="135599"/>
                </a:lnTo>
                <a:lnTo>
                  <a:pt x="251546" y="154564"/>
                </a:lnTo>
                <a:lnTo>
                  <a:pt x="267055" y="175692"/>
                </a:lnTo>
                <a:lnTo>
                  <a:pt x="273287" y="186661"/>
                </a:lnTo>
                <a:lnTo>
                  <a:pt x="278394" y="197783"/>
                </a:lnTo>
                <a:lnTo>
                  <a:pt x="282751" y="209008"/>
                </a:lnTo>
                <a:lnTo>
                  <a:pt x="287560" y="220301"/>
                </a:lnTo>
                <a:lnTo>
                  <a:pt x="297984" y="243009"/>
                </a:lnTo>
                <a:lnTo>
                  <a:pt x="301526" y="254398"/>
                </a:lnTo>
                <a:lnTo>
                  <a:pt x="303887" y="265802"/>
                </a:lnTo>
                <a:lnTo>
                  <a:pt x="305461" y="277213"/>
                </a:lnTo>
                <a:lnTo>
                  <a:pt x="306511" y="288632"/>
                </a:lnTo>
                <a:lnTo>
                  <a:pt x="307210" y="300053"/>
                </a:lnTo>
                <a:lnTo>
                  <a:pt x="307988" y="321952"/>
                </a:lnTo>
                <a:lnTo>
                  <a:pt x="308333" y="341210"/>
                </a:lnTo>
                <a:lnTo>
                  <a:pt x="307473" y="350346"/>
                </a:lnTo>
                <a:lnTo>
                  <a:pt x="305947" y="359294"/>
                </a:lnTo>
                <a:lnTo>
                  <a:pt x="303977" y="368117"/>
                </a:lnTo>
                <a:lnTo>
                  <a:pt x="300758" y="376856"/>
                </a:lnTo>
                <a:lnTo>
                  <a:pt x="296708" y="385540"/>
                </a:lnTo>
                <a:lnTo>
                  <a:pt x="292103" y="394187"/>
                </a:lnTo>
                <a:lnTo>
                  <a:pt x="287127" y="402809"/>
                </a:lnTo>
                <a:lnTo>
                  <a:pt x="281906" y="411414"/>
                </a:lnTo>
                <a:lnTo>
                  <a:pt x="276520" y="420008"/>
                </a:lnTo>
                <a:lnTo>
                  <a:pt x="271024" y="427643"/>
                </a:lnTo>
                <a:lnTo>
                  <a:pt x="265455" y="434638"/>
                </a:lnTo>
                <a:lnTo>
                  <a:pt x="259837" y="441206"/>
                </a:lnTo>
                <a:lnTo>
                  <a:pt x="253235" y="447490"/>
                </a:lnTo>
                <a:lnTo>
                  <a:pt x="245975" y="453584"/>
                </a:lnTo>
                <a:lnTo>
                  <a:pt x="238279" y="459552"/>
                </a:lnTo>
                <a:lnTo>
                  <a:pt x="230290" y="464483"/>
                </a:lnTo>
                <a:lnTo>
                  <a:pt x="222107" y="468723"/>
                </a:lnTo>
                <a:lnTo>
                  <a:pt x="213794" y="472502"/>
                </a:lnTo>
                <a:lnTo>
                  <a:pt x="205394" y="476926"/>
                </a:lnTo>
                <a:lnTo>
                  <a:pt x="196937" y="481781"/>
                </a:lnTo>
                <a:lnTo>
                  <a:pt x="188441" y="486922"/>
                </a:lnTo>
                <a:lnTo>
                  <a:pt x="179920" y="491302"/>
                </a:lnTo>
                <a:lnTo>
                  <a:pt x="171381" y="495175"/>
                </a:lnTo>
                <a:lnTo>
                  <a:pt x="162831" y="498709"/>
                </a:lnTo>
                <a:lnTo>
                  <a:pt x="153322" y="501066"/>
                </a:lnTo>
                <a:lnTo>
                  <a:pt x="143172" y="502636"/>
                </a:lnTo>
                <a:lnTo>
                  <a:pt x="132595" y="503683"/>
                </a:lnTo>
                <a:lnTo>
                  <a:pt x="122687" y="505334"/>
                </a:lnTo>
                <a:lnTo>
                  <a:pt x="113224" y="507387"/>
                </a:lnTo>
                <a:lnTo>
                  <a:pt x="104057" y="509708"/>
                </a:lnTo>
                <a:lnTo>
                  <a:pt x="96041" y="511255"/>
                </a:lnTo>
                <a:lnTo>
                  <a:pt x="88792" y="512287"/>
                </a:lnTo>
                <a:lnTo>
                  <a:pt x="82055" y="512975"/>
                </a:lnTo>
                <a:lnTo>
                  <a:pt x="75658" y="513433"/>
                </a:lnTo>
                <a:lnTo>
                  <a:pt x="69488" y="513739"/>
                </a:lnTo>
                <a:lnTo>
                  <a:pt x="57553" y="514078"/>
                </a:lnTo>
                <a:lnTo>
                  <a:pt x="23377" y="514340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458"/>
          <p:cNvSpPr/>
          <p:nvPr/>
        </p:nvSpPr>
        <p:spPr>
          <a:xfrm>
            <a:off x="1160249" y="3857625"/>
            <a:ext cx="17041" cy="222886"/>
          </a:xfrm>
          <a:custGeom>
            <a:avLst/>
            <a:gdLst/>
            <a:ahLst/>
            <a:cxnLst/>
            <a:rect l="0" t="0" r="0" b="0"/>
            <a:pathLst>
              <a:path w="17041" h="222886">
                <a:moveTo>
                  <a:pt x="17040" y="0"/>
                </a:moveTo>
                <a:lnTo>
                  <a:pt x="12490" y="4550"/>
                </a:lnTo>
                <a:lnTo>
                  <a:pt x="11149" y="6844"/>
                </a:lnTo>
                <a:lnTo>
                  <a:pt x="10255" y="9325"/>
                </a:lnTo>
                <a:lnTo>
                  <a:pt x="9659" y="11931"/>
                </a:lnTo>
                <a:lnTo>
                  <a:pt x="9262" y="14621"/>
                </a:lnTo>
                <a:lnTo>
                  <a:pt x="8821" y="20151"/>
                </a:lnTo>
                <a:lnTo>
                  <a:pt x="8625" y="25783"/>
                </a:lnTo>
                <a:lnTo>
                  <a:pt x="8514" y="36849"/>
                </a:lnTo>
                <a:lnTo>
                  <a:pt x="8469" y="84103"/>
                </a:lnTo>
                <a:lnTo>
                  <a:pt x="7516" y="89406"/>
                </a:lnTo>
                <a:lnTo>
                  <a:pt x="5928" y="94846"/>
                </a:lnTo>
                <a:lnTo>
                  <a:pt x="3917" y="100378"/>
                </a:lnTo>
                <a:lnTo>
                  <a:pt x="2577" y="105971"/>
                </a:lnTo>
                <a:lnTo>
                  <a:pt x="1683" y="111605"/>
                </a:lnTo>
                <a:lnTo>
                  <a:pt x="1087" y="117266"/>
                </a:lnTo>
                <a:lnTo>
                  <a:pt x="690" y="122944"/>
                </a:lnTo>
                <a:lnTo>
                  <a:pt x="425" y="128635"/>
                </a:lnTo>
                <a:lnTo>
                  <a:pt x="52" y="143207"/>
                </a:lnTo>
                <a:lnTo>
                  <a:pt x="0" y="146906"/>
                </a:lnTo>
                <a:lnTo>
                  <a:pt x="918" y="151277"/>
                </a:lnTo>
                <a:lnTo>
                  <a:pt x="2482" y="156096"/>
                </a:lnTo>
                <a:lnTo>
                  <a:pt x="4477" y="161214"/>
                </a:lnTo>
                <a:lnTo>
                  <a:pt x="5808" y="165579"/>
                </a:lnTo>
                <a:lnTo>
                  <a:pt x="6694" y="169441"/>
                </a:lnTo>
                <a:lnTo>
                  <a:pt x="7286" y="172968"/>
                </a:lnTo>
                <a:lnTo>
                  <a:pt x="7680" y="177224"/>
                </a:lnTo>
                <a:lnTo>
                  <a:pt x="7942" y="181967"/>
                </a:lnTo>
                <a:lnTo>
                  <a:pt x="8364" y="194164"/>
                </a:lnTo>
                <a:lnTo>
                  <a:pt x="8447" y="203418"/>
                </a:lnTo>
                <a:lnTo>
                  <a:pt x="8468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459"/>
          <p:cNvSpPr/>
          <p:nvPr/>
        </p:nvSpPr>
        <p:spPr>
          <a:xfrm>
            <a:off x="988694" y="4149090"/>
            <a:ext cx="471489" cy="17145"/>
          </a:xfrm>
          <a:custGeom>
            <a:avLst/>
            <a:gdLst/>
            <a:ahLst/>
            <a:cxnLst/>
            <a:rect l="0" t="0" r="0" b="0"/>
            <a:pathLst>
              <a:path w="471489" h="17145">
                <a:moveTo>
                  <a:pt x="0" y="8572"/>
                </a:moveTo>
                <a:lnTo>
                  <a:pt x="4551" y="8572"/>
                </a:lnTo>
                <a:lnTo>
                  <a:pt x="5892" y="9525"/>
                </a:lnTo>
                <a:lnTo>
                  <a:pt x="6786" y="11112"/>
                </a:lnTo>
                <a:lnTo>
                  <a:pt x="7381" y="13123"/>
                </a:lnTo>
                <a:lnTo>
                  <a:pt x="8731" y="14464"/>
                </a:lnTo>
                <a:lnTo>
                  <a:pt x="10583" y="15357"/>
                </a:lnTo>
                <a:lnTo>
                  <a:pt x="12771" y="15953"/>
                </a:lnTo>
                <a:lnTo>
                  <a:pt x="15181" y="16350"/>
                </a:lnTo>
                <a:lnTo>
                  <a:pt x="20400" y="16791"/>
                </a:lnTo>
                <a:lnTo>
                  <a:pt x="33244" y="17040"/>
                </a:lnTo>
                <a:lnTo>
                  <a:pt x="96358" y="17144"/>
                </a:lnTo>
                <a:lnTo>
                  <a:pt x="103291" y="16192"/>
                </a:lnTo>
                <a:lnTo>
                  <a:pt x="109819" y="14604"/>
                </a:lnTo>
                <a:lnTo>
                  <a:pt x="116075" y="12593"/>
                </a:lnTo>
                <a:lnTo>
                  <a:pt x="123103" y="11253"/>
                </a:lnTo>
                <a:lnTo>
                  <a:pt x="130647" y="10359"/>
                </a:lnTo>
                <a:lnTo>
                  <a:pt x="138533" y="9764"/>
                </a:lnTo>
                <a:lnTo>
                  <a:pt x="146648" y="9367"/>
                </a:lnTo>
                <a:lnTo>
                  <a:pt x="163285" y="8925"/>
                </a:lnTo>
                <a:lnTo>
                  <a:pt x="206968" y="8603"/>
                </a:lnTo>
                <a:lnTo>
                  <a:pt x="231822" y="8581"/>
                </a:lnTo>
                <a:lnTo>
                  <a:pt x="241225" y="7626"/>
                </a:lnTo>
                <a:lnTo>
                  <a:pt x="251305" y="6036"/>
                </a:lnTo>
                <a:lnTo>
                  <a:pt x="261834" y="4024"/>
                </a:lnTo>
                <a:lnTo>
                  <a:pt x="272664" y="2683"/>
                </a:lnTo>
                <a:lnTo>
                  <a:pt x="283693" y="1788"/>
                </a:lnTo>
                <a:lnTo>
                  <a:pt x="294856" y="1192"/>
                </a:lnTo>
                <a:lnTo>
                  <a:pt x="314880" y="529"/>
                </a:lnTo>
                <a:lnTo>
                  <a:pt x="351018" y="104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460"/>
          <p:cNvSpPr/>
          <p:nvPr/>
        </p:nvSpPr>
        <p:spPr>
          <a:xfrm>
            <a:off x="1160186" y="4243397"/>
            <a:ext cx="385722" cy="214304"/>
          </a:xfrm>
          <a:custGeom>
            <a:avLst/>
            <a:gdLst/>
            <a:ahLst/>
            <a:cxnLst/>
            <a:rect l="0" t="0" r="0" b="0"/>
            <a:pathLst>
              <a:path w="385722" h="214304">
                <a:moveTo>
                  <a:pt x="42821" y="34280"/>
                </a:moveTo>
                <a:lnTo>
                  <a:pt x="54753" y="22348"/>
                </a:lnTo>
                <a:lnTo>
                  <a:pt x="57443" y="20610"/>
                </a:lnTo>
                <a:lnTo>
                  <a:pt x="65780" y="17213"/>
                </a:lnTo>
                <a:lnTo>
                  <a:pt x="71440" y="13042"/>
                </a:lnTo>
                <a:lnTo>
                  <a:pt x="75235" y="11549"/>
                </a:lnTo>
                <a:lnTo>
                  <a:pt x="84532" y="9890"/>
                </a:lnTo>
                <a:lnTo>
                  <a:pt x="95014" y="6612"/>
                </a:lnTo>
                <a:lnTo>
                  <a:pt x="106023" y="2934"/>
                </a:lnTo>
                <a:lnTo>
                  <a:pt x="117266" y="1298"/>
                </a:lnTo>
                <a:lnTo>
                  <a:pt x="128613" y="572"/>
                </a:lnTo>
                <a:lnTo>
                  <a:pt x="143171" y="162"/>
                </a:lnTo>
                <a:lnTo>
                  <a:pt x="169400" y="5"/>
                </a:lnTo>
                <a:lnTo>
                  <a:pt x="172927" y="0"/>
                </a:lnTo>
                <a:lnTo>
                  <a:pt x="176231" y="949"/>
                </a:lnTo>
                <a:lnTo>
                  <a:pt x="182442" y="4544"/>
                </a:lnTo>
                <a:lnTo>
                  <a:pt x="188377" y="9317"/>
                </a:lnTo>
                <a:lnTo>
                  <a:pt x="191294" y="11923"/>
                </a:lnTo>
                <a:lnTo>
                  <a:pt x="194190" y="13660"/>
                </a:lnTo>
                <a:lnTo>
                  <a:pt x="202818" y="17058"/>
                </a:lnTo>
                <a:lnTo>
                  <a:pt x="211407" y="23674"/>
                </a:lnTo>
                <a:lnTo>
                  <a:pt x="217125" y="28931"/>
                </a:lnTo>
                <a:lnTo>
                  <a:pt x="225700" y="37246"/>
                </a:lnTo>
                <a:lnTo>
                  <a:pt x="227605" y="41020"/>
                </a:lnTo>
                <a:lnTo>
                  <a:pt x="228876" y="45441"/>
                </a:lnTo>
                <a:lnTo>
                  <a:pt x="229722" y="50293"/>
                </a:lnTo>
                <a:lnTo>
                  <a:pt x="230287" y="54480"/>
                </a:lnTo>
                <a:lnTo>
                  <a:pt x="230663" y="58225"/>
                </a:lnTo>
                <a:lnTo>
                  <a:pt x="230914" y="61673"/>
                </a:lnTo>
                <a:lnTo>
                  <a:pt x="231193" y="68045"/>
                </a:lnTo>
                <a:lnTo>
                  <a:pt x="231350" y="76987"/>
                </a:lnTo>
                <a:lnTo>
                  <a:pt x="231372" y="79897"/>
                </a:lnTo>
                <a:lnTo>
                  <a:pt x="230434" y="83741"/>
                </a:lnTo>
                <a:lnTo>
                  <a:pt x="228856" y="88209"/>
                </a:lnTo>
                <a:lnTo>
                  <a:pt x="226852" y="93092"/>
                </a:lnTo>
                <a:lnTo>
                  <a:pt x="224563" y="97301"/>
                </a:lnTo>
                <a:lnTo>
                  <a:pt x="222085" y="101059"/>
                </a:lnTo>
                <a:lnTo>
                  <a:pt x="219480" y="104517"/>
                </a:lnTo>
                <a:lnTo>
                  <a:pt x="214046" y="110899"/>
                </a:lnTo>
                <a:lnTo>
                  <a:pt x="208456" y="116910"/>
                </a:lnTo>
                <a:lnTo>
                  <a:pt x="199001" y="126602"/>
                </a:lnTo>
                <a:lnTo>
                  <a:pt x="189705" y="135955"/>
                </a:lnTo>
                <a:lnTo>
                  <a:pt x="184558" y="139211"/>
                </a:lnTo>
                <a:lnTo>
                  <a:pt x="169166" y="144746"/>
                </a:lnTo>
                <a:lnTo>
                  <a:pt x="161522" y="149416"/>
                </a:lnTo>
                <a:lnTo>
                  <a:pt x="152410" y="154667"/>
                </a:lnTo>
                <a:lnTo>
                  <a:pt x="147313" y="157401"/>
                </a:lnTo>
                <a:lnTo>
                  <a:pt x="136569" y="160438"/>
                </a:lnTo>
                <a:lnTo>
                  <a:pt x="125444" y="162740"/>
                </a:lnTo>
                <a:lnTo>
                  <a:pt x="114150" y="166938"/>
                </a:lnTo>
                <a:lnTo>
                  <a:pt x="102780" y="169439"/>
                </a:lnTo>
                <a:lnTo>
                  <a:pt x="91377" y="170551"/>
                </a:lnTo>
                <a:lnTo>
                  <a:pt x="79959" y="171045"/>
                </a:lnTo>
                <a:lnTo>
                  <a:pt x="62821" y="171323"/>
                </a:lnTo>
                <a:lnTo>
                  <a:pt x="51392" y="168848"/>
                </a:lnTo>
                <a:lnTo>
                  <a:pt x="40915" y="165526"/>
                </a:lnTo>
                <a:lnTo>
                  <a:pt x="33084" y="164049"/>
                </a:lnTo>
                <a:lnTo>
                  <a:pt x="26428" y="160853"/>
                </a:lnTo>
                <a:lnTo>
                  <a:pt x="23320" y="158667"/>
                </a:lnTo>
                <a:lnTo>
                  <a:pt x="21248" y="156257"/>
                </a:lnTo>
                <a:lnTo>
                  <a:pt x="19866" y="153698"/>
                </a:lnTo>
                <a:lnTo>
                  <a:pt x="18945" y="151040"/>
                </a:lnTo>
                <a:lnTo>
                  <a:pt x="17379" y="149267"/>
                </a:lnTo>
                <a:lnTo>
                  <a:pt x="15382" y="148086"/>
                </a:lnTo>
                <a:lnTo>
                  <a:pt x="13098" y="147298"/>
                </a:lnTo>
                <a:lnTo>
                  <a:pt x="8021" y="143883"/>
                </a:lnTo>
                <a:lnTo>
                  <a:pt x="5333" y="141639"/>
                </a:lnTo>
                <a:lnTo>
                  <a:pt x="3542" y="139190"/>
                </a:lnTo>
                <a:lnTo>
                  <a:pt x="1551" y="133929"/>
                </a:lnTo>
                <a:lnTo>
                  <a:pt x="430" y="130163"/>
                </a:lnTo>
                <a:lnTo>
                  <a:pt x="98" y="124497"/>
                </a:lnTo>
                <a:lnTo>
                  <a:pt x="0" y="116785"/>
                </a:lnTo>
                <a:lnTo>
                  <a:pt x="1891" y="114049"/>
                </a:lnTo>
                <a:lnTo>
                  <a:pt x="9072" y="108468"/>
                </a:lnTo>
                <a:lnTo>
                  <a:pt x="16074" y="105353"/>
                </a:lnTo>
                <a:lnTo>
                  <a:pt x="23313" y="103015"/>
                </a:lnTo>
                <a:lnTo>
                  <a:pt x="32881" y="98802"/>
                </a:lnTo>
                <a:lnTo>
                  <a:pt x="43483" y="96294"/>
                </a:lnTo>
                <a:lnTo>
                  <a:pt x="48977" y="95625"/>
                </a:lnTo>
                <a:lnTo>
                  <a:pt x="57622" y="92342"/>
                </a:lnTo>
                <a:lnTo>
                  <a:pt x="61261" y="90133"/>
                </a:lnTo>
                <a:lnTo>
                  <a:pt x="70384" y="87679"/>
                </a:lnTo>
                <a:lnTo>
                  <a:pt x="80789" y="86588"/>
                </a:lnTo>
                <a:lnTo>
                  <a:pt x="91763" y="86103"/>
                </a:lnTo>
                <a:lnTo>
                  <a:pt x="102990" y="88428"/>
                </a:lnTo>
                <a:lnTo>
                  <a:pt x="114330" y="91683"/>
                </a:lnTo>
                <a:lnTo>
                  <a:pt x="125720" y="93130"/>
                </a:lnTo>
                <a:lnTo>
                  <a:pt x="137133" y="96313"/>
                </a:lnTo>
                <a:lnTo>
                  <a:pt x="147602" y="100903"/>
                </a:lnTo>
                <a:lnTo>
                  <a:pt x="159804" y="108842"/>
                </a:lnTo>
                <a:lnTo>
                  <a:pt x="169744" y="114409"/>
                </a:lnTo>
                <a:lnTo>
                  <a:pt x="186049" y="122898"/>
                </a:lnTo>
                <a:lnTo>
                  <a:pt x="202946" y="131446"/>
                </a:lnTo>
                <a:lnTo>
                  <a:pt x="209578" y="134300"/>
                </a:lnTo>
                <a:lnTo>
                  <a:pt x="216857" y="137155"/>
                </a:lnTo>
                <a:lnTo>
                  <a:pt x="224568" y="140011"/>
                </a:lnTo>
                <a:lnTo>
                  <a:pt x="231613" y="142867"/>
                </a:lnTo>
                <a:lnTo>
                  <a:pt x="238215" y="145724"/>
                </a:lnTo>
                <a:lnTo>
                  <a:pt x="249678" y="151438"/>
                </a:lnTo>
                <a:lnTo>
                  <a:pt x="262439" y="160010"/>
                </a:lnTo>
                <a:lnTo>
                  <a:pt x="272509" y="165725"/>
                </a:lnTo>
                <a:lnTo>
                  <a:pt x="278814" y="168583"/>
                </a:lnTo>
                <a:lnTo>
                  <a:pt x="285874" y="171440"/>
                </a:lnTo>
                <a:lnTo>
                  <a:pt x="293439" y="174298"/>
                </a:lnTo>
                <a:lnTo>
                  <a:pt x="300387" y="177155"/>
                </a:lnTo>
                <a:lnTo>
                  <a:pt x="306924" y="180013"/>
                </a:lnTo>
                <a:lnTo>
                  <a:pt x="319268" y="185728"/>
                </a:lnTo>
                <a:lnTo>
                  <a:pt x="331104" y="191442"/>
                </a:lnTo>
                <a:lnTo>
                  <a:pt x="340174" y="197157"/>
                </a:lnTo>
                <a:lnTo>
                  <a:pt x="343926" y="200015"/>
                </a:lnTo>
                <a:lnTo>
                  <a:pt x="348333" y="201920"/>
                </a:lnTo>
                <a:lnTo>
                  <a:pt x="358309" y="204037"/>
                </a:lnTo>
                <a:lnTo>
                  <a:pt x="361731" y="205554"/>
                </a:lnTo>
                <a:lnTo>
                  <a:pt x="364013" y="207517"/>
                </a:lnTo>
                <a:lnTo>
                  <a:pt x="365534" y="209779"/>
                </a:lnTo>
                <a:lnTo>
                  <a:pt x="367500" y="211287"/>
                </a:lnTo>
                <a:lnTo>
                  <a:pt x="369764" y="212293"/>
                </a:lnTo>
                <a:lnTo>
                  <a:pt x="376716" y="214185"/>
                </a:lnTo>
                <a:lnTo>
                  <a:pt x="385721" y="2143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461"/>
          <p:cNvSpPr/>
          <p:nvPr/>
        </p:nvSpPr>
        <p:spPr>
          <a:xfrm>
            <a:off x="3208972" y="3994785"/>
            <a:ext cx="257176" cy="1"/>
          </a:xfrm>
          <a:custGeom>
            <a:avLst/>
            <a:gdLst/>
            <a:ahLst/>
            <a:cxnLst/>
            <a:rect l="0" t="0" r="0" b="0"/>
            <a:pathLst>
              <a:path w="257176" h="1">
                <a:moveTo>
                  <a:pt x="0" y="0"/>
                </a:move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462"/>
          <p:cNvSpPr/>
          <p:nvPr/>
        </p:nvSpPr>
        <p:spPr>
          <a:xfrm>
            <a:off x="3594734" y="3755117"/>
            <a:ext cx="85726" cy="213951"/>
          </a:xfrm>
          <a:custGeom>
            <a:avLst/>
            <a:gdLst/>
            <a:ahLst/>
            <a:cxnLst/>
            <a:rect l="0" t="0" r="0" b="0"/>
            <a:pathLst>
              <a:path w="85726" h="213951">
                <a:moveTo>
                  <a:pt x="0" y="16783"/>
                </a:moveTo>
                <a:lnTo>
                  <a:pt x="13019" y="3764"/>
                </a:lnTo>
                <a:lnTo>
                  <a:pt x="15347" y="2388"/>
                </a:lnTo>
                <a:lnTo>
                  <a:pt x="17852" y="1471"/>
                </a:lnTo>
                <a:lnTo>
                  <a:pt x="24164" y="0"/>
                </a:lnTo>
                <a:lnTo>
                  <a:pt x="24682" y="832"/>
                </a:lnTo>
                <a:lnTo>
                  <a:pt x="25257" y="4296"/>
                </a:lnTo>
                <a:lnTo>
                  <a:pt x="25514" y="9010"/>
                </a:lnTo>
                <a:lnTo>
                  <a:pt x="25678" y="15247"/>
                </a:lnTo>
                <a:lnTo>
                  <a:pt x="25715" y="28579"/>
                </a:lnTo>
                <a:lnTo>
                  <a:pt x="26668" y="32267"/>
                </a:lnTo>
                <a:lnTo>
                  <a:pt x="28257" y="36631"/>
                </a:lnTo>
                <a:lnTo>
                  <a:pt x="30268" y="41445"/>
                </a:lnTo>
                <a:lnTo>
                  <a:pt x="31609" y="45606"/>
                </a:lnTo>
                <a:lnTo>
                  <a:pt x="32503" y="49334"/>
                </a:lnTo>
                <a:lnTo>
                  <a:pt x="33099" y="52771"/>
                </a:lnTo>
                <a:lnTo>
                  <a:pt x="33496" y="56967"/>
                </a:lnTo>
                <a:lnTo>
                  <a:pt x="33761" y="61670"/>
                </a:lnTo>
                <a:lnTo>
                  <a:pt x="34055" y="71975"/>
                </a:lnTo>
                <a:lnTo>
                  <a:pt x="34259" y="99769"/>
                </a:lnTo>
                <a:lnTo>
                  <a:pt x="35222" y="104491"/>
                </a:lnTo>
                <a:lnTo>
                  <a:pt x="36817" y="108593"/>
                </a:lnTo>
                <a:lnTo>
                  <a:pt x="38832" y="112279"/>
                </a:lnTo>
                <a:lnTo>
                  <a:pt x="46220" y="126570"/>
                </a:lnTo>
                <a:lnTo>
                  <a:pt x="47958" y="130931"/>
                </a:lnTo>
                <a:lnTo>
                  <a:pt x="49118" y="134792"/>
                </a:lnTo>
                <a:lnTo>
                  <a:pt x="49890" y="138318"/>
                </a:lnTo>
                <a:lnTo>
                  <a:pt x="51358" y="142574"/>
                </a:lnTo>
                <a:lnTo>
                  <a:pt x="53289" y="147316"/>
                </a:lnTo>
                <a:lnTo>
                  <a:pt x="55529" y="152382"/>
                </a:lnTo>
                <a:lnTo>
                  <a:pt x="57974" y="156712"/>
                </a:lnTo>
                <a:lnTo>
                  <a:pt x="60558" y="160552"/>
                </a:lnTo>
                <a:lnTo>
                  <a:pt x="63231" y="164063"/>
                </a:lnTo>
                <a:lnTo>
                  <a:pt x="65015" y="167357"/>
                </a:lnTo>
                <a:lnTo>
                  <a:pt x="66995" y="173557"/>
                </a:lnTo>
                <a:lnTo>
                  <a:pt x="68476" y="176544"/>
                </a:lnTo>
                <a:lnTo>
                  <a:pt x="70417" y="179488"/>
                </a:lnTo>
                <a:lnTo>
                  <a:pt x="72661" y="182403"/>
                </a:lnTo>
                <a:lnTo>
                  <a:pt x="75157" y="188182"/>
                </a:lnTo>
                <a:lnTo>
                  <a:pt x="76265" y="193925"/>
                </a:lnTo>
                <a:lnTo>
                  <a:pt x="76758" y="199652"/>
                </a:lnTo>
                <a:lnTo>
                  <a:pt x="77842" y="201561"/>
                </a:lnTo>
                <a:lnTo>
                  <a:pt x="79518" y="202833"/>
                </a:lnTo>
                <a:lnTo>
                  <a:pt x="85618" y="205334"/>
                </a:lnTo>
                <a:lnTo>
                  <a:pt x="85704" y="211260"/>
                </a:lnTo>
                <a:lnTo>
                  <a:pt x="85725" y="2139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463"/>
          <p:cNvSpPr/>
          <p:nvPr/>
        </p:nvSpPr>
        <p:spPr>
          <a:xfrm>
            <a:off x="3577589" y="4063365"/>
            <a:ext cx="402909" cy="42863"/>
          </a:xfrm>
          <a:custGeom>
            <a:avLst/>
            <a:gdLst/>
            <a:ahLst/>
            <a:cxnLst/>
            <a:rect l="0" t="0" r="0" b="0"/>
            <a:pathLst>
              <a:path w="402909" h="42863">
                <a:moveTo>
                  <a:pt x="0" y="42862"/>
                </a:moveTo>
                <a:lnTo>
                  <a:pt x="8220" y="42862"/>
                </a:lnTo>
                <a:lnTo>
                  <a:pt x="9290" y="41910"/>
                </a:lnTo>
                <a:lnTo>
                  <a:pt x="13019" y="38311"/>
                </a:lnTo>
                <a:lnTo>
                  <a:pt x="16299" y="36971"/>
                </a:lnTo>
                <a:lnTo>
                  <a:pt x="20392" y="36077"/>
                </a:lnTo>
                <a:lnTo>
                  <a:pt x="32712" y="34819"/>
                </a:lnTo>
                <a:lnTo>
                  <a:pt x="36096" y="34643"/>
                </a:lnTo>
                <a:lnTo>
                  <a:pt x="40257" y="33572"/>
                </a:lnTo>
                <a:lnTo>
                  <a:pt x="44936" y="31907"/>
                </a:lnTo>
                <a:lnTo>
                  <a:pt x="49960" y="29844"/>
                </a:lnTo>
                <a:lnTo>
                  <a:pt x="56167" y="28468"/>
                </a:lnTo>
                <a:lnTo>
                  <a:pt x="63162" y="27551"/>
                </a:lnTo>
                <a:lnTo>
                  <a:pt x="70683" y="26939"/>
                </a:lnTo>
                <a:lnTo>
                  <a:pt x="77603" y="26532"/>
                </a:lnTo>
                <a:lnTo>
                  <a:pt x="90370" y="26079"/>
                </a:lnTo>
                <a:lnTo>
                  <a:pt x="97394" y="25006"/>
                </a:lnTo>
                <a:lnTo>
                  <a:pt x="104935" y="23338"/>
                </a:lnTo>
                <a:lnTo>
                  <a:pt x="112820" y="21274"/>
                </a:lnTo>
                <a:lnTo>
                  <a:pt x="120933" y="19897"/>
                </a:lnTo>
                <a:lnTo>
                  <a:pt x="129200" y="18980"/>
                </a:lnTo>
                <a:lnTo>
                  <a:pt x="137568" y="18368"/>
                </a:lnTo>
                <a:lnTo>
                  <a:pt x="146005" y="17960"/>
                </a:lnTo>
                <a:lnTo>
                  <a:pt x="162999" y="17507"/>
                </a:lnTo>
                <a:lnTo>
                  <a:pt x="214323" y="17177"/>
                </a:lnTo>
                <a:lnTo>
                  <a:pt x="223845" y="16213"/>
                </a:lnTo>
                <a:lnTo>
                  <a:pt x="234003" y="14619"/>
                </a:lnTo>
                <a:lnTo>
                  <a:pt x="244584" y="12603"/>
                </a:lnTo>
                <a:lnTo>
                  <a:pt x="254496" y="11259"/>
                </a:lnTo>
                <a:lnTo>
                  <a:pt x="263962" y="10364"/>
                </a:lnTo>
                <a:lnTo>
                  <a:pt x="273130" y="9767"/>
                </a:lnTo>
                <a:lnTo>
                  <a:pt x="288396" y="9103"/>
                </a:lnTo>
                <a:lnTo>
                  <a:pt x="302484" y="8808"/>
                </a:lnTo>
                <a:lnTo>
                  <a:pt x="318270" y="8677"/>
                </a:lnTo>
                <a:lnTo>
                  <a:pt x="325528" y="7689"/>
                </a:lnTo>
                <a:lnTo>
                  <a:pt x="332271" y="6079"/>
                </a:lnTo>
                <a:lnTo>
                  <a:pt x="338672" y="4053"/>
                </a:lnTo>
                <a:lnTo>
                  <a:pt x="344844" y="2701"/>
                </a:lnTo>
                <a:lnTo>
                  <a:pt x="350863" y="1801"/>
                </a:lnTo>
                <a:lnTo>
                  <a:pt x="362632" y="800"/>
                </a:lnTo>
                <a:lnTo>
                  <a:pt x="374213" y="355"/>
                </a:lnTo>
                <a:lnTo>
                  <a:pt x="386891" y="105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464"/>
          <p:cNvSpPr/>
          <p:nvPr/>
        </p:nvSpPr>
        <p:spPr>
          <a:xfrm>
            <a:off x="3613110" y="4161559"/>
            <a:ext cx="470258" cy="244707"/>
          </a:xfrm>
          <a:custGeom>
            <a:avLst/>
            <a:gdLst/>
            <a:ahLst/>
            <a:cxnLst/>
            <a:rect l="0" t="0" r="0" b="0"/>
            <a:pathLst>
              <a:path w="470258" h="244707">
                <a:moveTo>
                  <a:pt x="93067" y="56111"/>
                </a:moveTo>
                <a:lnTo>
                  <a:pt x="93067" y="51560"/>
                </a:lnTo>
                <a:lnTo>
                  <a:pt x="94020" y="50219"/>
                </a:lnTo>
                <a:lnTo>
                  <a:pt x="95607" y="49326"/>
                </a:lnTo>
                <a:lnTo>
                  <a:pt x="100448" y="47891"/>
                </a:lnTo>
                <a:lnTo>
                  <a:pt x="105837" y="47643"/>
                </a:lnTo>
                <a:lnTo>
                  <a:pt x="107295" y="46655"/>
                </a:lnTo>
                <a:lnTo>
                  <a:pt x="108268" y="45045"/>
                </a:lnTo>
                <a:lnTo>
                  <a:pt x="108916" y="43018"/>
                </a:lnTo>
                <a:lnTo>
                  <a:pt x="111253" y="41668"/>
                </a:lnTo>
                <a:lnTo>
                  <a:pt x="122691" y="38814"/>
                </a:lnTo>
                <a:lnTo>
                  <a:pt x="129411" y="34771"/>
                </a:lnTo>
                <a:lnTo>
                  <a:pt x="138112" y="32339"/>
                </a:lnTo>
                <a:lnTo>
                  <a:pt x="148329" y="30305"/>
                </a:lnTo>
                <a:lnTo>
                  <a:pt x="159221" y="26227"/>
                </a:lnTo>
                <a:lnTo>
                  <a:pt x="170411" y="21239"/>
                </a:lnTo>
                <a:lnTo>
                  <a:pt x="181735" y="16799"/>
                </a:lnTo>
                <a:lnTo>
                  <a:pt x="199772" y="13348"/>
                </a:lnTo>
                <a:lnTo>
                  <a:pt x="207066" y="11410"/>
                </a:lnTo>
                <a:lnTo>
                  <a:pt x="220886" y="7669"/>
                </a:lnTo>
                <a:lnTo>
                  <a:pt x="234973" y="4610"/>
                </a:lnTo>
                <a:lnTo>
                  <a:pt x="245354" y="519"/>
                </a:lnTo>
                <a:lnTo>
                  <a:pt x="250789" y="0"/>
                </a:lnTo>
                <a:lnTo>
                  <a:pt x="261908" y="1962"/>
                </a:lnTo>
                <a:lnTo>
                  <a:pt x="274327" y="3872"/>
                </a:lnTo>
                <a:lnTo>
                  <a:pt x="284040" y="4437"/>
                </a:lnTo>
                <a:lnTo>
                  <a:pt x="287057" y="5469"/>
                </a:lnTo>
                <a:lnTo>
                  <a:pt x="295854" y="10520"/>
                </a:lnTo>
                <a:lnTo>
                  <a:pt x="304494" y="13393"/>
                </a:lnTo>
                <a:lnTo>
                  <a:pt x="310225" y="17440"/>
                </a:lnTo>
                <a:lnTo>
                  <a:pt x="312134" y="19852"/>
                </a:lnTo>
                <a:lnTo>
                  <a:pt x="313406" y="22414"/>
                </a:lnTo>
                <a:lnTo>
                  <a:pt x="314255" y="25073"/>
                </a:lnTo>
                <a:lnTo>
                  <a:pt x="314821" y="28752"/>
                </a:lnTo>
                <a:lnTo>
                  <a:pt x="315198" y="33109"/>
                </a:lnTo>
                <a:lnTo>
                  <a:pt x="315617" y="42077"/>
                </a:lnTo>
                <a:lnTo>
                  <a:pt x="315803" y="49239"/>
                </a:lnTo>
                <a:lnTo>
                  <a:pt x="314900" y="52482"/>
                </a:lnTo>
                <a:lnTo>
                  <a:pt x="311357" y="58626"/>
                </a:lnTo>
                <a:lnTo>
                  <a:pt x="309078" y="62550"/>
                </a:lnTo>
                <a:lnTo>
                  <a:pt x="304007" y="71990"/>
                </a:lnTo>
                <a:lnTo>
                  <a:pt x="301321" y="76222"/>
                </a:lnTo>
                <a:lnTo>
                  <a:pt x="295797" y="83464"/>
                </a:lnTo>
                <a:lnTo>
                  <a:pt x="292990" y="87681"/>
                </a:lnTo>
                <a:lnTo>
                  <a:pt x="290167" y="92398"/>
                </a:lnTo>
                <a:lnTo>
                  <a:pt x="287332" y="97447"/>
                </a:lnTo>
                <a:lnTo>
                  <a:pt x="284490" y="101766"/>
                </a:lnTo>
                <a:lnTo>
                  <a:pt x="278791" y="109104"/>
                </a:lnTo>
                <a:lnTo>
                  <a:pt x="274986" y="113347"/>
                </a:lnTo>
                <a:lnTo>
                  <a:pt x="265678" y="123142"/>
                </a:lnTo>
                <a:lnTo>
                  <a:pt x="260528" y="127468"/>
                </a:lnTo>
                <a:lnTo>
                  <a:pt x="249727" y="134815"/>
                </a:lnTo>
                <a:lnTo>
                  <a:pt x="245132" y="139060"/>
                </a:lnTo>
                <a:lnTo>
                  <a:pt x="241116" y="143795"/>
                </a:lnTo>
                <a:lnTo>
                  <a:pt x="237486" y="148857"/>
                </a:lnTo>
                <a:lnTo>
                  <a:pt x="233162" y="153184"/>
                </a:lnTo>
                <a:lnTo>
                  <a:pt x="223276" y="160532"/>
                </a:lnTo>
                <a:lnTo>
                  <a:pt x="209993" y="166972"/>
                </a:lnTo>
                <a:lnTo>
                  <a:pt x="195517" y="173010"/>
                </a:lnTo>
                <a:lnTo>
                  <a:pt x="182732" y="178868"/>
                </a:lnTo>
                <a:lnTo>
                  <a:pt x="159003" y="190390"/>
                </a:lnTo>
                <a:lnTo>
                  <a:pt x="147455" y="196118"/>
                </a:lnTo>
                <a:lnTo>
                  <a:pt x="133432" y="199299"/>
                </a:lnTo>
                <a:lnTo>
                  <a:pt x="125692" y="200147"/>
                </a:lnTo>
                <a:lnTo>
                  <a:pt x="112012" y="203629"/>
                </a:lnTo>
                <a:lnTo>
                  <a:pt x="99582" y="207399"/>
                </a:lnTo>
                <a:lnTo>
                  <a:pt x="87707" y="209075"/>
                </a:lnTo>
                <a:lnTo>
                  <a:pt x="76080" y="212360"/>
                </a:lnTo>
                <a:lnTo>
                  <a:pt x="65515" y="216042"/>
                </a:lnTo>
                <a:lnTo>
                  <a:pt x="57644" y="217679"/>
                </a:lnTo>
                <a:lnTo>
                  <a:pt x="48431" y="215866"/>
                </a:lnTo>
                <a:lnTo>
                  <a:pt x="37986" y="212838"/>
                </a:lnTo>
                <a:lnTo>
                  <a:pt x="23301" y="211133"/>
                </a:lnTo>
                <a:lnTo>
                  <a:pt x="19197" y="210735"/>
                </a:lnTo>
                <a:lnTo>
                  <a:pt x="14834" y="208017"/>
                </a:lnTo>
                <a:lnTo>
                  <a:pt x="12337" y="205960"/>
                </a:lnTo>
                <a:lnTo>
                  <a:pt x="10672" y="203635"/>
                </a:lnTo>
                <a:lnTo>
                  <a:pt x="8329" y="196765"/>
                </a:lnTo>
                <a:lnTo>
                  <a:pt x="7781" y="194824"/>
                </a:lnTo>
                <a:lnTo>
                  <a:pt x="2921" y="189180"/>
                </a:lnTo>
                <a:lnTo>
                  <a:pt x="1537" y="186733"/>
                </a:lnTo>
                <a:lnTo>
                  <a:pt x="0" y="181475"/>
                </a:lnTo>
                <a:lnTo>
                  <a:pt x="542" y="178740"/>
                </a:lnTo>
                <a:lnTo>
                  <a:pt x="3685" y="173160"/>
                </a:lnTo>
                <a:lnTo>
                  <a:pt x="5717" y="167505"/>
                </a:lnTo>
                <a:lnTo>
                  <a:pt x="6259" y="164664"/>
                </a:lnTo>
                <a:lnTo>
                  <a:pt x="9400" y="158966"/>
                </a:lnTo>
                <a:lnTo>
                  <a:pt x="11572" y="156114"/>
                </a:lnTo>
                <a:lnTo>
                  <a:pt x="13984" y="150404"/>
                </a:lnTo>
                <a:lnTo>
                  <a:pt x="14628" y="147548"/>
                </a:lnTo>
                <a:lnTo>
                  <a:pt x="16009" y="145644"/>
                </a:lnTo>
                <a:lnTo>
                  <a:pt x="17883" y="144375"/>
                </a:lnTo>
                <a:lnTo>
                  <a:pt x="32284" y="137786"/>
                </a:lnTo>
                <a:lnTo>
                  <a:pt x="42557" y="135273"/>
                </a:lnTo>
                <a:lnTo>
                  <a:pt x="53473" y="134157"/>
                </a:lnTo>
                <a:lnTo>
                  <a:pt x="64675" y="133660"/>
                </a:lnTo>
                <a:lnTo>
                  <a:pt x="81691" y="133381"/>
                </a:lnTo>
                <a:lnTo>
                  <a:pt x="93091" y="135855"/>
                </a:lnTo>
                <a:lnTo>
                  <a:pt x="105460" y="139178"/>
                </a:lnTo>
                <a:lnTo>
                  <a:pt x="112759" y="140064"/>
                </a:lnTo>
                <a:lnTo>
                  <a:pt x="120483" y="140654"/>
                </a:lnTo>
                <a:lnTo>
                  <a:pt x="128489" y="142953"/>
                </a:lnTo>
                <a:lnTo>
                  <a:pt x="136685" y="146390"/>
                </a:lnTo>
                <a:lnTo>
                  <a:pt x="165818" y="161045"/>
                </a:lnTo>
                <a:lnTo>
                  <a:pt x="173000" y="164167"/>
                </a:lnTo>
                <a:lnTo>
                  <a:pt x="180646" y="167200"/>
                </a:lnTo>
                <a:lnTo>
                  <a:pt x="188600" y="170175"/>
                </a:lnTo>
                <a:lnTo>
                  <a:pt x="202519" y="176021"/>
                </a:lnTo>
                <a:lnTo>
                  <a:pt x="215055" y="181794"/>
                </a:lnTo>
                <a:lnTo>
                  <a:pt x="226976" y="187535"/>
                </a:lnTo>
                <a:lnTo>
                  <a:pt x="241165" y="193262"/>
                </a:lnTo>
                <a:lnTo>
                  <a:pt x="248949" y="196122"/>
                </a:lnTo>
                <a:lnTo>
                  <a:pt x="262678" y="201840"/>
                </a:lnTo>
                <a:lnTo>
                  <a:pt x="275130" y="206604"/>
                </a:lnTo>
                <a:lnTo>
                  <a:pt x="287014" y="208722"/>
                </a:lnTo>
                <a:lnTo>
                  <a:pt x="298646" y="212203"/>
                </a:lnTo>
                <a:lnTo>
                  <a:pt x="310165" y="215973"/>
                </a:lnTo>
                <a:lnTo>
                  <a:pt x="321635" y="217648"/>
                </a:lnTo>
                <a:lnTo>
                  <a:pt x="335623" y="220932"/>
                </a:lnTo>
                <a:lnTo>
                  <a:pt x="343353" y="223142"/>
                </a:lnTo>
                <a:lnTo>
                  <a:pt x="357023" y="225597"/>
                </a:lnTo>
                <a:lnTo>
                  <a:pt x="369448" y="227641"/>
                </a:lnTo>
                <a:lnTo>
                  <a:pt x="381321" y="231724"/>
                </a:lnTo>
                <a:lnTo>
                  <a:pt x="395487" y="234173"/>
                </a:lnTo>
                <a:lnTo>
                  <a:pt x="403266" y="234826"/>
                </a:lnTo>
                <a:lnTo>
                  <a:pt x="416988" y="235552"/>
                </a:lnTo>
                <a:lnTo>
                  <a:pt x="432884" y="235961"/>
                </a:lnTo>
                <a:lnTo>
                  <a:pt x="436769" y="236019"/>
                </a:lnTo>
                <a:lnTo>
                  <a:pt x="446166" y="238622"/>
                </a:lnTo>
                <a:lnTo>
                  <a:pt x="459627" y="242903"/>
                </a:lnTo>
                <a:lnTo>
                  <a:pt x="470257" y="2447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465"/>
          <p:cNvSpPr/>
          <p:nvPr/>
        </p:nvSpPr>
        <p:spPr>
          <a:xfrm>
            <a:off x="4186268" y="3849052"/>
            <a:ext cx="231428" cy="17146"/>
          </a:xfrm>
          <a:custGeom>
            <a:avLst/>
            <a:gdLst/>
            <a:ahLst/>
            <a:cxnLst/>
            <a:rect l="0" t="0" r="0" b="0"/>
            <a:pathLst>
              <a:path w="231428" h="17146">
                <a:moveTo>
                  <a:pt x="8541" y="0"/>
                </a:moveTo>
                <a:lnTo>
                  <a:pt x="8541" y="4939"/>
                </a:lnTo>
                <a:lnTo>
                  <a:pt x="8541" y="2830"/>
                </a:lnTo>
                <a:lnTo>
                  <a:pt x="7589" y="1887"/>
                </a:lnTo>
                <a:lnTo>
                  <a:pt x="6002" y="1258"/>
                </a:lnTo>
                <a:lnTo>
                  <a:pt x="3991" y="838"/>
                </a:lnTo>
                <a:lnTo>
                  <a:pt x="2650" y="1512"/>
                </a:lnTo>
                <a:lnTo>
                  <a:pt x="1756" y="2913"/>
                </a:lnTo>
                <a:lnTo>
                  <a:pt x="1160" y="4799"/>
                </a:lnTo>
                <a:lnTo>
                  <a:pt x="763" y="5104"/>
                </a:lnTo>
                <a:lnTo>
                  <a:pt x="498" y="4356"/>
                </a:lnTo>
                <a:lnTo>
                  <a:pt x="322" y="2904"/>
                </a:lnTo>
                <a:lnTo>
                  <a:pt x="204" y="2888"/>
                </a:lnTo>
                <a:lnTo>
                  <a:pt x="126" y="3831"/>
                </a:lnTo>
                <a:lnTo>
                  <a:pt x="0" y="7636"/>
                </a:lnTo>
                <a:lnTo>
                  <a:pt x="942" y="7948"/>
                </a:lnTo>
                <a:lnTo>
                  <a:pt x="6759" y="8449"/>
                </a:lnTo>
                <a:lnTo>
                  <a:pt x="12988" y="8566"/>
                </a:lnTo>
                <a:lnTo>
                  <a:pt x="34328" y="8573"/>
                </a:lnTo>
                <a:lnTo>
                  <a:pt x="38115" y="9525"/>
                </a:lnTo>
                <a:lnTo>
                  <a:pt x="41592" y="11113"/>
                </a:lnTo>
                <a:lnTo>
                  <a:pt x="44863" y="13123"/>
                </a:lnTo>
                <a:lnTo>
                  <a:pt x="47996" y="14464"/>
                </a:lnTo>
                <a:lnTo>
                  <a:pt x="51037" y="15358"/>
                </a:lnTo>
                <a:lnTo>
                  <a:pt x="54016" y="15953"/>
                </a:lnTo>
                <a:lnTo>
                  <a:pt x="57908" y="16351"/>
                </a:lnTo>
                <a:lnTo>
                  <a:pt x="62408" y="16615"/>
                </a:lnTo>
                <a:lnTo>
                  <a:pt x="71534" y="16910"/>
                </a:lnTo>
                <a:lnTo>
                  <a:pt x="82980" y="17075"/>
                </a:lnTo>
                <a:lnTo>
                  <a:pt x="130947" y="17144"/>
                </a:lnTo>
                <a:lnTo>
                  <a:pt x="134913" y="16192"/>
                </a:lnTo>
                <a:lnTo>
                  <a:pt x="139462" y="14605"/>
                </a:lnTo>
                <a:lnTo>
                  <a:pt x="144399" y="12594"/>
                </a:lnTo>
                <a:lnTo>
                  <a:pt x="149596" y="11254"/>
                </a:lnTo>
                <a:lnTo>
                  <a:pt x="154965" y="10360"/>
                </a:lnTo>
                <a:lnTo>
                  <a:pt x="160450" y="9764"/>
                </a:lnTo>
                <a:lnTo>
                  <a:pt x="166011" y="9367"/>
                </a:lnTo>
                <a:lnTo>
                  <a:pt x="171624" y="9102"/>
                </a:lnTo>
                <a:lnTo>
                  <a:pt x="186085" y="8729"/>
                </a:lnTo>
                <a:lnTo>
                  <a:pt x="221148" y="8573"/>
                </a:lnTo>
                <a:lnTo>
                  <a:pt x="222669" y="9526"/>
                </a:lnTo>
                <a:lnTo>
                  <a:pt x="224636" y="11113"/>
                </a:lnTo>
                <a:lnTo>
                  <a:pt x="23142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466"/>
          <p:cNvSpPr/>
          <p:nvPr/>
        </p:nvSpPr>
        <p:spPr>
          <a:xfrm>
            <a:off x="4529150" y="3729050"/>
            <a:ext cx="333007" cy="239900"/>
          </a:xfrm>
          <a:custGeom>
            <a:avLst/>
            <a:gdLst/>
            <a:ahLst/>
            <a:cxnLst/>
            <a:rect l="0" t="0" r="0" b="0"/>
            <a:pathLst>
              <a:path w="333007" h="239900">
                <a:moveTo>
                  <a:pt x="248590" y="17132"/>
                </a:moveTo>
                <a:lnTo>
                  <a:pt x="241208" y="17132"/>
                </a:lnTo>
                <a:lnTo>
                  <a:pt x="235819" y="21683"/>
                </a:lnTo>
                <a:lnTo>
                  <a:pt x="232456" y="23024"/>
                </a:lnTo>
                <a:lnTo>
                  <a:pt x="223639" y="24513"/>
                </a:lnTo>
                <a:lnTo>
                  <a:pt x="219574" y="25863"/>
                </a:lnTo>
                <a:lnTo>
                  <a:pt x="209301" y="31361"/>
                </a:lnTo>
                <a:lnTo>
                  <a:pt x="200224" y="34366"/>
                </a:lnTo>
                <a:lnTo>
                  <a:pt x="191502" y="39912"/>
                </a:lnTo>
                <a:lnTo>
                  <a:pt x="185752" y="41544"/>
                </a:lnTo>
                <a:lnTo>
                  <a:pt x="183838" y="42932"/>
                </a:lnTo>
                <a:lnTo>
                  <a:pt x="182562" y="44809"/>
                </a:lnTo>
                <a:lnTo>
                  <a:pt x="181711" y="47014"/>
                </a:lnTo>
                <a:lnTo>
                  <a:pt x="180192" y="48483"/>
                </a:lnTo>
                <a:lnTo>
                  <a:pt x="178226" y="49463"/>
                </a:lnTo>
                <a:lnTo>
                  <a:pt x="175963" y="50116"/>
                </a:lnTo>
                <a:lnTo>
                  <a:pt x="170908" y="53381"/>
                </a:lnTo>
                <a:lnTo>
                  <a:pt x="168228" y="55586"/>
                </a:lnTo>
                <a:lnTo>
                  <a:pt x="166440" y="58008"/>
                </a:lnTo>
                <a:lnTo>
                  <a:pt x="164453" y="63239"/>
                </a:lnTo>
                <a:lnTo>
                  <a:pt x="161031" y="68739"/>
                </a:lnTo>
                <a:lnTo>
                  <a:pt x="156335" y="74359"/>
                </a:lnTo>
                <a:lnTo>
                  <a:pt x="151073" y="80031"/>
                </a:lnTo>
                <a:lnTo>
                  <a:pt x="149288" y="82877"/>
                </a:lnTo>
                <a:lnTo>
                  <a:pt x="147306" y="88580"/>
                </a:lnTo>
                <a:lnTo>
                  <a:pt x="146424" y="94289"/>
                </a:lnTo>
                <a:lnTo>
                  <a:pt x="146033" y="100001"/>
                </a:lnTo>
                <a:lnTo>
                  <a:pt x="145859" y="105715"/>
                </a:lnTo>
                <a:lnTo>
                  <a:pt x="144860" y="108573"/>
                </a:lnTo>
                <a:lnTo>
                  <a:pt x="141210" y="114287"/>
                </a:lnTo>
                <a:lnTo>
                  <a:pt x="138953" y="120002"/>
                </a:lnTo>
                <a:lnTo>
                  <a:pt x="137950" y="125717"/>
                </a:lnTo>
                <a:lnTo>
                  <a:pt x="137504" y="131432"/>
                </a:lnTo>
                <a:lnTo>
                  <a:pt x="137305" y="139687"/>
                </a:lnTo>
                <a:lnTo>
                  <a:pt x="137157" y="165369"/>
                </a:lnTo>
                <a:lnTo>
                  <a:pt x="136200" y="168344"/>
                </a:lnTo>
                <a:lnTo>
                  <a:pt x="132599" y="174190"/>
                </a:lnTo>
                <a:lnTo>
                  <a:pt x="130305" y="178035"/>
                </a:lnTo>
                <a:lnTo>
                  <a:pt x="127823" y="182503"/>
                </a:lnTo>
                <a:lnTo>
                  <a:pt x="125217" y="187387"/>
                </a:lnTo>
                <a:lnTo>
                  <a:pt x="123478" y="191595"/>
                </a:lnTo>
                <a:lnTo>
                  <a:pt x="121547" y="198811"/>
                </a:lnTo>
                <a:lnTo>
                  <a:pt x="119127" y="202069"/>
                </a:lnTo>
                <a:lnTo>
                  <a:pt x="111358" y="208229"/>
                </a:lnTo>
                <a:lnTo>
                  <a:pt x="108525" y="211205"/>
                </a:lnTo>
                <a:lnTo>
                  <a:pt x="106635" y="214141"/>
                </a:lnTo>
                <a:lnTo>
                  <a:pt x="105376" y="217052"/>
                </a:lnTo>
                <a:lnTo>
                  <a:pt x="102632" y="219945"/>
                </a:lnTo>
                <a:lnTo>
                  <a:pt x="94502" y="225698"/>
                </a:lnTo>
                <a:lnTo>
                  <a:pt x="85543" y="231262"/>
                </a:lnTo>
                <a:lnTo>
                  <a:pt x="77382" y="235491"/>
                </a:lnTo>
                <a:lnTo>
                  <a:pt x="69945" y="238005"/>
                </a:lnTo>
                <a:lnTo>
                  <a:pt x="60403" y="239421"/>
                </a:lnTo>
                <a:lnTo>
                  <a:pt x="51543" y="239841"/>
                </a:lnTo>
                <a:lnTo>
                  <a:pt x="48645" y="239899"/>
                </a:lnTo>
                <a:lnTo>
                  <a:pt x="45761" y="238986"/>
                </a:lnTo>
                <a:lnTo>
                  <a:pt x="37151" y="234103"/>
                </a:lnTo>
                <a:lnTo>
                  <a:pt x="27400" y="231795"/>
                </a:lnTo>
                <a:lnTo>
                  <a:pt x="19196" y="224670"/>
                </a:lnTo>
                <a:lnTo>
                  <a:pt x="8402" y="214090"/>
                </a:lnTo>
                <a:lnTo>
                  <a:pt x="5598" y="211302"/>
                </a:lnTo>
                <a:lnTo>
                  <a:pt x="3727" y="208492"/>
                </a:lnTo>
                <a:lnTo>
                  <a:pt x="1650" y="202828"/>
                </a:lnTo>
                <a:lnTo>
                  <a:pt x="480" y="198836"/>
                </a:lnTo>
                <a:lnTo>
                  <a:pt x="206" y="192822"/>
                </a:lnTo>
                <a:lnTo>
                  <a:pt x="6" y="171809"/>
                </a:lnTo>
                <a:lnTo>
                  <a:pt x="0" y="168828"/>
                </a:lnTo>
                <a:lnTo>
                  <a:pt x="948" y="164935"/>
                </a:lnTo>
                <a:lnTo>
                  <a:pt x="2533" y="160435"/>
                </a:lnTo>
                <a:lnTo>
                  <a:pt x="4542" y="155530"/>
                </a:lnTo>
                <a:lnTo>
                  <a:pt x="6833" y="151307"/>
                </a:lnTo>
                <a:lnTo>
                  <a:pt x="11920" y="144075"/>
                </a:lnTo>
                <a:lnTo>
                  <a:pt x="17355" y="137686"/>
                </a:lnTo>
                <a:lnTo>
                  <a:pt x="22946" y="130719"/>
                </a:lnTo>
                <a:lnTo>
                  <a:pt x="25771" y="126194"/>
                </a:lnTo>
                <a:lnTo>
                  <a:pt x="28606" y="121273"/>
                </a:lnTo>
                <a:lnTo>
                  <a:pt x="31449" y="117992"/>
                </a:lnTo>
                <a:lnTo>
                  <a:pt x="34297" y="115804"/>
                </a:lnTo>
                <a:lnTo>
                  <a:pt x="40000" y="112422"/>
                </a:lnTo>
                <a:lnTo>
                  <a:pt x="48567" y="106114"/>
                </a:lnTo>
                <a:lnTo>
                  <a:pt x="57138" y="102869"/>
                </a:lnTo>
                <a:lnTo>
                  <a:pt x="65710" y="97252"/>
                </a:lnTo>
                <a:lnTo>
                  <a:pt x="71424" y="95603"/>
                </a:lnTo>
                <a:lnTo>
                  <a:pt x="79997" y="94675"/>
                </a:lnTo>
                <a:lnTo>
                  <a:pt x="88569" y="94401"/>
                </a:lnTo>
                <a:lnTo>
                  <a:pt x="97142" y="94319"/>
                </a:lnTo>
                <a:lnTo>
                  <a:pt x="100000" y="95260"/>
                </a:lnTo>
                <a:lnTo>
                  <a:pt x="105714" y="98846"/>
                </a:lnTo>
                <a:lnTo>
                  <a:pt x="113970" y="101074"/>
                </a:lnTo>
                <a:lnTo>
                  <a:pt x="118838" y="101668"/>
                </a:lnTo>
                <a:lnTo>
                  <a:pt x="122083" y="103017"/>
                </a:lnTo>
                <a:lnTo>
                  <a:pt x="124247" y="104869"/>
                </a:lnTo>
                <a:lnTo>
                  <a:pt x="125689" y="107056"/>
                </a:lnTo>
                <a:lnTo>
                  <a:pt x="132372" y="112026"/>
                </a:lnTo>
                <a:lnTo>
                  <a:pt x="136822" y="114685"/>
                </a:lnTo>
                <a:lnTo>
                  <a:pt x="139788" y="117410"/>
                </a:lnTo>
                <a:lnTo>
                  <a:pt x="141765" y="120179"/>
                </a:lnTo>
                <a:lnTo>
                  <a:pt x="143083" y="122978"/>
                </a:lnTo>
                <a:lnTo>
                  <a:pt x="145867" y="124843"/>
                </a:lnTo>
                <a:lnTo>
                  <a:pt x="154040" y="126916"/>
                </a:lnTo>
                <a:lnTo>
                  <a:pt x="161483" y="130377"/>
                </a:lnTo>
                <a:lnTo>
                  <a:pt x="171028" y="137681"/>
                </a:lnTo>
                <a:lnTo>
                  <a:pt x="176970" y="143100"/>
                </a:lnTo>
                <a:lnTo>
                  <a:pt x="182786" y="148683"/>
                </a:lnTo>
                <a:lnTo>
                  <a:pt x="186623" y="150553"/>
                </a:lnTo>
                <a:lnTo>
                  <a:pt x="195966" y="152630"/>
                </a:lnTo>
                <a:lnTo>
                  <a:pt x="203929" y="156093"/>
                </a:lnTo>
                <a:lnTo>
                  <a:pt x="213767" y="163398"/>
                </a:lnTo>
                <a:lnTo>
                  <a:pt x="216802" y="166078"/>
                </a:lnTo>
                <a:lnTo>
                  <a:pt x="219777" y="167864"/>
                </a:lnTo>
                <a:lnTo>
                  <a:pt x="225625" y="169849"/>
                </a:lnTo>
                <a:lnTo>
                  <a:pt x="234271" y="170967"/>
                </a:lnTo>
                <a:lnTo>
                  <a:pt x="242866" y="171297"/>
                </a:lnTo>
                <a:lnTo>
                  <a:pt x="257161" y="171419"/>
                </a:lnTo>
                <a:lnTo>
                  <a:pt x="268592" y="171434"/>
                </a:lnTo>
                <a:lnTo>
                  <a:pt x="271449" y="170482"/>
                </a:lnTo>
                <a:lnTo>
                  <a:pt x="280022" y="165545"/>
                </a:lnTo>
                <a:lnTo>
                  <a:pt x="288595" y="162706"/>
                </a:lnTo>
                <a:lnTo>
                  <a:pt x="294309" y="158667"/>
                </a:lnTo>
                <a:lnTo>
                  <a:pt x="296214" y="156256"/>
                </a:lnTo>
                <a:lnTo>
                  <a:pt x="297485" y="153696"/>
                </a:lnTo>
                <a:lnTo>
                  <a:pt x="298331" y="151037"/>
                </a:lnTo>
                <a:lnTo>
                  <a:pt x="301812" y="145543"/>
                </a:lnTo>
                <a:lnTo>
                  <a:pt x="306534" y="138973"/>
                </a:lnTo>
                <a:lnTo>
                  <a:pt x="309127" y="134555"/>
                </a:lnTo>
                <a:lnTo>
                  <a:pt x="311808" y="129704"/>
                </a:lnTo>
                <a:lnTo>
                  <a:pt x="313595" y="125518"/>
                </a:lnTo>
                <a:lnTo>
                  <a:pt x="315581" y="118326"/>
                </a:lnTo>
                <a:lnTo>
                  <a:pt x="317063" y="114122"/>
                </a:lnTo>
                <a:lnTo>
                  <a:pt x="319003" y="109415"/>
                </a:lnTo>
                <a:lnTo>
                  <a:pt x="321250" y="104371"/>
                </a:lnTo>
                <a:lnTo>
                  <a:pt x="322747" y="100056"/>
                </a:lnTo>
                <a:lnTo>
                  <a:pt x="324411" y="92722"/>
                </a:lnTo>
                <a:lnTo>
                  <a:pt x="325807" y="88481"/>
                </a:lnTo>
                <a:lnTo>
                  <a:pt x="327691" y="83748"/>
                </a:lnTo>
                <a:lnTo>
                  <a:pt x="329899" y="78688"/>
                </a:lnTo>
                <a:lnTo>
                  <a:pt x="331370" y="74362"/>
                </a:lnTo>
                <a:lnTo>
                  <a:pt x="333006" y="67015"/>
                </a:lnTo>
                <a:lnTo>
                  <a:pt x="332490" y="62770"/>
                </a:lnTo>
                <a:lnTo>
                  <a:pt x="331193" y="58035"/>
                </a:lnTo>
                <a:lnTo>
                  <a:pt x="329376" y="52973"/>
                </a:lnTo>
                <a:lnTo>
                  <a:pt x="328165" y="48646"/>
                </a:lnTo>
                <a:lnTo>
                  <a:pt x="326819" y="41298"/>
                </a:lnTo>
                <a:lnTo>
                  <a:pt x="323680" y="34858"/>
                </a:lnTo>
                <a:lnTo>
                  <a:pt x="319111" y="28820"/>
                </a:lnTo>
                <a:lnTo>
                  <a:pt x="313905" y="22962"/>
                </a:lnTo>
                <a:lnTo>
                  <a:pt x="308416" y="17183"/>
                </a:lnTo>
                <a:lnTo>
                  <a:pt x="305619" y="14309"/>
                </a:lnTo>
                <a:lnTo>
                  <a:pt x="297431" y="8575"/>
                </a:lnTo>
                <a:lnTo>
                  <a:pt x="292580" y="5712"/>
                </a:lnTo>
                <a:lnTo>
                  <a:pt x="287442" y="3804"/>
                </a:lnTo>
                <a:lnTo>
                  <a:pt x="282111" y="2531"/>
                </a:lnTo>
                <a:lnTo>
                  <a:pt x="272061" y="1118"/>
                </a:lnTo>
                <a:lnTo>
                  <a:pt x="264419" y="490"/>
                </a:lnTo>
                <a:lnTo>
                  <a:pt x="254761" y="136"/>
                </a:lnTo>
                <a:lnTo>
                  <a:pt x="229819" y="0"/>
                </a:lnTo>
                <a:lnTo>
                  <a:pt x="226551" y="949"/>
                </a:lnTo>
                <a:lnTo>
                  <a:pt x="217002" y="6774"/>
                </a:lnTo>
                <a:lnTo>
                  <a:pt x="214300" y="85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467"/>
          <p:cNvSpPr/>
          <p:nvPr/>
        </p:nvSpPr>
        <p:spPr>
          <a:xfrm>
            <a:off x="4923472" y="3900487"/>
            <a:ext cx="34291" cy="154306"/>
          </a:xfrm>
          <a:custGeom>
            <a:avLst/>
            <a:gdLst/>
            <a:ahLst/>
            <a:cxnLst/>
            <a:rect l="0" t="0" r="0" b="0"/>
            <a:pathLst>
              <a:path w="34291" h="154306">
                <a:moveTo>
                  <a:pt x="34290" y="0"/>
                </a:moveTo>
                <a:lnTo>
                  <a:pt x="34290" y="28693"/>
                </a:lnTo>
                <a:lnTo>
                  <a:pt x="33338" y="32464"/>
                </a:lnTo>
                <a:lnTo>
                  <a:pt x="31750" y="36882"/>
                </a:lnTo>
                <a:lnTo>
                  <a:pt x="29740" y="41733"/>
                </a:lnTo>
                <a:lnTo>
                  <a:pt x="28398" y="45920"/>
                </a:lnTo>
                <a:lnTo>
                  <a:pt x="27505" y="49663"/>
                </a:lnTo>
                <a:lnTo>
                  <a:pt x="26909" y="53111"/>
                </a:lnTo>
                <a:lnTo>
                  <a:pt x="26512" y="57315"/>
                </a:lnTo>
                <a:lnTo>
                  <a:pt x="26247" y="62023"/>
                </a:lnTo>
                <a:lnTo>
                  <a:pt x="25953" y="71381"/>
                </a:lnTo>
                <a:lnTo>
                  <a:pt x="25787" y="82957"/>
                </a:lnTo>
                <a:lnTo>
                  <a:pt x="25727" y="104422"/>
                </a:lnTo>
                <a:lnTo>
                  <a:pt x="24771" y="107715"/>
                </a:lnTo>
                <a:lnTo>
                  <a:pt x="23182" y="110863"/>
                </a:lnTo>
                <a:lnTo>
                  <a:pt x="21169" y="113914"/>
                </a:lnTo>
                <a:lnTo>
                  <a:pt x="19828" y="116900"/>
                </a:lnTo>
                <a:lnTo>
                  <a:pt x="18934" y="119843"/>
                </a:lnTo>
                <a:lnTo>
                  <a:pt x="18337" y="122758"/>
                </a:lnTo>
                <a:lnTo>
                  <a:pt x="16988" y="125654"/>
                </a:lnTo>
                <a:lnTo>
                  <a:pt x="15135" y="128537"/>
                </a:lnTo>
                <a:lnTo>
                  <a:pt x="12948" y="131411"/>
                </a:lnTo>
                <a:lnTo>
                  <a:pt x="11489" y="134280"/>
                </a:lnTo>
                <a:lnTo>
                  <a:pt x="10517" y="137145"/>
                </a:lnTo>
                <a:lnTo>
                  <a:pt x="9869" y="140008"/>
                </a:lnTo>
                <a:lnTo>
                  <a:pt x="8484" y="141916"/>
                </a:lnTo>
                <a:lnTo>
                  <a:pt x="6609" y="143188"/>
                </a:lnTo>
                <a:lnTo>
                  <a:pt x="1306" y="145230"/>
                </a:lnTo>
                <a:lnTo>
                  <a:pt x="870" y="146350"/>
                </a:lnTo>
                <a:lnTo>
                  <a:pt x="387" y="150135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468"/>
          <p:cNvSpPr/>
          <p:nvPr/>
        </p:nvSpPr>
        <p:spPr>
          <a:xfrm>
            <a:off x="5000625" y="3720496"/>
            <a:ext cx="162878" cy="8542"/>
          </a:xfrm>
          <a:custGeom>
            <a:avLst/>
            <a:gdLst/>
            <a:ahLst/>
            <a:cxnLst/>
            <a:rect l="0" t="0" r="0" b="0"/>
            <a:pathLst>
              <a:path w="162878" h="8542">
                <a:moveTo>
                  <a:pt x="0" y="8541"/>
                </a:moveTo>
                <a:lnTo>
                  <a:pt x="88198" y="8541"/>
                </a:lnTo>
                <a:lnTo>
                  <a:pt x="92136" y="7588"/>
                </a:lnTo>
                <a:lnTo>
                  <a:pt x="96667" y="6001"/>
                </a:lnTo>
                <a:lnTo>
                  <a:pt x="101592" y="3991"/>
                </a:lnTo>
                <a:lnTo>
                  <a:pt x="106780" y="2649"/>
                </a:lnTo>
                <a:lnTo>
                  <a:pt x="112144" y="1756"/>
                </a:lnTo>
                <a:lnTo>
                  <a:pt x="117625" y="1160"/>
                </a:lnTo>
                <a:lnTo>
                  <a:pt x="122232" y="763"/>
                </a:lnTo>
                <a:lnTo>
                  <a:pt x="126255" y="498"/>
                </a:lnTo>
                <a:lnTo>
                  <a:pt x="133266" y="204"/>
                </a:lnTo>
                <a:lnTo>
                  <a:pt x="143902" y="0"/>
                </a:lnTo>
                <a:lnTo>
                  <a:pt x="145465" y="942"/>
                </a:lnTo>
                <a:lnTo>
                  <a:pt x="147459" y="2522"/>
                </a:lnTo>
                <a:lnTo>
                  <a:pt x="149741" y="4529"/>
                </a:lnTo>
                <a:lnTo>
                  <a:pt x="152215" y="5866"/>
                </a:lnTo>
                <a:lnTo>
                  <a:pt x="154816" y="6758"/>
                </a:lnTo>
                <a:lnTo>
                  <a:pt x="162877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469"/>
          <p:cNvSpPr/>
          <p:nvPr/>
        </p:nvSpPr>
        <p:spPr>
          <a:xfrm>
            <a:off x="5249227" y="3540443"/>
            <a:ext cx="60008" cy="205740"/>
          </a:xfrm>
          <a:custGeom>
            <a:avLst/>
            <a:gdLst/>
            <a:ahLst/>
            <a:cxnLst/>
            <a:rect l="0" t="0" r="0" b="0"/>
            <a:pathLst>
              <a:path w="60008" h="205740">
                <a:moveTo>
                  <a:pt x="0" y="8572"/>
                </a:moveTo>
                <a:lnTo>
                  <a:pt x="0" y="30"/>
                </a:lnTo>
                <a:lnTo>
                  <a:pt x="8219" y="0"/>
                </a:lnTo>
                <a:lnTo>
                  <a:pt x="8468" y="4550"/>
                </a:lnTo>
                <a:lnTo>
                  <a:pt x="8566" y="17067"/>
                </a:lnTo>
                <a:lnTo>
                  <a:pt x="8571" y="28940"/>
                </a:lnTo>
                <a:lnTo>
                  <a:pt x="9524" y="32628"/>
                </a:lnTo>
                <a:lnTo>
                  <a:pt x="11112" y="36992"/>
                </a:lnTo>
                <a:lnTo>
                  <a:pt x="13123" y="41806"/>
                </a:lnTo>
                <a:lnTo>
                  <a:pt x="14464" y="45968"/>
                </a:lnTo>
                <a:lnTo>
                  <a:pt x="15358" y="49695"/>
                </a:lnTo>
                <a:lnTo>
                  <a:pt x="15953" y="53132"/>
                </a:lnTo>
                <a:lnTo>
                  <a:pt x="16615" y="59491"/>
                </a:lnTo>
                <a:lnTo>
                  <a:pt x="16792" y="62521"/>
                </a:lnTo>
                <a:lnTo>
                  <a:pt x="16988" y="70967"/>
                </a:lnTo>
                <a:lnTo>
                  <a:pt x="17114" y="87360"/>
                </a:lnTo>
                <a:lnTo>
                  <a:pt x="18077" y="90624"/>
                </a:lnTo>
                <a:lnTo>
                  <a:pt x="19671" y="93754"/>
                </a:lnTo>
                <a:lnTo>
                  <a:pt x="21686" y="96792"/>
                </a:lnTo>
                <a:lnTo>
                  <a:pt x="23983" y="100723"/>
                </a:lnTo>
                <a:lnTo>
                  <a:pt x="26466" y="105248"/>
                </a:lnTo>
                <a:lnTo>
                  <a:pt x="29074" y="110170"/>
                </a:lnTo>
                <a:lnTo>
                  <a:pt x="30813" y="114404"/>
                </a:lnTo>
                <a:lnTo>
                  <a:pt x="31972" y="118179"/>
                </a:lnTo>
                <a:lnTo>
                  <a:pt x="32745" y="121648"/>
                </a:lnTo>
                <a:lnTo>
                  <a:pt x="33260" y="125866"/>
                </a:lnTo>
                <a:lnTo>
                  <a:pt x="33604" y="130583"/>
                </a:lnTo>
                <a:lnTo>
                  <a:pt x="33832" y="135633"/>
                </a:lnTo>
                <a:lnTo>
                  <a:pt x="34937" y="139951"/>
                </a:lnTo>
                <a:lnTo>
                  <a:pt x="36627" y="143783"/>
                </a:lnTo>
                <a:lnTo>
                  <a:pt x="38706" y="147290"/>
                </a:lnTo>
                <a:lnTo>
                  <a:pt x="40091" y="150580"/>
                </a:lnTo>
                <a:lnTo>
                  <a:pt x="41631" y="156777"/>
                </a:lnTo>
                <a:lnTo>
                  <a:pt x="42315" y="162706"/>
                </a:lnTo>
                <a:lnTo>
                  <a:pt x="42498" y="165620"/>
                </a:lnTo>
                <a:lnTo>
                  <a:pt x="43572" y="169468"/>
                </a:lnTo>
                <a:lnTo>
                  <a:pt x="45240" y="173938"/>
                </a:lnTo>
                <a:lnTo>
                  <a:pt x="50212" y="185699"/>
                </a:lnTo>
                <a:lnTo>
                  <a:pt x="50891" y="189847"/>
                </a:lnTo>
                <a:lnTo>
                  <a:pt x="51193" y="194866"/>
                </a:lnTo>
                <a:lnTo>
                  <a:pt x="51328" y="200272"/>
                </a:lnTo>
                <a:lnTo>
                  <a:pt x="52316" y="202094"/>
                </a:lnTo>
                <a:lnTo>
                  <a:pt x="53927" y="203309"/>
                </a:lnTo>
                <a:lnTo>
                  <a:pt x="60007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470"/>
          <p:cNvSpPr/>
          <p:nvPr/>
        </p:nvSpPr>
        <p:spPr>
          <a:xfrm>
            <a:off x="5172075" y="3780472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61683" y="17145"/>
                </a:lnTo>
                <a:lnTo>
                  <a:pt x="65887" y="16193"/>
                </a:lnTo>
                <a:lnTo>
                  <a:pt x="70594" y="14605"/>
                </a:lnTo>
                <a:lnTo>
                  <a:pt x="75638" y="12594"/>
                </a:lnTo>
                <a:lnTo>
                  <a:pt x="80905" y="11253"/>
                </a:lnTo>
                <a:lnTo>
                  <a:pt x="86321" y="10360"/>
                </a:lnTo>
                <a:lnTo>
                  <a:pt x="91838" y="9764"/>
                </a:lnTo>
                <a:lnTo>
                  <a:pt x="97420" y="8414"/>
                </a:lnTo>
                <a:lnTo>
                  <a:pt x="103046" y="6562"/>
                </a:lnTo>
                <a:lnTo>
                  <a:pt x="108703" y="4375"/>
                </a:lnTo>
                <a:lnTo>
                  <a:pt x="114378" y="2916"/>
                </a:lnTo>
                <a:lnTo>
                  <a:pt x="120067" y="1944"/>
                </a:lnTo>
                <a:lnTo>
                  <a:pt x="125765" y="1296"/>
                </a:lnTo>
                <a:lnTo>
                  <a:pt x="131468" y="864"/>
                </a:lnTo>
                <a:lnTo>
                  <a:pt x="137175" y="576"/>
                </a:lnTo>
                <a:lnTo>
                  <a:pt x="148597" y="256"/>
                </a:lnTo>
                <a:lnTo>
                  <a:pt x="194310" y="1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471"/>
          <p:cNvSpPr/>
          <p:nvPr/>
        </p:nvSpPr>
        <p:spPr>
          <a:xfrm>
            <a:off x="5215056" y="3866197"/>
            <a:ext cx="205622" cy="145733"/>
          </a:xfrm>
          <a:custGeom>
            <a:avLst/>
            <a:gdLst/>
            <a:ahLst/>
            <a:cxnLst/>
            <a:rect l="0" t="0" r="0" b="0"/>
            <a:pathLst>
              <a:path w="205622" h="145733">
                <a:moveTo>
                  <a:pt x="17026" y="8573"/>
                </a:moveTo>
                <a:lnTo>
                  <a:pt x="21577" y="8573"/>
                </a:lnTo>
                <a:lnTo>
                  <a:pt x="22918" y="7620"/>
                </a:lnTo>
                <a:lnTo>
                  <a:pt x="23811" y="6032"/>
                </a:lnTo>
                <a:lnTo>
                  <a:pt x="24407" y="4022"/>
                </a:lnTo>
                <a:lnTo>
                  <a:pt x="25757" y="2681"/>
                </a:lnTo>
                <a:lnTo>
                  <a:pt x="27609" y="1787"/>
                </a:lnTo>
                <a:lnTo>
                  <a:pt x="32875" y="353"/>
                </a:lnTo>
                <a:lnTo>
                  <a:pt x="38338" y="105"/>
                </a:lnTo>
                <a:lnTo>
                  <a:pt x="71518" y="2"/>
                </a:lnTo>
                <a:lnTo>
                  <a:pt x="114172" y="0"/>
                </a:lnTo>
                <a:lnTo>
                  <a:pt x="117032" y="953"/>
                </a:lnTo>
                <a:lnTo>
                  <a:pt x="122751" y="4551"/>
                </a:lnTo>
                <a:lnTo>
                  <a:pt x="126774" y="7381"/>
                </a:lnTo>
                <a:lnTo>
                  <a:pt x="127339" y="8731"/>
                </a:lnTo>
                <a:lnTo>
                  <a:pt x="127967" y="12770"/>
                </a:lnTo>
                <a:lnTo>
                  <a:pt x="128369" y="17234"/>
                </a:lnTo>
                <a:lnTo>
                  <a:pt x="128449" y="26299"/>
                </a:lnTo>
                <a:lnTo>
                  <a:pt x="128455" y="28963"/>
                </a:lnTo>
                <a:lnTo>
                  <a:pt x="127507" y="31691"/>
                </a:lnTo>
                <a:lnTo>
                  <a:pt x="125923" y="34462"/>
                </a:lnTo>
                <a:lnTo>
                  <a:pt x="123914" y="37263"/>
                </a:lnTo>
                <a:lnTo>
                  <a:pt x="121622" y="40082"/>
                </a:lnTo>
                <a:lnTo>
                  <a:pt x="119142" y="42914"/>
                </a:lnTo>
                <a:lnTo>
                  <a:pt x="116536" y="45754"/>
                </a:lnTo>
                <a:lnTo>
                  <a:pt x="111100" y="51450"/>
                </a:lnTo>
                <a:lnTo>
                  <a:pt x="91308" y="71439"/>
                </a:lnTo>
                <a:lnTo>
                  <a:pt x="87502" y="74296"/>
                </a:lnTo>
                <a:lnTo>
                  <a:pt x="83060" y="77153"/>
                </a:lnTo>
                <a:lnTo>
                  <a:pt x="78194" y="80010"/>
                </a:lnTo>
                <a:lnTo>
                  <a:pt x="73997" y="82868"/>
                </a:lnTo>
                <a:lnTo>
                  <a:pt x="70247" y="85725"/>
                </a:lnTo>
                <a:lnTo>
                  <a:pt x="66794" y="88583"/>
                </a:lnTo>
                <a:lnTo>
                  <a:pt x="62587" y="91440"/>
                </a:lnTo>
                <a:lnTo>
                  <a:pt x="57878" y="94298"/>
                </a:lnTo>
                <a:lnTo>
                  <a:pt x="52833" y="97155"/>
                </a:lnTo>
                <a:lnTo>
                  <a:pt x="42148" y="102870"/>
                </a:lnTo>
                <a:lnTo>
                  <a:pt x="36631" y="105728"/>
                </a:lnTo>
                <a:lnTo>
                  <a:pt x="32001" y="108585"/>
                </a:lnTo>
                <a:lnTo>
                  <a:pt x="27962" y="111443"/>
                </a:lnTo>
                <a:lnTo>
                  <a:pt x="24317" y="114300"/>
                </a:lnTo>
                <a:lnTo>
                  <a:pt x="20934" y="116205"/>
                </a:lnTo>
                <a:lnTo>
                  <a:pt x="14636" y="118322"/>
                </a:lnTo>
                <a:lnTo>
                  <a:pt x="10285" y="119513"/>
                </a:lnTo>
                <a:lnTo>
                  <a:pt x="4445" y="119867"/>
                </a:lnTo>
                <a:lnTo>
                  <a:pt x="0" y="120012"/>
                </a:lnTo>
                <a:lnTo>
                  <a:pt x="4467" y="120014"/>
                </a:lnTo>
                <a:lnTo>
                  <a:pt x="5796" y="120967"/>
                </a:lnTo>
                <a:lnTo>
                  <a:pt x="6682" y="122555"/>
                </a:lnTo>
                <a:lnTo>
                  <a:pt x="7272" y="124566"/>
                </a:lnTo>
                <a:lnTo>
                  <a:pt x="8619" y="125907"/>
                </a:lnTo>
                <a:lnTo>
                  <a:pt x="10468" y="126800"/>
                </a:lnTo>
                <a:lnTo>
                  <a:pt x="15065" y="127793"/>
                </a:lnTo>
                <a:lnTo>
                  <a:pt x="20281" y="128234"/>
                </a:lnTo>
                <a:lnTo>
                  <a:pt x="28316" y="128431"/>
                </a:lnTo>
                <a:lnTo>
                  <a:pt x="169273" y="128588"/>
                </a:lnTo>
                <a:lnTo>
                  <a:pt x="175496" y="131128"/>
                </a:lnTo>
                <a:lnTo>
                  <a:pt x="179823" y="133138"/>
                </a:lnTo>
                <a:lnTo>
                  <a:pt x="183660" y="134479"/>
                </a:lnTo>
                <a:lnTo>
                  <a:pt x="187170" y="135373"/>
                </a:lnTo>
                <a:lnTo>
                  <a:pt x="190463" y="135968"/>
                </a:lnTo>
                <a:lnTo>
                  <a:pt x="196662" y="139170"/>
                </a:lnTo>
                <a:lnTo>
                  <a:pt x="205621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472"/>
          <p:cNvSpPr/>
          <p:nvPr/>
        </p:nvSpPr>
        <p:spPr>
          <a:xfrm>
            <a:off x="4126229" y="4526279"/>
            <a:ext cx="291467" cy="42864"/>
          </a:xfrm>
          <a:custGeom>
            <a:avLst/>
            <a:gdLst/>
            <a:ahLst/>
            <a:cxnLst/>
            <a:rect l="0" t="0" r="0" b="0"/>
            <a:pathLst>
              <a:path w="291467" h="42864">
                <a:moveTo>
                  <a:pt x="0" y="42863"/>
                </a:moveTo>
                <a:lnTo>
                  <a:pt x="14762" y="42863"/>
                </a:lnTo>
                <a:lnTo>
                  <a:pt x="17462" y="41911"/>
                </a:lnTo>
                <a:lnTo>
                  <a:pt x="21167" y="40324"/>
                </a:lnTo>
                <a:lnTo>
                  <a:pt x="25541" y="38312"/>
                </a:lnTo>
                <a:lnTo>
                  <a:pt x="30363" y="36971"/>
                </a:lnTo>
                <a:lnTo>
                  <a:pt x="35482" y="36078"/>
                </a:lnTo>
                <a:lnTo>
                  <a:pt x="40800" y="35482"/>
                </a:lnTo>
                <a:lnTo>
                  <a:pt x="49249" y="34820"/>
                </a:lnTo>
                <a:lnTo>
                  <a:pt x="57131" y="34526"/>
                </a:lnTo>
                <a:lnTo>
                  <a:pt x="83242" y="34322"/>
                </a:lnTo>
                <a:lnTo>
                  <a:pt x="88832" y="33359"/>
                </a:lnTo>
                <a:lnTo>
                  <a:pt x="94464" y="31764"/>
                </a:lnTo>
                <a:lnTo>
                  <a:pt x="100123" y="29749"/>
                </a:lnTo>
                <a:lnTo>
                  <a:pt x="106754" y="28405"/>
                </a:lnTo>
                <a:lnTo>
                  <a:pt x="114032" y="27510"/>
                </a:lnTo>
                <a:lnTo>
                  <a:pt x="121741" y="26913"/>
                </a:lnTo>
                <a:lnTo>
                  <a:pt x="127833" y="25562"/>
                </a:lnTo>
                <a:lnTo>
                  <a:pt x="132847" y="23709"/>
                </a:lnTo>
                <a:lnTo>
                  <a:pt x="137143" y="21521"/>
                </a:lnTo>
                <a:lnTo>
                  <a:pt x="142864" y="20062"/>
                </a:lnTo>
                <a:lnTo>
                  <a:pt x="149535" y="19090"/>
                </a:lnTo>
                <a:lnTo>
                  <a:pt x="156840" y="18442"/>
                </a:lnTo>
                <a:lnTo>
                  <a:pt x="163615" y="17057"/>
                </a:lnTo>
                <a:lnTo>
                  <a:pt x="170037" y="15182"/>
                </a:lnTo>
                <a:lnTo>
                  <a:pt x="176223" y="12979"/>
                </a:lnTo>
                <a:lnTo>
                  <a:pt x="182252" y="11511"/>
                </a:lnTo>
                <a:lnTo>
                  <a:pt x="188177" y="10532"/>
                </a:lnTo>
                <a:lnTo>
                  <a:pt x="194031" y="9879"/>
                </a:lnTo>
                <a:lnTo>
                  <a:pt x="199839" y="8491"/>
                </a:lnTo>
                <a:lnTo>
                  <a:pt x="205617" y="6613"/>
                </a:lnTo>
                <a:lnTo>
                  <a:pt x="211373" y="4409"/>
                </a:lnTo>
                <a:lnTo>
                  <a:pt x="216162" y="2939"/>
                </a:lnTo>
                <a:lnTo>
                  <a:pt x="220309" y="1960"/>
                </a:lnTo>
                <a:lnTo>
                  <a:pt x="228408" y="871"/>
                </a:lnTo>
                <a:lnTo>
                  <a:pt x="233235" y="581"/>
                </a:lnTo>
                <a:lnTo>
                  <a:pt x="243678" y="259"/>
                </a:lnTo>
                <a:lnTo>
                  <a:pt x="273830" y="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473"/>
          <p:cNvSpPr/>
          <p:nvPr/>
        </p:nvSpPr>
        <p:spPr>
          <a:xfrm>
            <a:off x="4486275" y="4269104"/>
            <a:ext cx="102871" cy="222887"/>
          </a:xfrm>
          <a:custGeom>
            <a:avLst/>
            <a:gdLst/>
            <a:ahLst/>
            <a:cxnLst/>
            <a:rect l="0" t="0" r="0" b="0"/>
            <a:pathLst>
              <a:path w="102871" h="222887">
                <a:moveTo>
                  <a:pt x="0" y="0"/>
                </a:moveTo>
                <a:lnTo>
                  <a:pt x="8219" y="0"/>
                </a:lnTo>
                <a:lnTo>
                  <a:pt x="8467" y="4551"/>
                </a:lnTo>
                <a:lnTo>
                  <a:pt x="9455" y="6844"/>
                </a:lnTo>
                <a:lnTo>
                  <a:pt x="11065" y="9326"/>
                </a:lnTo>
                <a:lnTo>
                  <a:pt x="13092" y="11932"/>
                </a:lnTo>
                <a:lnTo>
                  <a:pt x="15395" y="13670"/>
                </a:lnTo>
                <a:lnTo>
                  <a:pt x="17883" y="14829"/>
                </a:lnTo>
                <a:lnTo>
                  <a:pt x="20495" y="15601"/>
                </a:lnTo>
                <a:lnTo>
                  <a:pt x="22235" y="17068"/>
                </a:lnTo>
                <a:lnTo>
                  <a:pt x="23396" y="18999"/>
                </a:lnTo>
                <a:lnTo>
                  <a:pt x="24686" y="23684"/>
                </a:lnTo>
                <a:lnTo>
                  <a:pt x="25259" y="28942"/>
                </a:lnTo>
                <a:lnTo>
                  <a:pt x="26364" y="31677"/>
                </a:lnTo>
                <a:lnTo>
                  <a:pt x="28053" y="34453"/>
                </a:lnTo>
                <a:lnTo>
                  <a:pt x="30132" y="37257"/>
                </a:lnTo>
                <a:lnTo>
                  <a:pt x="32442" y="42911"/>
                </a:lnTo>
                <a:lnTo>
                  <a:pt x="33058" y="45753"/>
                </a:lnTo>
                <a:lnTo>
                  <a:pt x="34421" y="48600"/>
                </a:lnTo>
                <a:lnTo>
                  <a:pt x="36282" y="51450"/>
                </a:lnTo>
                <a:lnTo>
                  <a:pt x="38475" y="54303"/>
                </a:lnTo>
                <a:lnTo>
                  <a:pt x="39938" y="58110"/>
                </a:lnTo>
                <a:lnTo>
                  <a:pt x="40913" y="62552"/>
                </a:lnTo>
                <a:lnTo>
                  <a:pt x="41562" y="67420"/>
                </a:lnTo>
                <a:lnTo>
                  <a:pt x="42948" y="71617"/>
                </a:lnTo>
                <a:lnTo>
                  <a:pt x="44825" y="75367"/>
                </a:lnTo>
                <a:lnTo>
                  <a:pt x="47028" y="78820"/>
                </a:lnTo>
                <a:lnTo>
                  <a:pt x="48497" y="83027"/>
                </a:lnTo>
                <a:lnTo>
                  <a:pt x="49476" y="87737"/>
                </a:lnTo>
                <a:lnTo>
                  <a:pt x="50129" y="92781"/>
                </a:lnTo>
                <a:lnTo>
                  <a:pt x="50564" y="97097"/>
                </a:lnTo>
                <a:lnTo>
                  <a:pt x="50854" y="100926"/>
                </a:lnTo>
                <a:lnTo>
                  <a:pt x="51048" y="104432"/>
                </a:lnTo>
                <a:lnTo>
                  <a:pt x="51262" y="113407"/>
                </a:lnTo>
                <a:lnTo>
                  <a:pt x="51401" y="130141"/>
                </a:lnTo>
                <a:lnTo>
                  <a:pt x="52364" y="133433"/>
                </a:lnTo>
                <a:lnTo>
                  <a:pt x="53959" y="136580"/>
                </a:lnTo>
                <a:lnTo>
                  <a:pt x="55976" y="139631"/>
                </a:lnTo>
                <a:lnTo>
                  <a:pt x="58215" y="145561"/>
                </a:lnTo>
                <a:lnTo>
                  <a:pt x="58813" y="148476"/>
                </a:lnTo>
                <a:lnTo>
                  <a:pt x="62016" y="154255"/>
                </a:lnTo>
                <a:lnTo>
                  <a:pt x="64204" y="157130"/>
                </a:lnTo>
                <a:lnTo>
                  <a:pt x="66635" y="162863"/>
                </a:lnTo>
                <a:lnTo>
                  <a:pt x="67283" y="165726"/>
                </a:lnTo>
                <a:lnTo>
                  <a:pt x="68668" y="168587"/>
                </a:lnTo>
                <a:lnTo>
                  <a:pt x="70544" y="171447"/>
                </a:lnTo>
                <a:lnTo>
                  <a:pt x="72747" y="174305"/>
                </a:lnTo>
                <a:lnTo>
                  <a:pt x="75194" y="180022"/>
                </a:lnTo>
                <a:lnTo>
                  <a:pt x="76765" y="186902"/>
                </a:lnTo>
                <a:lnTo>
                  <a:pt x="79520" y="192923"/>
                </a:lnTo>
                <a:lnTo>
                  <a:pt x="81588" y="197195"/>
                </a:lnTo>
                <a:lnTo>
                  <a:pt x="82967" y="200997"/>
                </a:lnTo>
                <a:lnTo>
                  <a:pt x="84499" y="207759"/>
                </a:lnTo>
                <a:lnTo>
                  <a:pt x="85860" y="209944"/>
                </a:lnTo>
                <a:lnTo>
                  <a:pt x="87720" y="211400"/>
                </a:lnTo>
                <a:lnTo>
                  <a:pt x="92998" y="213737"/>
                </a:lnTo>
                <a:lnTo>
                  <a:pt x="94383" y="213930"/>
                </a:lnTo>
                <a:lnTo>
                  <a:pt x="96260" y="214057"/>
                </a:lnTo>
                <a:lnTo>
                  <a:pt x="98463" y="214142"/>
                </a:lnTo>
                <a:lnTo>
                  <a:pt x="99931" y="215152"/>
                </a:lnTo>
                <a:lnTo>
                  <a:pt x="100911" y="216778"/>
                </a:lnTo>
                <a:lnTo>
                  <a:pt x="102870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474"/>
          <p:cNvSpPr/>
          <p:nvPr/>
        </p:nvSpPr>
        <p:spPr>
          <a:xfrm>
            <a:off x="4469483" y="4509135"/>
            <a:ext cx="316830" cy="102870"/>
          </a:xfrm>
          <a:custGeom>
            <a:avLst/>
            <a:gdLst/>
            <a:ahLst/>
            <a:cxnLst/>
            <a:rect l="0" t="0" r="0" b="0"/>
            <a:pathLst>
              <a:path w="316830" h="102870">
                <a:moveTo>
                  <a:pt x="8219" y="102869"/>
                </a:moveTo>
                <a:lnTo>
                  <a:pt x="0" y="102869"/>
                </a:lnTo>
                <a:lnTo>
                  <a:pt x="12426" y="102869"/>
                </a:lnTo>
                <a:lnTo>
                  <a:pt x="13881" y="101917"/>
                </a:lnTo>
                <a:lnTo>
                  <a:pt x="14851" y="100330"/>
                </a:lnTo>
                <a:lnTo>
                  <a:pt x="15498" y="98319"/>
                </a:lnTo>
                <a:lnTo>
                  <a:pt x="16881" y="96978"/>
                </a:lnTo>
                <a:lnTo>
                  <a:pt x="18757" y="96085"/>
                </a:lnTo>
                <a:lnTo>
                  <a:pt x="20959" y="95488"/>
                </a:lnTo>
                <a:lnTo>
                  <a:pt x="25946" y="92287"/>
                </a:lnTo>
                <a:lnTo>
                  <a:pt x="28609" y="90099"/>
                </a:lnTo>
                <a:lnTo>
                  <a:pt x="32291" y="88641"/>
                </a:lnTo>
                <a:lnTo>
                  <a:pt x="41460" y="87021"/>
                </a:lnTo>
                <a:lnTo>
                  <a:pt x="46572" y="85636"/>
                </a:lnTo>
                <a:lnTo>
                  <a:pt x="51885" y="83761"/>
                </a:lnTo>
                <a:lnTo>
                  <a:pt x="57332" y="81558"/>
                </a:lnTo>
                <a:lnTo>
                  <a:pt x="62869" y="79137"/>
                </a:lnTo>
                <a:lnTo>
                  <a:pt x="74100" y="73906"/>
                </a:lnTo>
                <a:lnTo>
                  <a:pt x="79762" y="72131"/>
                </a:lnTo>
                <a:lnTo>
                  <a:pt x="85442" y="70947"/>
                </a:lnTo>
                <a:lnTo>
                  <a:pt x="91134" y="70158"/>
                </a:lnTo>
                <a:lnTo>
                  <a:pt x="96833" y="68680"/>
                </a:lnTo>
                <a:lnTo>
                  <a:pt x="102537" y="66741"/>
                </a:lnTo>
                <a:lnTo>
                  <a:pt x="108245" y="64496"/>
                </a:lnTo>
                <a:lnTo>
                  <a:pt x="113956" y="63000"/>
                </a:lnTo>
                <a:lnTo>
                  <a:pt x="119668" y="62003"/>
                </a:lnTo>
                <a:lnTo>
                  <a:pt x="125380" y="61337"/>
                </a:lnTo>
                <a:lnTo>
                  <a:pt x="131095" y="59941"/>
                </a:lnTo>
                <a:lnTo>
                  <a:pt x="136809" y="58058"/>
                </a:lnTo>
                <a:lnTo>
                  <a:pt x="142523" y="55851"/>
                </a:lnTo>
                <a:lnTo>
                  <a:pt x="149190" y="54379"/>
                </a:lnTo>
                <a:lnTo>
                  <a:pt x="156492" y="53397"/>
                </a:lnTo>
                <a:lnTo>
                  <a:pt x="164218" y="52743"/>
                </a:lnTo>
                <a:lnTo>
                  <a:pt x="171273" y="51354"/>
                </a:lnTo>
                <a:lnTo>
                  <a:pt x="177882" y="49476"/>
                </a:lnTo>
                <a:lnTo>
                  <a:pt x="184192" y="47271"/>
                </a:lnTo>
                <a:lnTo>
                  <a:pt x="190305" y="44849"/>
                </a:lnTo>
                <a:lnTo>
                  <a:pt x="196284" y="42282"/>
                </a:lnTo>
                <a:lnTo>
                  <a:pt x="208009" y="36889"/>
                </a:lnTo>
                <a:lnTo>
                  <a:pt x="236788" y="22826"/>
                </a:lnTo>
                <a:lnTo>
                  <a:pt x="242513" y="20932"/>
                </a:lnTo>
                <a:lnTo>
                  <a:pt x="248236" y="19670"/>
                </a:lnTo>
                <a:lnTo>
                  <a:pt x="253955" y="18828"/>
                </a:lnTo>
                <a:lnTo>
                  <a:pt x="259673" y="17314"/>
                </a:lnTo>
                <a:lnTo>
                  <a:pt x="265390" y="15353"/>
                </a:lnTo>
                <a:lnTo>
                  <a:pt x="271106" y="13092"/>
                </a:lnTo>
                <a:lnTo>
                  <a:pt x="279998" y="10581"/>
                </a:lnTo>
                <a:lnTo>
                  <a:pt x="283702" y="9912"/>
                </a:lnTo>
                <a:lnTo>
                  <a:pt x="287125" y="8512"/>
                </a:lnTo>
                <a:lnTo>
                  <a:pt x="290359" y="6627"/>
                </a:lnTo>
                <a:lnTo>
                  <a:pt x="293467" y="4418"/>
                </a:lnTo>
                <a:lnTo>
                  <a:pt x="299461" y="1963"/>
                </a:lnTo>
                <a:lnTo>
                  <a:pt x="308190" y="581"/>
                </a:lnTo>
                <a:lnTo>
                  <a:pt x="3168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475"/>
          <p:cNvSpPr/>
          <p:nvPr/>
        </p:nvSpPr>
        <p:spPr>
          <a:xfrm>
            <a:off x="4529138" y="4638119"/>
            <a:ext cx="162878" cy="153909"/>
          </a:xfrm>
          <a:custGeom>
            <a:avLst/>
            <a:gdLst/>
            <a:ahLst/>
            <a:cxnLst/>
            <a:rect l="0" t="0" r="0" b="0"/>
            <a:pathLst>
              <a:path w="162878" h="153909">
                <a:moveTo>
                  <a:pt x="25716" y="59610"/>
                </a:moveTo>
                <a:lnTo>
                  <a:pt x="21166" y="59610"/>
                </a:lnTo>
                <a:lnTo>
                  <a:pt x="19825" y="58658"/>
                </a:lnTo>
                <a:lnTo>
                  <a:pt x="18931" y="57071"/>
                </a:lnTo>
                <a:lnTo>
                  <a:pt x="18335" y="55060"/>
                </a:lnTo>
                <a:lnTo>
                  <a:pt x="18891" y="53719"/>
                </a:lnTo>
                <a:lnTo>
                  <a:pt x="20214" y="52826"/>
                </a:lnTo>
                <a:lnTo>
                  <a:pt x="22048" y="52229"/>
                </a:lnTo>
                <a:lnTo>
                  <a:pt x="23271" y="50880"/>
                </a:lnTo>
                <a:lnTo>
                  <a:pt x="24086" y="49028"/>
                </a:lnTo>
                <a:lnTo>
                  <a:pt x="24629" y="46840"/>
                </a:lnTo>
                <a:lnTo>
                  <a:pt x="25944" y="44430"/>
                </a:lnTo>
                <a:lnTo>
                  <a:pt x="27773" y="41870"/>
                </a:lnTo>
                <a:lnTo>
                  <a:pt x="29945" y="39211"/>
                </a:lnTo>
                <a:lnTo>
                  <a:pt x="32346" y="38391"/>
                </a:lnTo>
                <a:lnTo>
                  <a:pt x="34898" y="38797"/>
                </a:lnTo>
                <a:lnTo>
                  <a:pt x="37553" y="40019"/>
                </a:lnTo>
                <a:lnTo>
                  <a:pt x="40275" y="39883"/>
                </a:lnTo>
                <a:lnTo>
                  <a:pt x="43042" y="38838"/>
                </a:lnTo>
                <a:lnTo>
                  <a:pt x="45840" y="37190"/>
                </a:lnTo>
                <a:lnTo>
                  <a:pt x="48657" y="35138"/>
                </a:lnTo>
                <a:lnTo>
                  <a:pt x="51488" y="32818"/>
                </a:lnTo>
                <a:lnTo>
                  <a:pt x="54327" y="30319"/>
                </a:lnTo>
                <a:lnTo>
                  <a:pt x="58125" y="27700"/>
                </a:lnTo>
                <a:lnTo>
                  <a:pt x="62562" y="25002"/>
                </a:lnTo>
                <a:lnTo>
                  <a:pt x="67425" y="22251"/>
                </a:lnTo>
                <a:lnTo>
                  <a:pt x="71620" y="19464"/>
                </a:lnTo>
                <a:lnTo>
                  <a:pt x="75369" y="16654"/>
                </a:lnTo>
                <a:lnTo>
                  <a:pt x="78821" y="13828"/>
                </a:lnTo>
                <a:lnTo>
                  <a:pt x="83027" y="11944"/>
                </a:lnTo>
                <a:lnTo>
                  <a:pt x="87736" y="10687"/>
                </a:lnTo>
                <a:lnTo>
                  <a:pt x="92780" y="9850"/>
                </a:lnTo>
                <a:lnTo>
                  <a:pt x="97096" y="8340"/>
                </a:lnTo>
                <a:lnTo>
                  <a:pt x="100925" y="6380"/>
                </a:lnTo>
                <a:lnTo>
                  <a:pt x="104431" y="4121"/>
                </a:lnTo>
                <a:lnTo>
                  <a:pt x="107720" y="2615"/>
                </a:lnTo>
                <a:lnTo>
                  <a:pt x="110866" y="1611"/>
                </a:lnTo>
                <a:lnTo>
                  <a:pt x="113915" y="942"/>
                </a:lnTo>
                <a:lnTo>
                  <a:pt x="116901" y="496"/>
                </a:lnTo>
                <a:lnTo>
                  <a:pt x="119843" y="198"/>
                </a:lnTo>
                <a:lnTo>
                  <a:pt x="122758" y="0"/>
                </a:lnTo>
                <a:lnTo>
                  <a:pt x="125653" y="820"/>
                </a:lnTo>
                <a:lnTo>
                  <a:pt x="128536" y="2320"/>
                </a:lnTo>
                <a:lnTo>
                  <a:pt x="131410" y="4271"/>
                </a:lnTo>
                <a:lnTo>
                  <a:pt x="134279" y="5573"/>
                </a:lnTo>
                <a:lnTo>
                  <a:pt x="137144" y="6440"/>
                </a:lnTo>
                <a:lnTo>
                  <a:pt x="140006" y="7019"/>
                </a:lnTo>
                <a:lnTo>
                  <a:pt x="142867" y="8357"/>
                </a:lnTo>
                <a:lnTo>
                  <a:pt x="145727" y="10201"/>
                </a:lnTo>
                <a:lnTo>
                  <a:pt x="148586" y="12384"/>
                </a:lnTo>
                <a:lnTo>
                  <a:pt x="150492" y="14791"/>
                </a:lnTo>
                <a:lnTo>
                  <a:pt x="151763" y="17348"/>
                </a:lnTo>
                <a:lnTo>
                  <a:pt x="152610" y="20006"/>
                </a:lnTo>
                <a:lnTo>
                  <a:pt x="153174" y="23682"/>
                </a:lnTo>
                <a:lnTo>
                  <a:pt x="153551" y="28039"/>
                </a:lnTo>
                <a:lnTo>
                  <a:pt x="153802" y="32848"/>
                </a:lnTo>
                <a:lnTo>
                  <a:pt x="153017" y="37006"/>
                </a:lnTo>
                <a:lnTo>
                  <a:pt x="151541" y="40731"/>
                </a:lnTo>
                <a:lnTo>
                  <a:pt x="149604" y="44166"/>
                </a:lnTo>
                <a:lnTo>
                  <a:pt x="144913" y="53064"/>
                </a:lnTo>
                <a:lnTo>
                  <a:pt x="134140" y="74299"/>
                </a:lnTo>
                <a:lnTo>
                  <a:pt x="131337" y="78927"/>
                </a:lnTo>
                <a:lnTo>
                  <a:pt x="128515" y="82966"/>
                </a:lnTo>
                <a:lnTo>
                  <a:pt x="125681" y="86611"/>
                </a:lnTo>
                <a:lnTo>
                  <a:pt x="122840" y="90946"/>
                </a:lnTo>
                <a:lnTo>
                  <a:pt x="119993" y="95741"/>
                </a:lnTo>
                <a:lnTo>
                  <a:pt x="117142" y="100843"/>
                </a:lnTo>
                <a:lnTo>
                  <a:pt x="113337" y="106149"/>
                </a:lnTo>
                <a:lnTo>
                  <a:pt x="108895" y="111591"/>
                </a:lnTo>
                <a:lnTo>
                  <a:pt x="99832" y="121766"/>
                </a:lnTo>
                <a:lnTo>
                  <a:pt x="92629" y="129462"/>
                </a:lnTo>
                <a:lnTo>
                  <a:pt x="80244" y="142165"/>
                </a:lnTo>
                <a:lnTo>
                  <a:pt x="74398" y="148054"/>
                </a:lnTo>
                <a:lnTo>
                  <a:pt x="70554" y="150005"/>
                </a:lnTo>
                <a:lnTo>
                  <a:pt x="66085" y="151306"/>
                </a:lnTo>
                <a:lnTo>
                  <a:pt x="61202" y="152174"/>
                </a:lnTo>
                <a:lnTo>
                  <a:pt x="56993" y="152752"/>
                </a:lnTo>
                <a:lnTo>
                  <a:pt x="53235" y="153137"/>
                </a:lnTo>
                <a:lnTo>
                  <a:pt x="49777" y="153394"/>
                </a:lnTo>
                <a:lnTo>
                  <a:pt x="46519" y="152613"/>
                </a:lnTo>
                <a:lnTo>
                  <a:pt x="43395" y="151140"/>
                </a:lnTo>
                <a:lnTo>
                  <a:pt x="40360" y="149205"/>
                </a:lnTo>
                <a:lnTo>
                  <a:pt x="37384" y="147915"/>
                </a:lnTo>
                <a:lnTo>
                  <a:pt x="34448" y="147055"/>
                </a:lnTo>
                <a:lnTo>
                  <a:pt x="31537" y="146482"/>
                </a:lnTo>
                <a:lnTo>
                  <a:pt x="28645" y="146100"/>
                </a:lnTo>
                <a:lnTo>
                  <a:pt x="25764" y="145845"/>
                </a:lnTo>
                <a:lnTo>
                  <a:pt x="22891" y="145676"/>
                </a:lnTo>
                <a:lnTo>
                  <a:pt x="17158" y="145487"/>
                </a:lnTo>
                <a:lnTo>
                  <a:pt x="9074" y="145344"/>
                </a:lnTo>
                <a:lnTo>
                  <a:pt x="107" y="145335"/>
                </a:lnTo>
                <a:lnTo>
                  <a:pt x="32" y="140785"/>
                </a:lnTo>
                <a:lnTo>
                  <a:pt x="0" y="136868"/>
                </a:lnTo>
                <a:lnTo>
                  <a:pt x="4550" y="132244"/>
                </a:lnTo>
                <a:lnTo>
                  <a:pt x="6843" y="130893"/>
                </a:lnTo>
                <a:lnTo>
                  <a:pt x="11930" y="129391"/>
                </a:lnTo>
                <a:lnTo>
                  <a:pt x="14621" y="128991"/>
                </a:lnTo>
                <a:lnTo>
                  <a:pt x="17367" y="128724"/>
                </a:lnTo>
                <a:lnTo>
                  <a:pt x="20150" y="128547"/>
                </a:lnTo>
                <a:lnTo>
                  <a:pt x="25782" y="128348"/>
                </a:lnTo>
                <a:lnTo>
                  <a:pt x="28618" y="128296"/>
                </a:lnTo>
                <a:lnTo>
                  <a:pt x="31461" y="129214"/>
                </a:lnTo>
                <a:lnTo>
                  <a:pt x="34309" y="130777"/>
                </a:lnTo>
                <a:lnTo>
                  <a:pt x="37160" y="132773"/>
                </a:lnTo>
                <a:lnTo>
                  <a:pt x="40965" y="134103"/>
                </a:lnTo>
                <a:lnTo>
                  <a:pt x="45407" y="134990"/>
                </a:lnTo>
                <a:lnTo>
                  <a:pt x="50274" y="135581"/>
                </a:lnTo>
                <a:lnTo>
                  <a:pt x="54471" y="135975"/>
                </a:lnTo>
                <a:lnTo>
                  <a:pt x="58221" y="136238"/>
                </a:lnTo>
                <a:lnTo>
                  <a:pt x="61674" y="136413"/>
                </a:lnTo>
                <a:lnTo>
                  <a:pt x="70590" y="136608"/>
                </a:lnTo>
                <a:lnTo>
                  <a:pt x="101321" y="136754"/>
                </a:lnTo>
                <a:lnTo>
                  <a:pt x="106599" y="137710"/>
                </a:lnTo>
                <a:lnTo>
                  <a:pt x="112023" y="139299"/>
                </a:lnTo>
                <a:lnTo>
                  <a:pt x="117545" y="141312"/>
                </a:lnTo>
                <a:lnTo>
                  <a:pt x="123130" y="142653"/>
                </a:lnTo>
                <a:lnTo>
                  <a:pt x="128759" y="143547"/>
                </a:lnTo>
                <a:lnTo>
                  <a:pt x="134417" y="144143"/>
                </a:lnTo>
                <a:lnTo>
                  <a:pt x="139141" y="144541"/>
                </a:lnTo>
                <a:lnTo>
                  <a:pt x="143243" y="144806"/>
                </a:lnTo>
                <a:lnTo>
                  <a:pt x="146930" y="144982"/>
                </a:lnTo>
                <a:lnTo>
                  <a:pt x="150341" y="146053"/>
                </a:lnTo>
                <a:lnTo>
                  <a:pt x="153567" y="147719"/>
                </a:lnTo>
                <a:lnTo>
                  <a:pt x="162877" y="153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476"/>
          <p:cNvSpPr/>
          <p:nvPr/>
        </p:nvSpPr>
        <p:spPr>
          <a:xfrm>
            <a:off x="4829175" y="4732020"/>
            <a:ext cx="17146" cy="145733"/>
          </a:xfrm>
          <a:custGeom>
            <a:avLst/>
            <a:gdLst/>
            <a:ahLst/>
            <a:cxnLst/>
            <a:rect l="0" t="0" r="0" b="0"/>
            <a:pathLst>
              <a:path w="17146" h="145733">
                <a:moveTo>
                  <a:pt x="17145" y="0"/>
                </a:moveTo>
                <a:lnTo>
                  <a:pt x="17145" y="8219"/>
                </a:lnTo>
                <a:lnTo>
                  <a:pt x="16192" y="9289"/>
                </a:lnTo>
                <a:lnTo>
                  <a:pt x="12594" y="13019"/>
                </a:lnTo>
                <a:lnTo>
                  <a:pt x="11253" y="15346"/>
                </a:lnTo>
                <a:lnTo>
                  <a:pt x="10359" y="17851"/>
                </a:lnTo>
                <a:lnTo>
                  <a:pt x="9763" y="20473"/>
                </a:lnTo>
                <a:lnTo>
                  <a:pt x="10319" y="23173"/>
                </a:lnTo>
                <a:lnTo>
                  <a:pt x="11642" y="25926"/>
                </a:lnTo>
                <a:lnTo>
                  <a:pt x="13476" y="28714"/>
                </a:lnTo>
                <a:lnTo>
                  <a:pt x="14699" y="31526"/>
                </a:lnTo>
                <a:lnTo>
                  <a:pt x="15514" y="34352"/>
                </a:lnTo>
                <a:lnTo>
                  <a:pt x="16822" y="41181"/>
                </a:lnTo>
                <a:lnTo>
                  <a:pt x="17002" y="44655"/>
                </a:lnTo>
                <a:lnTo>
                  <a:pt x="17081" y="50326"/>
                </a:lnTo>
                <a:lnTo>
                  <a:pt x="17145" y="135457"/>
                </a:lnTo>
                <a:lnTo>
                  <a:pt x="16192" y="136977"/>
                </a:lnTo>
                <a:lnTo>
                  <a:pt x="14605" y="138943"/>
                </a:lnTo>
                <a:lnTo>
                  <a:pt x="8925" y="145335"/>
                </a:lnTo>
                <a:lnTo>
                  <a:pt x="7855" y="145467"/>
                </a:lnTo>
                <a:lnTo>
                  <a:pt x="6189" y="145556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477"/>
          <p:cNvSpPr/>
          <p:nvPr/>
        </p:nvSpPr>
        <p:spPr>
          <a:xfrm>
            <a:off x="5009197" y="45005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478"/>
          <p:cNvSpPr/>
          <p:nvPr/>
        </p:nvSpPr>
        <p:spPr>
          <a:xfrm>
            <a:off x="5017770" y="4457700"/>
            <a:ext cx="445771" cy="34291"/>
          </a:xfrm>
          <a:custGeom>
            <a:avLst/>
            <a:gdLst/>
            <a:ahLst/>
            <a:cxnLst/>
            <a:rect l="0" t="0" r="0" b="0"/>
            <a:pathLst>
              <a:path w="445771" h="34291">
                <a:moveTo>
                  <a:pt x="0" y="34290"/>
                </a:moveTo>
                <a:lnTo>
                  <a:pt x="7381" y="34290"/>
                </a:lnTo>
                <a:lnTo>
                  <a:pt x="1087" y="34290"/>
                </a:lnTo>
                <a:lnTo>
                  <a:pt x="8476" y="34290"/>
                </a:lnTo>
                <a:lnTo>
                  <a:pt x="1182" y="34290"/>
                </a:lnTo>
                <a:lnTo>
                  <a:pt x="8477" y="34290"/>
                </a:lnTo>
                <a:lnTo>
                  <a:pt x="103" y="34290"/>
                </a:lnTo>
                <a:lnTo>
                  <a:pt x="7389" y="34290"/>
                </a:lnTo>
                <a:lnTo>
                  <a:pt x="322" y="34290"/>
                </a:lnTo>
                <a:lnTo>
                  <a:pt x="8569" y="34290"/>
                </a:lnTo>
                <a:lnTo>
                  <a:pt x="30" y="34290"/>
                </a:lnTo>
                <a:lnTo>
                  <a:pt x="28963" y="34290"/>
                </a:lnTo>
                <a:lnTo>
                  <a:pt x="30738" y="33337"/>
                </a:lnTo>
                <a:lnTo>
                  <a:pt x="31922" y="31750"/>
                </a:lnTo>
                <a:lnTo>
                  <a:pt x="32711" y="29739"/>
                </a:lnTo>
                <a:lnTo>
                  <a:pt x="35142" y="28398"/>
                </a:lnTo>
                <a:lnTo>
                  <a:pt x="38668" y="27504"/>
                </a:lnTo>
                <a:lnTo>
                  <a:pt x="46713" y="26511"/>
                </a:lnTo>
                <a:lnTo>
                  <a:pt x="59639" y="25874"/>
                </a:lnTo>
                <a:lnTo>
                  <a:pt x="71364" y="25748"/>
                </a:lnTo>
                <a:lnTo>
                  <a:pt x="74246" y="24785"/>
                </a:lnTo>
                <a:lnTo>
                  <a:pt x="77120" y="23191"/>
                </a:lnTo>
                <a:lnTo>
                  <a:pt x="79988" y="21175"/>
                </a:lnTo>
                <a:lnTo>
                  <a:pt x="82853" y="19832"/>
                </a:lnTo>
                <a:lnTo>
                  <a:pt x="85715" y="18936"/>
                </a:lnTo>
                <a:lnTo>
                  <a:pt x="91435" y="17941"/>
                </a:lnTo>
                <a:lnTo>
                  <a:pt x="102869" y="17302"/>
                </a:lnTo>
                <a:lnTo>
                  <a:pt x="113982" y="17191"/>
                </a:lnTo>
                <a:lnTo>
                  <a:pt x="183028" y="17145"/>
                </a:lnTo>
                <a:lnTo>
                  <a:pt x="185836" y="16192"/>
                </a:lnTo>
                <a:lnTo>
                  <a:pt x="188661" y="14605"/>
                </a:lnTo>
                <a:lnTo>
                  <a:pt x="191496" y="12594"/>
                </a:lnTo>
                <a:lnTo>
                  <a:pt x="194339" y="11253"/>
                </a:lnTo>
                <a:lnTo>
                  <a:pt x="197187" y="10359"/>
                </a:lnTo>
                <a:lnTo>
                  <a:pt x="202891" y="9366"/>
                </a:lnTo>
                <a:lnTo>
                  <a:pt x="212409" y="8807"/>
                </a:lnTo>
                <a:lnTo>
                  <a:pt x="233123" y="8603"/>
                </a:lnTo>
                <a:lnTo>
                  <a:pt x="247085" y="8582"/>
                </a:lnTo>
                <a:lnTo>
                  <a:pt x="251401" y="7625"/>
                </a:lnTo>
                <a:lnTo>
                  <a:pt x="255230" y="6037"/>
                </a:lnTo>
                <a:lnTo>
                  <a:pt x="258736" y="4024"/>
                </a:lnTo>
                <a:lnTo>
                  <a:pt x="262978" y="2683"/>
                </a:lnTo>
                <a:lnTo>
                  <a:pt x="267711" y="1789"/>
                </a:lnTo>
                <a:lnTo>
                  <a:pt x="278050" y="794"/>
                </a:lnTo>
                <a:lnTo>
                  <a:pt x="288995" y="353"/>
                </a:lnTo>
                <a:lnTo>
                  <a:pt x="310591" y="70"/>
                </a:lnTo>
                <a:lnTo>
                  <a:pt x="441246" y="0"/>
                </a:lnTo>
                <a:lnTo>
                  <a:pt x="442754" y="953"/>
                </a:lnTo>
                <a:lnTo>
                  <a:pt x="443759" y="2540"/>
                </a:lnTo>
                <a:lnTo>
                  <a:pt x="44577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479"/>
          <p:cNvSpPr/>
          <p:nvPr/>
        </p:nvSpPr>
        <p:spPr>
          <a:xfrm>
            <a:off x="5215911" y="4174807"/>
            <a:ext cx="16172" cy="222886"/>
          </a:xfrm>
          <a:custGeom>
            <a:avLst/>
            <a:gdLst/>
            <a:ahLst/>
            <a:cxnLst/>
            <a:rect l="0" t="0" r="0" b="0"/>
            <a:pathLst>
              <a:path w="16172" h="222886">
                <a:moveTo>
                  <a:pt x="16171" y="0"/>
                </a:moveTo>
                <a:lnTo>
                  <a:pt x="3454" y="0"/>
                </a:lnTo>
                <a:lnTo>
                  <a:pt x="5121" y="0"/>
                </a:lnTo>
                <a:lnTo>
                  <a:pt x="4994" y="953"/>
                </a:lnTo>
                <a:lnTo>
                  <a:pt x="3958" y="2540"/>
                </a:lnTo>
                <a:lnTo>
                  <a:pt x="0" y="7381"/>
                </a:lnTo>
                <a:lnTo>
                  <a:pt x="628" y="8731"/>
                </a:lnTo>
                <a:lnTo>
                  <a:pt x="1999" y="10583"/>
                </a:lnTo>
                <a:lnTo>
                  <a:pt x="3865" y="12770"/>
                </a:lnTo>
                <a:lnTo>
                  <a:pt x="5110" y="15181"/>
                </a:lnTo>
                <a:lnTo>
                  <a:pt x="5940" y="17741"/>
                </a:lnTo>
                <a:lnTo>
                  <a:pt x="6492" y="20400"/>
                </a:lnTo>
                <a:lnTo>
                  <a:pt x="6861" y="23125"/>
                </a:lnTo>
                <a:lnTo>
                  <a:pt x="7271" y="28693"/>
                </a:lnTo>
                <a:lnTo>
                  <a:pt x="7453" y="36882"/>
                </a:lnTo>
                <a:lnTo>
                  <a:pt x="7502" y="41734"/>
                </a:lnTo>
                <a:lnTo>
                  <a:pt x="8486" y="46872"/>
                </a:lnTo>
                <a:lnTo>
                  <a:pt x="10095" y="52203"/>
                </a:lnTo>
                <a:lnTo>
                  <a:pt x="12121" y="57662"/>
                </a:lnTo>
                <a:lnTo>
                  <a:pt x="13470" y="63207"/>
                </a:lnTo>
                <a:lnTo>
                  <a:pt x="14371" y="68808"/>
                </a:lnTo>
                <a:lnTo>
                  <a:pt x="14971" y="74447"/>
                </a:lnTo>
                <a:lnTo>
                  <a:pt x="15371" y="80111"/>
                </a:lnTo>
                <a:lnTo>
                  <a:pt x="15638" y="85793"/>
                </a:lnTo>
                <a:lnTo>
                  <a:pt x="15934" y="97185"/>
                </a:lnTo>
                <a:lnTo>
                  <a:pt x="16171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480"/>
          <p:cNvSpPr/>
          <p:nvPr/>
        </p:nvSpPr>
        <p:spPr>
          <a:xfrm>
            <a:off x="5146389" y="4577749"/>
            <a:ext cx="257144" cy="214279"/>
          </a:xfrm>
          <a:custGeom>
            <a:avLst/>
            <a:gdLst/>
            <a:ahLst/>
            <a:cxnLst/>
            <a:rect l="0" t="0" r="0" b="0"/>
            <a:pathLst>
              <a:path w="257144" h="214279">
                <a:moveTo>
                  <a:pt x="25686" y="59973"/>
                </a:moveTo>
                <a:lnTo>
                  <a:pt x="8902" y="59973"/>
                </a:lnTo>
                <a:lnTo>
                  <a:pt x="2721" y="54082"/>
                </a:lnTo>
                <a:lnTo>
                  <a:pt x="75" y="51505"/>
                </a:lnTo>
                <a:lnTo>
                  <a:pt x="0" y="46881"/>
                </a:lnTo>
                <a:lnTo>
                  <a:pt x="942" y="45530"/>
                </a:lnTo>
                <a:lnTo>
                  <a:pt x="2522" y="44630"/>
                </a:lnTo>
                <a:lnTo>
                  <a:pt x="7352" y="43184"/>
                </a:lnTo>
                <a:lnTo>
                  <a:pt x="12739" y="38383"/>
                </a:lnTo>
                <a:lnTo>
                  <a:pt x="23093" y="28227"/>
                </a:lnTo>
                <a:lnTo>
                  <a:pt x="28661" y="22687"/>
                </a:lnTo>
                <a:lnTo>
                  <a:pt x="31479" y="20828"/>
                </a:lnTo>
                <a:lnTo>
                  <a:pt x="37150" y="18763"/>
                </a:lnTo>
                <a:lnTo>
                  <a:pt x="40949" y="17260"/>
                </a:lnTo>
                <a:lnTo>
                  <a:pt x="45386" y="15305"/>
                </a:lnTo>
                <a:lnTo>
                  <a:pt x="50249" y="13049"/>
                </a:lnTo>
                <a:lnTo>
                  <a:pt x="58193" y="10543"/>
                </a:lnTo>
                <a:lnTo>
                  <a:pt x="61645" y="9875"/>
                </a:lnTo>
                <a:lnTo>
                  <a:pt x="68020" y="6592"/>
                </a:lnTo>
                <a:lnTo>
                  <a:pt x="71053" y="4383"/>
                </a:lnTo>
                <a:lnTo>
                  <a:pt x="74981" y="2911"/>
                </a:lnTo>
                <a:lnTo>
                  <a:pt x="79504" y="1929"/>
                </a:lnTo>
                <a:lnTo>
                  <a:pt x="84425" y="1275"/>
                </a:lnTo>
                <a:lnTo>
                  <a:pt x="89610" y="838"/>
                </a:lnTo>
                <a:lnTo>
                  <a:pt x="94972" y="547"/>
                </a:lnTo>
                <a:lnTo>
                  <a:pt x="108163" y="81"/>
                </a:lnTo>
                <a:lnTo>
                  <a:pt x="119550" y="0"/>
                </a:lnTo>
                <a:lnTo>
                  <a:pt x="122552" y="941"/>
                </a:lnTo>
                <a:lnTo>
                  <a:pt x="124553" y="2521"/>
                </a:lnTo>
                <a:lnTo>
                  <a:pt x="127729" y="6816"/>
                </a:lnTo>
                <a:lnTo>
                  <a:pt x="132316" y="11900"/>
                </a:lnTo>
                <a:lnTo>
                  <a:pt x="134872" y="13637"/>
                </a:lnTo>
                <a:lnTo>
                  <a:pt x="140253" y="15567"/>
                </a:lnTo>
                <a:lnTo>
                  <a:pt x="142069" y="17034"/>
                </a:lnTo>
                <a:lnTo>
                  <a:pt x="143279" y="18964"/>
                </a:lnTo>
                <a:lnTo>
                  <a:pt x="144086" y="21204"/>
                </a:lnTo>
                <a:lnTo>
                  <a:pt x="144624" y="24602"/>
                </a:lnTo>
                <a:lnTo>
                  <a:pt x="144983" y="28772"/>
                </a:lnTo>
                <a:lnTo>
                  <a:pt x="145222" y="33458"/>
                </a:lnTo>
                <a:lnTo>
                  <a:pt x="146334" y="37534"/>
                </a:lnTo>
                <a:lnTo>
                  <a:pt x="148028" y="41203"/>
                </a:lnTo>
                <a:lnTo>
                  <a:pt x="151498" y="47821"/>
                </a:lnTo>
                <a:lnTo>
                  <a:pt x="153040" y="53937"/>
                </a:lnTo>
                <a:lnTo>
                  <a:pt x="152498" y="57854"/>
                </a:lnTo>
                <a:lnTo>
                  <a:pt x="151185" y="62370"/>
                </a:lnTo>
                <a:lnTo>
                  <a:pt x="149357" y="67287"/>
                </a:lnTo>
                <a:lnTo>
                  <a:pt x="147185" y="71516"/>
                </a:lnTo>
                <a:lnTo>
                  <a:pt x="144785" y="75288"/>
                </a:lnTo>
                <a:lnTo>
                  <a:pt x="142233" y="78756"/>
                </a:lnTo>
                <a:lnTo>
                  <a:pt x="139579" y="82973"/>
                </a:lnTo>
                <a:lnTo>
                  <a:pt x="136857" y="87689"/>
                </a:lnTo>
                <a:lnTo>
                  <a:pt x="134090" y="92738"/>
                </a:lnTo>
                <a:lnTo>
                  <a:pt x="131293" y="97056"/>
                </a:lnTo>
                <a:lnTo>
                  <a:pt x="128475" y="100888"/>
                </a:lnTo>
                <a:lnTo>
                  <a:pt x="125644" y="104395"/>
                </a:lnTo>
                <a:lnTo>
                  <a:pt x="122805" y="108638"/>
                </a:lnTo>
                <a:lnTo>
                  <a:pt x="119960" y="113371"/>
                </a:lnTo>
                <a:lnTo>
                  <a:pt x="117110" y="118432"/>
                </a:lnTo>
                <a:lnTo>
                  <a:pt x="113305" y="122759"/>
                </a:lnTo>
                <a:lnTo>
                  <a:pt x="108863" y="126595"/>
                </a:lnTo>
                <a:lnTo>
                  <a:pt x="103997" y="130105"/>
                </a:lnTo>
                <a:lnTo>
                  <a:pt x="99801" y="134350"/>
                </a:lnTo>
                <a:lnTo>
                  <a:pt x="96051" y="139085"/>
                </a:lnTo>
                <a:lnTo>
                  <a:pt x="92598" y="144147"/>
                </a:lnTo>
                <a:lnTo>
                  <a:pt x="88392" y="148474"/>
                </a:lnTo>
                <a:lnTo>
                  <a:pt x="83682" y="152311"/>
                </a:lnTo>
                <a:lnTo>
                  <a:pt x="78637" y="155822"/>
                </a:lnTo>
                <a:lnTo>
                  <a:pt x="74322" y="159114"/>
                </a:lnTo>
                <a:lnTo>
                  <a:pt x="66987" y="165314"/>
                </a:lnTo>
                <a:lnTo>
                  <a:pt x="60552" y="171244"/>
                </a:lnTo>
                <a:lnTo>
                  <a:pt x="57502" y="174159"/>
                </a:lnTo>
                <a:lnTo>
                  <a:pt x="54517" y="176101"/>
                </a:lnTo>
                <a:lnTo>
                  <a:pt x="48659" y="178261"/>
                </a:lnTo>
                <a:lnTo>
                  <a:pt x="42881" y="181760"/>
                </a:lnTo>
                <a:lnTo>
                  <a:pt x="35962" y="187217"/>
                </a:lnTo>
                <a:lnTo>
                  <a:pt x="32475" y="187963"/>
                </a:lnTo>
                <a:lnTo>
                  <a:pt x="30212" y="188163"/>
                </a:lnTo>
                <a:lnTo>
                  <a:pt x="28704" y="189248"/>
                </a:lnTo>
                <a:lnTo>
                  <a:pt x="27697" y="190924"/>
                </a:lnTo>
                <a:lnTo>
                  <a:pt x="25720" y="197025"/>
                </a:lnTo>
                <a:lnTo>
                  <a:pt x="31584" y="203003"/>
                </a:lnTo>
                <a:lnTo>
                  <a:pt x="33906" y="205350"/>
                </a:lnTo>
                <a:lnTo>
                  <a:pt x="39182" y="205548"/>
                </a:lnTo>
                <a:lnTo>
                  <a:pt x="100403" y="205705"/>
                </a:lnTo>
                <a:lnTo>
                  <a:pt x="105977" y="204753"/>
                </a:lnTo>
                <a:lnTo>
                  <a:pt x="111598" y="203165"/>
                </a:lnTo>
                <a:lnTo>
                  <a:pt x="117251" y="201155"/>
                </a:lnTo>
                <a:lnTo>
                  <a:pt x="122924" y="199814"/>
                </a:lnTo>
                <a:lnTo>
                  <a:pt x="128611" y="198921"/>
                </a:lnTo>
                <a:lnTo>
                  <a:pt x="134308" y="198324"/>
                </a:lnTo>
                <a:lnTo>
                  <a:pt x="140010" y="197927"/>
                </a:lnTo>
                <a:lnTo>
                  <a:pt x="145717" y="197663"/>
                </a:lnTo>
                <a:lnTo>
                  <a:pt x="157138" y="197369"/>
                </a:lnTo>
                <a:lnTo>
                  <a:pt x="225209" y="197134"/>
                </a:lnTo>
                <a:lnTo>
                  <a:pt x="228234" y="198087"/>
                </a:lnTo>
                <a:lnTo>
                  <a:pt x="234135" y="201684"/>
                </a:lnTo>
                <a:lnTo>
                  <a:pt x="239932" y="203918"/>
                </a:lnTo>
                <a:lnTo>
                  <a:pt x="245684" y="204911"/>
                </a:lnTo>
                <a:lnTo>
                  <a:pt x="251415" y="205352"/>
                </a:lnTo>
                <a:lnTo>
                  <a:pt x="253324" y="206423"/>
                </a:lnTo>
                <a:lnTo>
                  <a:pt x="254597" y="208089"/>
                </a:lnTo>
                <a:lnTo>
                  <a:pt x="257143" y="2142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481"/>
          <p:cNvSpPr/>
          <p:nvPr/>
        </p:nvSpPr>
        <p:spPr>
          <a:xfrm>
            <a:off x="4443421" y="5057775"/>
            <a:ext cx="34282" cy="265748"/>
          </a:xfrm>
          <a:custGeom>
            <a:avLst/>
            <a:gdLst/>
            <a:ahLst/>
            <a:cxnLst/>
            <a:rect l="0" t="0" r="0" b="0"/>
            <a:pathLst>
              <a:path w="34282" h="265748">
                <a:moveTo>
                  <a:pt x="8563" y="0"/>
                </a:moveTo>
                <a:lnTo>
                  <a:pt x="0" y="0"/>
                </a:lnTo>
                <a:lnTo>
                  <a:pt x="4545" y="0"/>
                </a:lnTo>
                <a:lnTo>
                  <a:pt x="5884" y="953"/>
                </a:lnTo>
                <a:lnTo>
                  <a:pt x="6777" y="2540"/>
                </a:lnTo>
                <a:lnTo>
                  <a:pt x="7770" y="6843"/>
                </a:lnTo>
                <a:lnTo>
                  <a:pt x="8328" y="14621"/>
                </a:lnTo>
                <a:lnTo>
                  <a:pt x="8459" y="20151"/>
                </a:lnTo>
                <a:lnTo>
                  <a:pt x="8533" y="28619"/>
                </a:lnTo>
                <a:lnTo>
                  <a:pt x="9495" y="32414"/>
                </a:lnTo>
                <a:lnTo>
                  <a:pt x="11090" y="36849"/>
                </a:lnTo>
                <a:lnTo>
                  <a:pt x="13105" y="41711"/>
                </a:lnTo>
                <a:lnTo>
                  <a:pt x="14449" y="45904"/>
                </a:lnTo>
                <a:lnTo>
                  <a:pt x="15344" y="49653"/>
                </a:lnTo>
                <a:lnTo>
                  <a:pt x="15942" y="53104"/>
                </a:lnTo>
                <a:lnTo>
                  <a:pt x="17292" y="57310"/>
                </a:lnTo>
                <a:lnTo>
                  <a:pt x="19145" y="62019"/>
                </a:lnTo>
                <a:lnTo>
                  <a:pt x="21333" y="67063"/>
                </a:lnTo>
                <a:lnTo>
                  <a:pt x="22792" y="72331"/>
                </a:lnTo>
                <a:lnTo>
                  <a:pt x="23764" y="77749"/>
                </a:lnTo>
                <a:lnTo>
                  <a:pt x="24412" y="83265"/>
                </a:lnTo>
                <a:lnTo>
                  <a:pt x="24844" y="88847"/>
                </a:lnTo>
                <a:lnTo>
                  <a:pt x="25132" y="94474"/>
                </a:lnTo>
                <a:lnTo>
                  <a:pt x="25324" y="100130"/>
                </a:lnTo>
                <a:lnTo>
                  <a:pt x="26405" y="106758"/>
                </a:lnTo>
                <a:lnTo>
                  <a:pt x="28078" y="114035"/>
                </a:lnTo>
                <a:lnTo>
                  <a:pt x="30145" y="121743"/>
                </a:lnTo>
                <a:lnTo>
                  <a:pt x="31524" y="128787"/>
                </a:lnTo>
                <a:lnTo>
                  <a:pt x="32443" y="135388"/>
                </a:lnTo>
                <a:lnTo>
                  <a:pt x="33056" y="141693"/>
                </a:lnTo>
                <a:lnTo>
                  <a:pt x="33464" y="147802"/>
                </a:lnTo>
                <a:lnTo>
                  <a:pt x="33736" y="153780"/>
                </a:lnTo>
                <a:lnTo>
                  <a:pt x="34120" y="168754"/>
                </a:lnTo>
                <a:lnTo>
                  <a:pt x="34280" y="220919"/>
                </a:lnTo>
                <a:lnTo>
                  <a:pt x="34281" y="264406"/>
                </a:lnTo>
                <a:lnTo>
                  <a:pt x="33329" y="264853"/>
                </a:lnTo>
                <a:lnTo>
                  <a:pt x="31741" y="265151"/>
                </a:lnTo>
                <a:lnTo>
                  <a:pt x="25708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482"/>
          <p:cNvSpPr/>
          <p:nvPr/>
        </p:nvSpPr>
        <p:spPr>
          <a:xfrm>
            <a:off x="4229100" y="5344564"/>
            <a:ext cx="480060" cy="73257"/>
          </a:xfrm>
          <a:custGeom>
            <a:avLst/>
            <a:gdLst/>
            <a:ahLst/>
            <a:cxnLst/>
            <a:rect l="0" t="0" r="0" b="0"/>
            <a:pathLst>
              <a:path w="480060" h="73257">
                <a:moveTo>
                  <a:pt x="0" y="73256"/>
                </a:moveTo>
                <a:lnTo>
                  <a:pt x="20150" y="73256"/>
                </a:lnTo>
                <a:lnTo>
                  <a:pt x="23911" y="72303"/>
                </a:lnTo>
                <a:lnTo>
                  <a:pt x="28323" y="70716"/>
                </a:lnTo>
                <a:lnTo>
                  <a:pt x="33169" y="68705"/>
                </a:lnTo>
                <a:lnTo>
                  <a:pt x="41094" y="66470"/>
                </a:lnTo>
                <a:lnTo>
                  <a:pt x="48744" y="64525"/>
                </a:lnTo>
                <a:lnTo>
                  <a:pt x="53451" y="62673"/>
                </a:lnTo>
                <a:lnTo>
                  <a:pt x="58494" y="60485"/>
                </a:lnTo>
                <a:lnTo>
                  <a:pt x="69177" y="55515"/>
                </a:lnTo>
                <a:lnTo>
                  <a:pt x="74693" y="52856"/>
                </a:lnTo>
                <a:lnTo>
                  <a:pt x="81228" y="51083"/>
                </a:lnTo>
                <a:lnTo>
                  <a:pt x="96108" y="49114"/>
                </a:lnTo>
                <a:lnTo>
                  <a:pt x="104077" y="47636"/>
                </a:lnTo>
                <a:lnTo>
                  <a:pt x="112247" y="45698"/>
                </a:lnTo>
                <a:lnTo>
                  <a:pt x="120551" y="43454"/>
                </a:lnTo>
                <a:lnTo>
                  <a:pt x="127992" y="41006"/>
                </a:lnTo>
                <a:lnTo>
                  <a:pt x="134858" y="38421"/>
                </a:lnTo>
                <a:lnTo>
                  <a:pt x="141340" y="35745"/>
                </a:lnTo>
                <a:lnTo>
                  <a:pt x="148519" y="33961"/>
                </a:lnTo>
                <a:lnTo>
                  <a:pt x="156162" y="32772"/>
                </a:lnTo>
                <a:lnTo>
                  <a:pt x="164115" y="31979"/>
                </a:lnTo>
                <a:lnTo>
                  <a:pt x="172275" y="30498"/>
                </a:lnTo>
                <a:lnTo>
                  <a:pt x="180573" y="28558"/>
                </a:lnTo>
                <a:lnTo>
                  <a:pt x="188962" y="26312"/>
                </a:lnTo>
                <a:lnTo>
                  <a:pt x="205903" y="21277"/>
                </a:lnTo>
                <a:lnTo>
                  <a:pt x="214421" y="18601"/>
                </a:lnTo>
                <a:lnTo>
                  <a:pt x="222957" y="16816"/>
                </a:lnTo>
                <a:lnTo>
                  <a:pt x="231506" y="15627"/>
                </a:lnTo>
                <a:lnTo>
                  <a:pt x="240062" y="14834"/>
                </a:lnTo>
                <a:lnTo>
                  <a:pt x="249576" y="13353"/>
                </a:lnTo>
                <a:lnTo>
                  <a:pt x="259729" y="11413"/>
                </a:lnTo>
                <a:lnTo>
                  <a:pt x="270307" y="9167"/>
                </a:lnTo>
                <a:lnTo>
                  <a:pt x="279265" y="7670"/>
                </a:lnTo>
                <a:lnTo>
                  <a:pt x="287142" y="6672"/>
                </a:lnTo>
                <a:lnTo>
                  <a:pt x="301926" y="4610"/>
                </a:lnTo>
                <a:lnTo>
                  <a:pt x="309869" y="2727"/>
                </a:lnTo>
                <a:lnTo>
                  <a:pt x="318021" y="519"/>
                </a:lnTo>
                <a:lnTo>
                  <a:pt x="325361" y="0"/>
                </a:lnTo>
                <a:lnTo>
                  <a:pt x="338597" y="1962"/>
                </a:lnTo>
                <a:lnTo>
                  <a:pt x="353370" y="3470"/>
                </a:lnTo>
                <a:lnTo>
                  <a:pt x="368508" y="4140"/>
                </a:lnTo>
                <a:lnTo>
                  <a:pt x="387741" y="4517"/>
                </a:lnTo>
                <a:lnTo>
                  <a:pt x="480059" y="4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483"/>
          <p:cNvSpPr/>
          <p:nvPr/>
        </p:nvSpPr>
        <p:spPr>
          <a:xfrm>
            <a:off x="4290448" y="5469651"/>
            <a:ext cx="281553" cy="213872"/>
          </a:xfrm>
          <a:custGeom>
            <a:avLst/>
            <a:gdLst/>
            <a:ahLst/>
            <a:cxnLst/>
            <a:rect l="0" t="0" r="0" b="0"/>
            <a:pathLst>
              <a:path w="281553" h="213872">
                <a:moveTo>
                  <a:pt x="32949" y="51039"/>
                </a:moveTo>
                <a:lnTo>
                  <a:pt x="32949" y="35438"/>
                </a:lnTo>
                <a:lnTo>
                  <a:pt x="35489" y="32040"/>
                </a:lnTo>
                <a:lnTo>
                  <a:pt x="37500" y="29800"/>
                </a:lnTo>
                <a:lnTo>
                  <a:pt x="44814" y="24772"/>
                </a:lnTo>
                <a:lnTo>
                  <a:pt x="53462" y="19362"/>
                </a:lnTo>
                <a:lnTo>
                  <a:pt x="60481" y="13782"/>
                </a:lnTo>
                <a:lnTo>
                  <a:pt x="64638" y="11914"/>
                </a:lnTo>
                <a:lnTo>
                  <a:pt x="69316" y="10668"/>
                </a:lnTo>
                <a:lnTo>
                  <a:pt x="74339" y="9837"/>
                </a:lnTo>
                <a:lnTo>
                  <a:pt x="82459" y="6375"/>
                </a:lnTo>
                <a:lnTo>
                  <a:pt x="85958" y="4117"/>
                </a:lnTo>
                <a:lnTo>
                  <a:pt x="90196" y="2613"/>
                </a:lnTo>
                <a:lnTo>
                  <a:pt x="94926" y="1610"/>
                </a:lnTo>
                <a:lnTo>
                  <a:pt x="99984" y="941"/>
                </a:lnTo>
                <a:lnTo>
                  <a:pt x="105261" y="495"/>
                </a:lnTo>
                <a:lnTo>
                  <a:pt x="110686" y="198"/>
                </a:lnTo>
                <a:lnTo>
                  <a:pt x="116205" y="0"/>
                </a:lnTo>
                <a:lnTo>
                  <a:pt x="121791" y="820"/>
                </a:lnTo>
                <a:lnTo>
                  <a:pt x="127420" y="2320"/>
                </a:lnTo>
                <a:lnTo>
                  <a:pt x="133077" y="4272"/>
                </a:lnTo>
                <a:lnTo>
                  <a:pt x="138753" y="5573"/>
                </a:lnTo>
                <a:lnTo>
                  <a:pt x="144443" y="6441"/>
                </a:lnTo>
                <a:lnTo>
                  <a:pt x="150141" y="7019"/>
                </a:lnTo>
                <a:lnTo>
                  <a:pt x="154891" y="7405"/>
                </a:lnTo>
                <a:lnTo>
                  <a:pt x="162711" y="7834"/>
                </a:lnTo>
                <a:lnTo>
                  <a:pt x="167082" y="8900"/>
                </a:lnTo>
                <a:lnTo>
                  <a:pt x="171901" y="10564"/>
                </a:lnTo>
                <a:lnTo>
                  <a:pt x="177019" y="12625"/>
                </a:lnTo>
                <a:lnTo>
                  <a:pt x="185245" y="17456"/>
                </a:lnTo>
                <a:lnTo>
                  <a:pt x="193029" y="23731"/>
                </a:lnTo>
                <a:lnTo>
                  <a:pt x="197771" y="28071"/>
                </a:lnTo>
                <a:lnTo>
                  <a:pt x="202838" y="32869"/>
                </a:lnTo>
                <a:lnTo>
                  <a:pt x="206216" y="37021"/>
                </a:lnTo>
                <a:lnTo>
                  <a:pt x="208468" y="40741"/>
                </a:lnTo>
                <a:lnTo>
                  <a:pt x="209969" y="44174"/>
                </a:lnTo>
                <a:lnTo>
                  <a:pt x="214177" y="53068"/>
                </a:lnTo>
                <a:lnTo>
                  <a:pt x="216633" y="58106"/>
                </a:lnTo>
                <a:lnTo>
                  <a:pt x="217317" y="63370"/>
                </a:lnTo>
                <a:lnTo>
                  <a:pt x="216821" y="68785"/>
                </a:lnTo>
                <a:lnTo>
                  <a:pt x="215538" y="74300"/>
                </a:lnTo>
                <a:lnTo>
                  <a:pt x="214682" y="79881"/>
                </a:lnTo>
                <a:lnTo>
                  <a:pt x="214112" y="85507"/>
                </a:lnTo>
                <a:lnTo>
                  <a:pt x="213732" y="91163"/>
                </a:lnTo>
                <a:lnTo>
                  <a:pt x="212526" y="96838"/>
                </a:lnTo>
                <a:lnTo>
                  <a:pt x="210770" y="102527"/>
                </a:lnTo>
                <a:lnTo>
                  <a:pt x="208646" y="108224"/>
                </a:lnTo>
                <a:lnTo>
                  <a:pt x="206278" y="113927"/>
                </a:lnTo>
                <a:lnTo>
                  <a:pt x="203747" y="119634"/>
                </a:lnTo>
                <a:lnTo>
                  <a:pt x="201106" y="125344"/>
                </a:lnTo>
                <a:lnTo>
                  <a:pt x="197442" y="131056"/>
                </a:lnTo>
                <a:lnTo>
                  <a:pt x="193093" y="136768"/>
                </a:lnTo>
                <a:lnTo>
                  <a:pt x="188289" y="142482"/>
                </a:lnTo>
                <a:lnTo>
                  <a:pt x="183182" y="148196"/>
                </a:lnTo>
                <a:lnTo>
                  <a:pt x="172427" y="159625"/>
                </a:lnTo>
                <a:lnTo>
                  <a:pt x="167844" y="165339"/>
                </a:lnTo>
                <a:lnTo>
                  <a:pt x="163837" y="171054"/>
                </a:lnTo>
                <a:lnTo>
                  <a:pt x="160213" y="176769"/>
                </a:lnTo>
                <a:lnTo>
                  <a:pt x="155891" y="181531"/>
                </a:lnTo>
                <a:lnTo>
                  <a:pt x="151106" y="185659"/>
                </a:lnTo>
                <a:lnTo>
                  <a:pt x="146010" y="189363"/>
                </a:lnTo>
                <a:lnTo>
                  <a:pt x="140708" y="192785"/>
                </a:lnTo>
                <a:lnTo>
                  <a:pt x="135269" y="196019"/>
                </a:lnTo>
                <a:lnTo>
                  <a:pt x="129737" y="199127"/>
                </a:lnTo>
                <a:lnTo>
                  <a:pt x="118511" y="205121"/>
                </a:lnTo>
                <a:lnTo>
                  <a:pt x="112850" y="208053"/>
                </a:lnTo>
                <a:lnTo>
                  <a:pt x="107171" y="210007"/>
                </a:lnTo>
                <a:lnTo>
                  <a:pt x="101481" y="211310"/>
                </a:lnTo>
                <a:lnTo>
                  <a:pt x="95782" y="212179"/>
                </a:lnTo>
                <a:lnTo>
                  <a:pt x="90078" y="212758"/>
                </a:lnTo>
                <a:lnTo>
                  <a:pt x="84370" y="213144"/>
                </a:lnTo>
                <a:lnTo>
                  <a:pt x="73900" y="213573"/>
                </a:lnTo>
                <a:lnTo>
                  <a:pt x="66072" y="213764"/>
                </a:lnTo>
                <a:lnTo>
                  <a:pt x="51759" y="213871"/>
                </a:lnTo>
                <a:lnTo>
                  <a:pt x="47394" y="212933"/>
                </a:lnTo>
                <a:lnTo>
                  <a:pt x="36700" y="208016"/>
                </a:lnTo>
                <a:lnTo>
                  <a:pt x="30489" y="206531"/>
                </a:lnTo>
                <a:lnTo>
                  <a:pt x="24553" y="203331"/>
                </a:lnTo>
                <a:lnTo>
                  <a:pt x="21637" y="201145"/>
                </a:lnTo>
                <a:lnTo>
                  <a:pt x="15856" y="198715"/>
                </a:lnTo>
                <a:lnTo>
                  <a:pt x="12982" y="198067"/>
                </a:lnTo>
                <a:lnTo>
                  <a:pt x="11065" y="196683"/>
                </a:lnTo>
                <a:lnTo>
                  <a:pt x="9787" y="194807"/>
                </a:lnTo>
                <a:lnTo>
                  <a:pt x="8935" y="192604"/>
                </a:lnTo>
                <a:lnTo>
                  <a:pt x="5449" y="187617"/>
                </a:lnTo>
                <a:lnTo>
                  <a:pt x="0" y="181205"/>
                </a:lnTo>
                <a:lnTo>
                  <a:pt x="506" y="180678"/>
                </a:lnTo>
                <a:lnTo>
                  <a:pt x="3607" y="180094"/>
                </a:lnTo>
                <a:lnTo>
                  <a:pt x="4815" y="178985"/>
                </a:lnTo>
                <a:lnTo>
                  <a:pt x="5621" y="177294"/>
                </a:lnTo>
                <a:lnTo>
                  <a:pt x="6158" y="175214"/>
                </a:lnTo>
                <a:lnTo>
                  <a:pt x="9294" y="170363"/>
                </a:lnTo>
                <a:lnTo>
                  <a:pt x="13863" y="165031"/>
                </a:lnTo>
                <a:lnTo>
                  <a:pt x="19069" y="159487"/>
                </a:lnTo>
                <a:lnTo>
                  <a:pt x="27098" y="153848"/>
                </a:lnTo>
                <a:lnTo>
                  <a:pt x="31905" y="151011"/>
                </a:lnTo>
                <a:lnTo>
                  <a:pt x="37016" y="148167"/>
                </a:lnTo>
                <a:lnTo>
                  <a:pt x="47774" y="142467"/>
                </a:lnTo>
                <a:lnTo>
                  <a:pt x="53310" y="140566"/>
                </a:lnTo>
                <a:lnTo>
                  <a:pt x="58905" y="139299"/>
                </a:lnTo>
                <a:lnTo>
                  <a:pt x="64541" y="138453"/>
                </a:lnTo>
                <a:lnTo>
                  <a:pt x="70202" y="136938"/>
                </a:lnTo>
                <a:lnTo>
                  <a:pt x="75883" y="134975"/>
                </a:lnTo>
                <a:lnTo>
                  <a:pt x="81574" y="132714"/>
                </a:lnTo>
                <a:lnTo>
                  <a:pt x="88225" y="131206"/>
                </a:lnTo>
                <a:lnTo>
                  <a:pt x="95518" y="130201"/>
                </a:lnTo>
                <a:lnTo>
                  <a:pt x="103236" y="129531"/>
                </a:lnTo>
                <a:lnTo>
                  <a:pt x="110287" y="129085"/>
                </a:lnTo>
                <a:lnTo>
                  <a:pt x="123201" y="128588"/>
                </a:lnTo>
                <a:lnTo>
                  <a:pt x="129312" y="129409"/>
                </a:lnTo>
                <a:lnTo>
                  <a:pt x="135291" y="130908"/>
                </a:lnTo>
                <a:lnTo>
                  <a:pt x="141182" y="132860"/>
                </a:lnTo>
                <a:lnTo>
                  <a:pt x="147967" y="134161"/>
                </a:lnTo>
                <a:lnTo>
                  <a:pt x="155348" y="135028"/>
                </a:lnTo>
                <a:lnTo>
                  <a:pt x="163125" y="135607"/>
                </a:lnTo>
                <a:lnTo>
                  <a:pt x="170216" y="136945"/>
                </a:lnTo>
                <a:lnTo>
                  <a:pt x="176847" y="138790"/>
                </a:lnTo>
                <a:lnTo>
                  <a:pt x="183174" y="140972"/>
                </a:lnTo>
                <a:lnTo>
                  <a:pt x="188344" y="143379"/>
                </a:lnTo>
                <a:lnTo>
                  <a:pt x="196628" y="148594"/>
                </a:lnTo>
                <a:lnTo>
                  <a:pt x="201123" y="150365"/>
                </a:lnTo>
                <a:lnTo>
                  <a:pt x="206025" y="151547"/>
                </a:lnTo>
                <a:lnTo>
                  <a:pt x="211198" y="152334"/>
                </a:lnTo>
                <a:lnTo>
                  <a:pt x="219486" y="155749"/>
                </a:lnTo>
                <a:lnTo>
                  <a:pt x="226344" y="160442"/>
                </a:lnTo>
                <a:lnTo>
                  <a:pt x="232568" y="165703"/>
                </a:lnTo>
                <a:lnTo>
                  <a:pt x="236875" y="169468"/>
                </a:lnTo>
                <a:lnTo>
                  <a:pt x="238432" y="169997"/>
                </a:lnTo>
                <a:lnTo>
                  <a:pt x="242703" y="170584"/>
                </a:lnTo>
                <a:lnTo>
                  <a:pt x="245175" y="171693"/>
                </a:lnTo>
                <a:lnTo>
                  <a:pt x="253205" y="176853"/>
                </a:lnTo>
                <a:lnTo>
                  <a:pt x="261617" y="179757"/>
                </a:lnTo>
                <a:lnTo>
                  <a:pt x="269189" y="185274"/>
                </a:lnTo>
                <a:lnTo>
                  <a:pt x="274771" y="190161"/>
                </a:lnTo>
                <a:lnTo>
                  <a:pt x="281552" y="1967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484"/>
          <p:cNvSpPr/>
          <p:nvPr/>
        </p:nvSpPr>
        <p:spPr>
          <a:xfrm>
            <a:off x="4666297" y="5614987"/>
            <a:ext cx="34291" cy="180024"/>
          </a:xfrm>
          <a:custGeom>
            <a:avLst/>
            <a:gdLst/>
            <a:ahLst/>
            <a:cxnLst/>
            <a:rect l="0" t="0" r="0" b="0"/>
            <a:pathLst>
              <a:path w="34291" h="180024">
                <a:moveTo>
                  <a:pt x="34290" y="0"/>
                </a:moveTo>
                <a:lnTo>
                  <a:pt x="34290" y="41390"/>
                </a:lnTo>
                <a:lnTo>
                  <a:pt x="33338" y="46643"/>
                </a:lnTo>
                <a:lnTo>
                  <a:pt x="31750" y="52050"/>
                </a:lnTo>
                <a:lnTo>
                  <a:pt x="29740" y="57560"/>
                </a:lnTo>
                <a:lnTo>
                  <a:pt x="28398" y="64091"/>
                </a:lnTo>
                <a:lnTo>
                  <a:pt x="27505" y="71303"/>
                </a:lnTo>
                <a:lnTo>
                  <a:pt x="26909" y="78968"/>
                </a:lnTo>
                <a:lnTo>
                  <a:pt x="25560" y="85982"/>
                </a:lnTo>
                <a:lnTo>
                  <a:pt x="23707" y="92564"/>
                </a:lnTo>
                <a:lnTo>
                  <a:pt x="21519" y="98857"/>
                </a:lnTo>
                <a:lnTo>
                  <a:pt x="20061" y="104957"/>
                </a:lnTo>
                <a:lnTo>
                  <a:pt x="19089" y="110929"/>
                </a:lnTo>
                <a:lnTo>
                  <a:pt x="18441" y="116816"/>
                </a:lnTo>
                <a:lnTo>
                  <a:pt x="17057" y="122644"/>
                </a:lnTo>
                <a:lnTo>
                  <a:pt x="15181" y="128435"/>
                </a:lnTo>
                <a:lnTo>
                  <a:pt x="12979" y="134201"/>
                </a:lnTo>
                <a:lnTo>
                  <a:pt x="11510" y="138998"/>
                </a:lnTo>
                <a:lnTo>
                  <a:pt x="10531" y="143148"/>
                </a:lnTo>
                <a:lnTo>
                  <a:pt x="9878" y="146867"/>
                </a:lnTo>
                <a:lnTo>
                  <a:pt x="8490" y="151251"/>
                </a:lnTo>
                <a:lnTo>
                  <a:pt x="6613" y="156079"/>
                </a:lnTo>
                <a:lnTo>
                  <a:pt x="4408" y="161203"/>
                </a:lnTo>
                <a:lnTo>
                  <a:pt x="2939" y="165571"/>
                </a:lnTo>
                <a:lnTo>
                  <a:pt x="1959" y="169436"/>
                </a:lnTo>
                <a:lnTo>
                  <a:pt x="10" y="179968"/>
                </a:lnTo>
                <a:lnTo>
                  <a:pt x="1" y="180020"/>
                </a:lnTo>
                <a:lnTo>
                  <a:pt x="1" y="180020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485"/>
          <p:cNvSpPr/>
          <p:nvPr/>
        </p:nvSpPr>
        <p:spPr>
          <a:xfrm>
            <a:off x="4957766" y="5315068"/>
            <a:ext cx="539916" cy="205622"/>
          </a:xfrm>
          <a:custGeom>
            <a:avLst/>
            <a:gdLst/>
            <a:ahLst/>
            <a:cxnLst/>
            <a:rect l="0" t="0" r="0" b="0"/>
            <a:pathLst>
              <a:path w="539916" h="205622">
                <a:moveTo>
                  <a:pt x="420049" y="34172"/>
                </a:moveTo>
                <a:lnTo>
                  <a:pt x="404448" y="34172"/>
                </a:lnTo>
                <a:lnTo>
                  <a:pt x="403933" y="35124"/>
                </a:lnTo>
                <a:lnTo>
                  <a:pt x="403107" y="40957"/>
                </a:lnTo>
                <a:lnTo>
                  <a:pt x="402944" y="46942"/>
                </a:lnTo>
                <a:lnTo>
                  <a:pt x="401978" y="49353"/>
                </a:lnTo>
                <a:lnTo>
                  <a:pt x="398365" y="54572"/>
                </a:lnTo>
                <a:lnTo>
                  <a:pt x="396123" y="60066"/>
                </a:lnTo>
                <a:lnTo>
                  <a:pt x="395527" y="62864"/>
                </a:lnTo>
                <a:lnTo>
                  <a:pt x="392322" y="68514"/>
                </a:lnTo>
                <a:lnTo>
                  <a:pt x="390134" y="71354"/>
                </a:lnTo>
                <a:lnTo>
                  <a:pt x="387723" y="75152"/>
                </a:lnTo>
                <a:lnTo>
                  <a:pt x="385164" y="79589"/>
                </a:lnTo>
                <a:lnTo>
                  <a:pt x="382504" y="84453"/>
                </a:lnTo>
                <a:lnTo>
                  <a:pt x="378826" y="89600"/>
                </a:lnTo>
                <a:lnTo>
                  <a:pt x="374470" y="94936"/>
                </a:lnTo>
                <a:lnTo>
                  <a:pt x="369661" y="100399"/>
                </a:lnTo>
                <a:lnTo>
                  <a:pt x="364549" y="104993"/>
                </a:lnTo>
                <a:lnTo>
                  <a:pt x="359236" y="109008"/>
                </a:lnTo>
                <a:lnTo>
                  <a:pt x="353790" y="112638"/>
                </a:lnTo>
                <a:lnTo>
                  <a:pt x="349206" y="116010"/>
                </a:lnTo>
                <a:lnTo>
                  <a:pt x="341573" y="122297"/>
                </a:lnTo>
                <a:lnTo>
                  <a:pt x="337251" y="126259"/>
                </a:lnTo>
                <a:lnTo>
                  <a:pt x="327370" y="135742"/>
                </a:lnTo>
                <a:lnTo>
                  <a:pt x="322067" y="139985"/>
                </a:lnTo>
                <a:lnTo>
                  <a:pt x="316628" y="143767"/>
                </a:lnTo>
                <a:lnTo>
                  <a:pt x="311096" y="147240"/>
                </a:lnTo>
                <a:lnTo>
                  <a:pt x="302410" y="153639"/>
                </a:lnTo>
                <a:lnTo>
                  <a:pt x="294423" y="159659"/>
                </a:lnTo>
                <a:lnTo>
                  <a:pt x="284522" y="165509"/>
                </a:lnTo>
                <a:lnTo>
                  <a:pt x="273772" y="171283"/>
                </a:lnTo>
                <a:lnTo>
                  <a:pt x="234279" y="191331"/>
                </a:lnTo>
                <a:lnTo>
                  <a:pt x="217157" y="199906"/>
                </a:lnTo>
                <a:lnTo>
                  <a:pt x="205732" y="203082"/>
                </a:lnTo>
                <a:lnTo>
                  <a:pt x="194304" y="204493"/>
                </a:lnTo>
                <a:lnTo>
                  <a:pt x="182875" y="205120"/>
                </a:lnTo>
                <a:lnTo>
                  <a:pt x="171446" y="205399"/>
                </a:lnTo>
                <a:lnTo>
                  <a:pt x="88474" y="205621"/>
                </a:lnTo>
                <a:lnTo>
                  <a:pt x="83746" y="204669"/>
                </a:lnTo>
                <a:lnTo>
                  <a:pt x="71589" y="198778"/>
                </a:lnTo>
                <a:lnTo>
                  <a:pt x="61660" y="193690"/>
                </a:lnTo>
                <a:lnTo>
                  <a:pt x="53438" y="188254"/>
                </a:lnTo>
                <a:lnTo>
                  <a:pt x="45655" y="182663"/>
                </a:lnTo>
                <a:lnTo>
                  <a:pt x="35847" y="177003"/>
                </a:lnTo>
                <a:lnTo>
                  <a:pt x="27677" y="171312"/>
                </a:lnTo>
                <a:lnTo>
                  <a:pt x="20871" y="165608"/>
                </a:lnTo>
                <a:lnTo>
                  <a:pt x="14671" y="159898"/>
                </a:lnTo>
                <a:lnTo>
                  <a:pt x="11685" y="156089"/>
                </a:lnTo>
                <a:lnTo>
                  <a:pt x="8741" y="151645"/>
                </a:lnTo>
                <a:lnTo>
                  <a:pt x="5826" y="146777"/>
                </a:lnTo>
                <a:lnTo>
                  <a:pt x="3883" y="142579"/>
                </a:lnTo>
                <a:lnTo>
                  <a:pt x="2587" y="138828"/>
                </a:lnTo>
                <a:lnTo>
                  <a:pt x="1723" y="135375"/>
                </a:lnTo>
                <a:lnTo>
                  <a:pt x="1147" y="131168"/>
                </a:lnTo>
                <a:lnTo>
                  <a:pt x="763" y="126459"/>
                </a:lnTo>
                <a:lnTo>
                  <a:pt x="337" y="117098"/>
                </a:lnTo>
                <a:lnTo>
                  <a:pt x="148" y="109763"/>
                </a:lnTo>
                <a:lnTo>
                  <a:pt x="0" y="70012"/>
                </a:lnTo>
                <a:lnTo>
                  <a:pt x="951" y="65685"/>
                </a:lnTo>
                <a:lnTo>
                  <a:pt x="2538" y="61849"/>
                </a:lnTo>
                <a:lnTo>
                  <a:pt x="4548" y="58338"/>
                </a:lnTo>
                <a:lnTo>
                  <a:pt x="6841" y="55045"/>
                </a:lnTo>
                <a:lnTo>
                  <a:pt x="11928" y="48846"/>
                </a:lnTo>
                <a:lnTo>
                  <a:pt x="19904" y="42916"/>
                </a:lnTo>
                <a:lnTo>
                  <a:pt x="24698" y="40002"/>
                </a:lnTo>
                <a:lnTo>
                  <a:pt x="35105" y="36763"/>
                </a:lnTo>
                <a:lnTo>
                  <a:pt x="46080" y="34371"/>
                </a:lnTo>
                <a:lnTo>
                  <a:pt x="57308" y="30132"/>
                </a:lnTo>
                <a:lnTo>
                  <a:pt x="68648" y="27614"/>
                </a:lnTo>
                <a:lnTo>
                  <a:pt x="83202" y="26196"/>
                </a:lnTo>
                <a:lnTo>
                  <a:pt x="96087" y="25776"/>
                </a:lnTo>
                <a:lnTo>
                  <a:pt x="101204" y="25718"/>
                </a:lnTo>
                <a:lnTo>
                  <a:pt x="111970" y="28192"/>
                </a:lnTo>
                <a:lnTo>
                  <a:pt x="124057" y="32466"/>
                </a:lnTo>
                <a:lnTo>
                  <a:pt x="138954" y="37541"/>
                </a:lnTo>
                <a:lnTo>
                  <a:pt x="152560" y="42972"/>
                </a:lnTo>
                <a:lnTo>
                  <a:pt x="164005" y="48560"/>
                </a:lnTo>
                <a:lnTo>
                  <a:pt x="172266" y="54219"/>
                </a:lnTo>
                <a:lnTo>
                  <a:pt x="191374" y="67310"/>
                </a:lnTo>
                <a:lnTo>
                  <a:pt x="197114" y="71504"/>
                </a:lnTo>
                <a:lnTo>
                  <a:pt x="201893" y="75252"/>
                </a:lnTo>
                <a:lnTo>
                  <a:pt x="206031" y="78704"/>
                </a:lnTo>
                <a:lnTo>
                  <a:pt x="211648" y="82910"/>
                </a:lnTo>
                <a:lnTo>
                  <a:pt x="225509" y="92663"/>
                </a:lnTo>
                <a:lnTo>
                  <a:pt x="232252" y="96978"/>
                </a:lnTo>
                <a:lnTo>
                  <a:pt x="238654" y="100808"/>
                </a:lnTo>
                <a:lnTo>
                  <a:pt x="244826" y="104313"/>
                </a:lnTo>
                <a:lnTo>
                  <a:pt x="256764" y="110748"/>
                </a:lnTo>
                <a:lnTo>
                  <a:pt x="262615" y="113798"/>
                </a:lnTo>
                <a:lnTo>
                  <a:pt x="268420" y="117736"/>
                </a:lnTo>
                <a:lnTo>
                  <a:pt x="274196" y="122266"/>
                </a:lnTo>
                <a:lnTo>
                  <a:pt x="279951" y="127192"/>
                </a:lnTo>
                <a:lnTo>
                  <a:pt x="285693" y="131427"/>
                </a:lnTo>
                <a:lnTo>
                  <a:pt x="291425" y="135204"/>
                </a:lnTo>
                <a:lnTo>
                  <a:pt x="297152" y="138673"/>
                </a:lnTo>
                <a:lnTo>
                  <a:pt x="308595" y="145070"/>
                </a:lnTo>
                <a:lnTo>
                  <a:pt x="325748" y="154026"/>
                </a:lnTo>
                <a:lnTo>
                  <a:pt x="348611" y="165585"/>
                </a:lnTo>
                <a:lnTo>
                  <a:pt x="360041" y="168778"/>
                </a:lnTo>
                <a:lnTo>
                  <a:pt x="365756" y="169629"/>
                </a:lnTo>
                <a:lnTo>
                  <a:pt x="374646" y="173115"/>
                </a:lnTo>
                <a:lnTo>
                  <a:pt x="378350" y="175378"/>
                </a:lnTo>
                <a:lnTo>
                  <a:pt x="387546" y="177892"/>
                </a:lnTo>
                <a:lnTo>
                  <a:pt x="403433" y="179308"/>
                </a:lnTo>
                <a:lnTo>
                  <a:pt x="420206" y="179728"/>
                </a:lnTo>
                <a:lnTo>
                  <a:pt x="425868" y="179786"/>
                </a:lnTo>
                <a:lnTo>
                  <a:pt x="430596" y="178873"/>
                </a:lnTo>
                <a:lnTo>
                  <a:pt x="442753" y="173989"/>
                </a:lnTo>
                <a:lnTo>
                  <a:pt x="452682" y="172513"/>
                </a:lnTo>
                <a:lnTo>
                  <a:pt x="457044" y="170214"/>
                </a:lnTo>
                <a:lnTo>
                  <a:pt x="460905" y="166777"/>
                </a:lnTo>
                <a:lnTo>
                  <a:pt x="464431" y="162580"/>
                </a:lnTo>
                <a:lnTo>
                  <a:pt x="468687" y="158830"/>
                </a:lnTo>
                <a:lnTo>
                  <a:pt x="473430" y="155377"/>
                </a:lnTo>
                <a:lnTo>
                  <a:pt x="478496" y="152123"/>
                </a:lnTo>
                <a:lnTo>
                  <a:pt x="482826" y="148048"/>
                </a:lnTo>
                <a:lnTo>
                  <a:pt x="486665" y="143427"/>
                </a:lnTo>
                <a:lnTo>
                  <a:pt x="490177" y="138441"/>
                </a:lnTo>
                <a:lnTo>
                  <a:pt x="493471" y="134164"/>
                </a:lnTo>
                <a:lnTo>
                  <a:pt x="496619" y="130361"/>
                </a:lnTo>
                <a:lnTo>
                  <a:pt x="499671" y="126873"/>
                </a:lnTo>
                <a:lnTo>
                  <a:pt x="502658" y="122643"/>
                </a:lnTo>
                <a:lnTo>
                  <a:pt x="505601" y="117917"/>
                </a:lnTo>
                <a:lnTo>
                  <a:pt x="508516" y="112862"/>
                </a:lnTo>
                <a:lnTo>
                  <a:pt x="514295" y="102165"/>
                </a:lnTo>
                <a:lnTo>
                  <a:pt x="528627" y="74099"/>
                </a:lnTo>
                <a:lnTo>
                  <a:pt x="534346" y="62713"/>
                </a:lnTo>
                <a:lnTo>
                  <a:pt x="536252" y="57961"/>
                </a:lnTo>
                <a:lnTo>
                  <a:pt x="537522" y="53841"/>
                </a:lnTo>
                <a:lnTo>
                  <a:pt x="538369" y="50142"/>
                </a:lnTo>
                <a:lnTo>
                  <a:pt x="538934" y="45771"/>
                </a:lnTo>
                <a:lnTo>
                  <a:pt x="539311" y="40952"/>
                </a:lnTo>
                <a:lnTo>
                  <a:pt x="539729" y="31470"/>
                </a:lnTo>
                <a:lnTo>
                  <a:pt x="539915" y="24081"/>
                </a:lnTo>
                <a:lnTo>
                  <a:pt x="539012" y="20777"/>
                </a:lnTo>
                <a:lnTo>
                  <a:pt x="535468" y="14566"/>
                </a:lnTo>
                <a:lnTo>
                  <a:pt x="533191" y="12529"/>
                </a:lnTo>
                <a:lnTo>
                  <a:pt x="530719" y="11171"/>
                </a:lnTo>
                <a:lnTo>
                  <a:pt x="528119" y="10265"/>
                </a:lnTo>
                <a:lnTo>
                  <a:pt x="522690" y="6719"/>
                </a:lnTo>
                <a:lnTo>
                  <a:pt x="519908" y="4440"/>
                </a:lnTo>
                <a:lnTo>
                  <a:pt x="516149" y="2920"/>
                </a:lnTo>
                <a:lnTo>
                  <a:pt x="501757" y="782"/>
                </a:lnTo>
                <a:lnTo>
                  <a:pt x="485428" y="149"/>
                </a:lnTo>
                <a:lnTo>
                  <a:pt x="474188" y="0"/>
                </a:lnTo>
                <a:lnTo>
                  <a:pt x="462843" y="2475"/>
                </a:lnTo>
                <a:lnTo>
                  <a:pt x="451451" y="6749"/>
                </a:lnTo>
                <a:lnTo>
                  <a:pt x="440038" y="11824"/>
                </a:lnTo>
                <a:lnTo>
                  <a:pt x="426075" y="17254"/>
                </a:lnTo>
                <a:lnTo>
                  <a:pt x="418351" y="20036"/>
                </a:lnTo>
                <a:lnTo>
                  <a:pt x="411297" y="23796"/>
                </a:lnTo>
                <a:lnTo>
                  <a:pt x="404689" y="28207"/>
                </a:lnTo>
                <a:lnTo>
                  <a:pt x="385759" y="42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486"/>
          <p:cNvSpPr/>
          <p:nvPr/>
        </p:nvSpPr>
        <p:spPr>
          <a:xfrm>
            <a:off x="1280264" y="5134927"/>
            <a:ext cx="2314471" cy="102840"/>
          </a:xfrm>
          <a:custGeom>
            <a:avLst/>
            <a:gdLst/>
            <a:ahLst/>
            <a:cxnLst/>
            <a:rect l="0" t="0" r="0" b="0"/>
            <a:pathLst>
              <a:path w="2314471" h="102840">
                <a:moveTo>
                  <a:pt x="8468" y="94298"/>
                </a:moveTo>
                <a:lnTo>
                  <a:pt x="0" y="94298"/>
                </a:lnTo>
                <a:lnTo>
                  <a:pt x="24847" y="94298"/>
                </a:lnTo>
                <a:lnTo>
                  <a:pt x="28912" y="95251"/>
                </a:lnTo>
                <a:lnTo>
                  <a:pt x="32575" y="96838"/>
                </a:lnTo>
                <a:lnTo>
                  <a:pt x="35969" y="98849"/>
                </a:lnTo>
                <a:lnTo>
                  <a:pt x="42281" y="101083"/>
                </a:lnTo>
                <a:lnTo>
                  <a:pt x="53729" y="102340"/>
                </a:lnTo>
                <a:lnTo>
                  <a:pt x="91476" y="102839"/>
                </a:lnTo>
                <a:lnTo>
                  <a:pt x="102828" y="100316"/>
                </a:lnTo>
                <a:lnTo>
                  <a:pt x="108522" y="98310"/>
                </a:lnTo>
                <a:lnTo>
                  <a:pt x="125638" y="95486"/>
                </a:lnTo>
                <a:lnTo>
                  <a:pt x="189831" y="94329"/>
                </a:lnTo>
                <a:lnTo>
                  <a:pt x="709026" y="94298"/>
                </a:lnTo>
                <a:lnTo>
                  <a:pt x="734800" y="91758"/>
                </a:lnTo>
                <a:lnTo>
                  <a:pt x="747007" y="89747"/>
                </a:lnTo>
                <a:lnTo>
                  <a:pt x="786941" y="86917"/>
                </a:lnTo>
                <a:lnTo>
                  <a:pt x="850523" y="85882"/>
                </a:lnTo>
                <a:lnTo>
                  <a:pt x="892013" y="83232"/>
                </a:lnTo>
                <a:lnTo>
                  <a:pt x="906108" y="81206"/>
                </a:lnTo>
                <a:lnTo>
                  <a:pt x="948700" y="78354"/>
                </a:lnTo>
                <a:lnTo>
                  <a:pt x="1005758" y="76437"/>
                </a:lnTo>
                <a:lnTo>
                  <a:pt x="1020038" y="74771"/>
                </a:lnTo>
                <a:lnTo>
                  <a:pt x="1034321" y="72707"/>
                </a:lnTo>
                <a:lnTo>
                  <a:pt x="1091462" y="68443"/>
                </a:lnTo>
                <a:lnTo>
                  <a:pt x="1105749" y="66583"/>
                </a:lnTo>
                <a:lnTo>
                  <a:pt x="1120036" y="64392"/>
                </a:lnTo>
                <a:lnTo>
                  <a:pt x="1148611" y="59416"/>
                </a:lnTo>
                <a:lnTo>
                  <a:pt x="1162898" y="56756"/>
                </a:lnTo>
                <a:lnTo>
                  <a:pt x="1191473" y="53800"/>
                </a:lnTo>
                <a:lnTo>
                  <a:pt x="1221000" y="51534"/>
                </a:lnTo>
                <a:lnTo>
                  <a:pt x="1236875" y="49596"/>
                </a:lnTo>
                <a:lnTo>
                  <a:pt x="1253174" y="47351"/>
                </a:lnTo>
                <a:lnTo>
                  <a:pt x="1313551" y="42797"/>
                </a:lnTo>
                <a:lnTo>
                  <a:pt x="1328103" y="40914"/>
                </a:lnTo>
                <a:lnTo>
                  <a:pt x="1342567" y="38706"/>
                </a:lnTo>
                <a:lnTo>
                  <a:pt x="1385678" y="35599"/>
                </a:lnTo>
                <a:lnTo>
                  <a:pt x="1457207" y="34462"/>
                </a:lnTo>
                <a:lnTo>
                  <a:pt x="1502619" y="31801"/>
                </a:lnTo>
                <a:lnTo>
                  <a:pt x="1518919" y="29773"/>
                </a:lnTo>
                <a:lnTo>
                  <a:pt x="1564613" y="26919"/>
                </a:lnTo>
                <a:lnTo>
                  <a:pt x="1622720" y="25003"/>
                </a:lnTo>
                <a:lnTo>
                  <a:pt x="1637086" y="23336"/>
                </a:lnTo>
                <a:lnTo>
                  <a:pt x="1651426" y="21272"/>
                </a:lnTo>
                <a:lnTo>
                  <a:pt x="1694362" y="18368"/>
                </a:lnTo>
                <a:lnTo>
                  <a:pt x="1765826" y="17306"/>
                </a:lnTo>
                <a:lnTo>
                  <a:pt x="1808692" y="14653"/>
                </a:lnTo>
                <a:lnTo>
                  <a:pt x="1822980" y="12626"/>
                </a:lnTo>
                <a:lnTo>
                  <a:pt x="1865843" y="9774"/>
                </a:lnTo>
                <a:lnTo>
                  <a:pt x="1927955" y="8731"/>
                </a:lnTo>
                <a:lnTo>
                  <a:pt x="2160877" y="8573"/>
                </a:lnTo>
                <a:lnTo>
                  <a:pt x="2177627" y="6033"/>
                </a:lnTo>
                <a:lnTo>
                  <a:pt x="2186094" y="4022"/>
                </a:lnTo>
                <a:lnTo>
                  <a:pt x="2207112" y="1192"/>
                </a:lnTo>
                <a:lnTo>
                  <a:pt x="2278397" y="9"/>
                </a:lnTo>
                <a:lnTo>
                  <a:pt x="23144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487"/>
          <p:cNvSpPr/>
          <p:nvPr/>
        </p:nvSpPr>
        <p:spPr>
          <a:xfrm>
            <a:off x="2386012" y="4414868"/>
            <a:ext cx="60008" cy="1423005"/>
          </a:xfrm>
          <a:custGeom>
            <a:avLst/>
            <a:gdLst/>
            <a:ahLst/>
            <a:cxnLst/>
            <a:rect l="0" t="0" r="0" b="0"/>
            <a:pathLst>
              <a:path w="60008" h="1423005">
                <a:moveTo>
                  <a:pt x="60007" y="8542"/>
                </a:moveTo>
                <a:lnTo>
                  <a:pt x="55457" y="8542"/>
                </a:lnTo>
                <a:lnTo>
                  <a:pt x="54116" y="7589"/>
                </a:lnTo>
                <a:lnTo>
                  <a:pt x="53222" y="6002"/>
                </a:lnTo>
                <a:lnTo>
                  <a:pt x="52627" y="3991"/>
                </a:lnTo>
                <a:lnTo>
                  <a:pt x="51277" y="2650"/>
                </a:lnTo>
                <a:lnTo>
                  <a:pt x="49425" y="1756"/>
                </a:lnTo>
                <a:lnTo>
                  <a:pt x="42976" y="0"/>
                </a:lnTo>
                <a:lnTo>
                  <a:pt x="42896" y="4529"/>
                </a:lnTo>
                <a:lnTo>
                  <a:pt x="43837" y="5867"/>
                </a:lnTo>
                <a:lnTo>
                  <a:pt x="45418" y="6759"/>
                </a:lnTo>
                <a:lnTo>
                  <a:pt x="47423" y="7353"/>
                </a:lnTo>
                <a:lnTo>
                  <a:pt x="49713" y="8702"/>
                </a:lnTo>
                <a:lnTo>
                  <a:pt x="52192" y="10553"/>
                </a:lnTo>
                <a:lnTo>
                  <a:pt x="54797" y="12740"/>
                </a:lnTo>
                <a:lnTo>
                  <a:pt x="56534" y="16103"/>
                </a:lnTo>
                <a:lnTo>
                  <a:pt x="57692" y="20250"/>
                </a:lnTo>
                <a:lnTo>
                  <a:pt x="59550" y="40594"/>
                </a:lnTo>
                <a:lnTo>
                  <a:pt x="59967" y="74318"/>
                </a:lnTo>
                <a:lnTo>
                  <a:pt x="59028" y="80968"/>
                </a:lnTo>
                <a:lnTo>
                  <a:pt x="57450" y="88259"/>
                </a:lnTo>
                <a:lnTo>
                  <a:pt x="55445" y="95976"/>
                </a:lnTo>
                <a:lnTo>
                  <a:pt x="54108" y="104931"/>
                </a:lnTo>
                <a:lnTo>
                  <a:pt x="52623" y="125042"/>
                </a:lnTo>
                <a:lnTo>
                  <a:pt x="51275" y="135738"/>
                </a:lnTo>
                <a:lnTo>
                  <a:pt x="49423" y="146679"/>
                </a:lnTo>
                <a:lnTo>
                  <a:pt x="47236" y="157783"/>
                </a:lnTo>
                <a:lnTo>
                  <a:pt x="45778" y="168996"/>
                </a:lnTo>
                <a:lnTo>
                  <a:pt x="44159" y="191615"/>
                </a:lnTo>
                <a:lnTo>
                  <a:pt x="42774" y="202981"/>
                </a:lnTo>
                <a:lnTo>
                  <a:pt x="40898" y="214368"/>
                </a:lnTo>
                <a:lnTo>
                  <a:pt x="38696" y="225769"/>
                </a:lnTo>
                <a:lnTo>
                  <a:pt x="37227" y="238132"/>
                </a:lnTo>
                <a:lnTo>
                  <a:pt x="35595" y="264569"/>
                </a:lnTo>
                <a:lnTo>
                  <a:pt x="34208" y="277334"/>
                </a:lnTo>
                <a:lnTo>
                  <a:pt x="32330" y="289654"/>
                </a:lnTo>
                <a:lnTo>
                  <a:pt x="30126" y="301678"/>
                </a:lnTo>
                <a:lnTo>
                  <a:pt x="28656" y="314455"/>
                </a:lnTo>
                <a:lnTo>
                  <a:pt x="27024" y="341353"/>
                </a:lnTo>
                <a:lnTo>
                  <a:pt x="25636" y="356146"/>
                </a:lnTo>
                <a:lnTo>
                  <a:pt x="23758" y="371723"/>
                </a:lnTo>
                <a:lnTo>
                  <a:pt x="21554" y="387822"/>
                </a:lnTo>
                <a:lnTo>
                  <a:pt x="20084" y="403318"/>
                </a:lnTo>
                <a:lnTo>
                  <a:pt x="18451" y="433236"/>
                </a:lnTo>
                <a:lnTo>
                  <a:pt x="16111" y="448833"/>
                </a:lnTo>
                <a:lnTo>
                  <a:pt x="12646" y="464947"/>
                </a:lnTo>
                <a:lnTo>
                  <a:pt x="8430" y="481404"/>
                </a:lnTo>
                <a:lnTo>
                  <a:pt x="5620" y="497139"/>
                </a:lnTo>
                <a:lnTo>
                  <a:pt x="3747" y="512390"/>
                </a:lnTo>
                <a:lnTo>
                  <a:pt x="2498" y="527321"/>
                </a:lnTo>
                <a:lnTo>
                  <a:pt x="740" y="571088"/>
                </a:lnTo>
                <a:lnTo>
                  <a:pt x="97" y="645397"/>
                </a:lnTo>
                <a:lnTo>
                  <a:pt x="0" y="930320"/>
                </a:lnTo>
                <a:lnTo>
                  <a:pt x="952" y="945006"/>
                </a:lnTo>
                <a:lnTo>
                  <a:pt x="2540" y="959558"/>
                </a:lnTo>
                <a:lnTo>
                  <a:pt x="4551" y="974023"/>
                </a:lnTo>
                <a:lnTo>
                  <a:pt x="5892" y="988428"/>
                </a:lnTo>
                <a:lnTo>
                  <a:pt x="7381" y="1017134"/>
                </a:lnTo>
                <a:lnTo>
                  <a:pt x="8219" y="1060070"/>
                </a:lnTo>
                <a:lnTo>
                  <a:pt x="8468" y="1102955"/>
                </a:lnTo>
                <a:lnTo>
                  <a:pt x="9455" y="1116293"/>
                </a:lnTo>
                <a:lnTo>
                  <a:pt x="11066" y="1128995"/>
                </a:lnTo>
                <a:lnTo>
                  <a:pt x="13092" y="1141273"/>
                </a:lnTo>
                <a:lnTo>
                  <a:pt x="14443" y="1154221"/>
                </a:lnTo>
                <a:lnTo>
                  <a:pt x="15944" y="1181308"/>
                </a:lnTo>
                <a:lnTo>
                  <a:pt x="16789" y="1218781"/>
                </a:lnTo>
                <a:lnTo>
                  <a:pt x="17145" y="1409894"/>
                </a:lnTo>
                <a:lnTo>
                  <a:pt x="16192" y="1411407"/>
                </a:lnTo>
                <a:lnTo>
                  <a:pt x="14605" y="1412415"/>
                </a:lnTo>
                <a:lnTo>
                  <a:pt x="9764" y="1414033"/>
                </a:lnTo>
                <a:lnTo>
                  <a:pt x="9367" y="1415119"/>
                </a:lnTo>
                <a:lnTo>
                  <a:pt x="8572" y="14230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488"/>
          <p:cNvSpPr/>
          <p:nvPr/>
        </p:nvSpPr>
        <p:spPr>
          <a:xfrm>
            <a:off x="1400185" y="4509169"/>
            <a:ext cx="857241" cy="1078876"/>
          </a:xfrm>
          <a:custGeom>
            <a:avLst/>
            <a:gdLst/>
            <a:ahLst/>
            <a:cxnLst/>
            <a:rect l="0" t="0" r="0" b="0"/>
            <a:pathLst>
              <a:path w="857241" h="1078876">
                <a:moveTo>
                  <a:pt x="25707" y="42828"/>
                </a:moveTo>
                <a:lnTo>
                  <a:pt x="33088" y="50209"/>
                </a:lnTo>
                <a:lnTo>
                  <a:pt x="33750" y="53411"/>
                </a:lnTo>
                <a:lnTo>
                  <a:pt x="34273" y="83250"/>
                </a:lnTo>
                <a:lnTo>
                  <a:pt x="34279" y="104431"/>
                </a:lnTo>
                <a:lnTo>
                  <a:pt x="31739" y="113387"/>
                </a:lnTo>
                <a:lnTo>
                  <a:pt x="28388" y="123717"/>
                </a:lnTo>
                <a:lnTo>
                  <a:pt x="24990" y="163097"/>
                </a:lnTo>
                <a:lnTo>
                  <a:pt x="18357" y="193933"/>
                </a:lnTo>
                <a:lnTo>
                  <a:pt x="17376" y="222959"/>
                </a:lnTo>
                <a:lnTo>
                  <a:pt x="17166" y="258472"/>
                </a:lnTo>
                <a:lnTo>
                  <a:pt x="10353" y="300178"/>
                </a:lnTo>
                <a:lnTo>
                  <a:pt x="8406" y="316274"/>
                </a:lnTo>
                <a:lnTo>
                  <a:pt x="2906" y="337950"/>
                </a:lnTo>
                <a:lnTo>
                  <a:pt x="854" y="365751"/>
                </a:lnTo>
                <a:lnTo>
                  <a:pt x="160" y="395717"/>
                </a:lnTo>
                <a:lnTo>
                  <a:pt x="0" y="447010"/>
                </a:lnTo>
                <a:lnTo>
                  <a:pt x="6776" y="488766"/>
                </a:lnTo>
                <a:lnTo>
                  <a:pt x="8033" y="514365"/>
                </a:lnTo>
                <a:lnTo>
                  <a:pt x="8457" y="544065"/>
                </a:lnTo>
                <a:lnTo>
                  <a:pt x="8559" y="617290"/>
                </a:lnTo>
                <a:lnTo>
                  <a:pt x="11101" y="631837"/>
                </a:lnTo>
                <a:lnTo>
                  <a:pt x="20493" y="661249"/>
                </a:lnTo>
                <a:lnTo>
                  <a:pt x="27560" y="696283"/>
                </a:lnTo>
                <a:lnTo>
                  <a:pt x="37503" y="724462"/>
                </a:lnTo>
                <a:lnTo>
                  <a:pt x="41267" y="747079"/>
                </a:lnTo>
                <a:lnTo>
                  <a:pt x="43491" y="773477"/>
                </a:lnTo>
                <a:lnTo>
                  <a:pt x="52115" y="797036"/>
                </a:lnTo>
                <a:lnTo>
                  <a:pt x="62991" y="824585"/>
                </a:lnTo>
                <a:lnTo>
                  <a:pt x="73359" y="850700"/>
                </a:lnTo>
                <a:lnTo>
                  <a:pt x="78935" y="874203"/>
                </a:lnTo>
                <a:lnTo>
                  <a:pt x="88926" y="897189"/>
                </a:lnTo>
                <a:lnTo>
                  <a:pt x="99119" y="914183"/>
                </a:lnTo>
                <a:lnTo>
                  <a:pt x="106918" y="940435"/>
                </a:lnTo>
                <a:lnTo>
                  <a:pt x="110327" y="945081"/>
                </a:lnTo>
                <a:lnTo>
                  <a:pt x="119196" y="952781"/>
                </a:lnTo>
                <a:lnTo>
                  <a:pt x="122323" y="957121"/>
                </a:lnTo>
                <a:lnTo>
                  <a:pt x="125797" y="967023"/>
                </a:lnTo>
                <a:lnTo>
                  <a:pt x="128629" y="971378"/>
                </a:lnTo>
                <a:lnTo>
                  <a:pt x="136855" y="978757"/>
                </a:lnTo>
                <a:lnTo>
                  <a:pt x="156706" y="992208"/>
                </a:lnTo>
                <a:lnTo>
                  <a:pt x="182741" y="1022587"/>
                </a:lnTo>
                <a:lnTo>
                  <a:pt x="207384" y="1047445"/>
                </a:lnTo>
                <a:lnTo>
                  <a:pt x="210643" y="1049757"/>
                </a:lnTo>
                <a:lnTo>
                  <a:pt x="234410" y="1059868"/>
                </a:lnTo>
                <a:lnTo>
                  <a:pt x="244919" y="1062993"/>
                </a:lnTo>
                <a:lnTo>
                  <a:pt x="254065" y="1068576"/>
                </a:lnTo>
                <a:lnTo>
                  <a:pt x="259915" y="1070216"/>
                </a:lnTo>
                <a:lnTo>
                  <a:pt x="277322" y="1072221"/>
                </a:lnTo>
                <a:lnTo>
                  <a:pt x="290921" y="1078262"/>
                </a:lnTo>
                <a:lnTo>
                  <a:pt x="293956" y="1078875"/>
                </a:lnTo>
                <a:lnTo>
                  <a:pt x="302409" y="1077016"/>
                </a:lnTo>
                <a:lnTo>
                  <a:pt x="315338" y="1073154"/>
                </a:lnTo>
                <a:lnTo>
                  <a:pt x="340941" y="1071671"/>
                </a:lnTo>
                <a:lnTo>
                  <a:pt x="344448" y="1071623"/>
                </a:lnTo>
                <a:lnTo>
                  <a:pt x="353425" y="1069030"/>
                </a:lnTo>
                <a:lnTo>
                  <a:pt x="363764" y="1065655"/>
                </a:lnTo>
                <a:lnTo>
                  <a:pt x="379343" y="1062803"/>
                </a:lnTo>
                <a:lnTo>
                  <a:pt x="401265" y="1051129"/>
                </a:lnTo>
                <a:lnTo>
                  <a:pt x="412014" y="1048175"/>
                </a:lnTo>
                <a:lnTo>
                  <a:pt x="417548" y="1047387"/>
                </a:lnTo>
                <a:lnTo>
                  <a:pt x="426236" y="1043971"/>
                </a:lnTo>
                <a:lnTo>
                  <a:pt x="434225" y="1038325"/>
                </a:lnTo>
                <a:lnTo>
                  <a:pt x="454876" y="1021719"/>
                </a:lnTo>
                <a:lnTo>
                  <a:pt x="481885" y="1003091"/>
                </a:lnTo>
                <a:lnTo>
                  <a:pt x="495198" y="994418"/>
                </a:lnTo>
                <a:lnTo>
                  <a:pt x="518063" y="974202"/>
                </a:lnTo>
                <a:lnTo>
                  <a:pt x="540228" y="958076"/>
                </a:lnTo>
                <a:lnTo>
                  <a:pt x="558400" y="941379"/>
                </a:lnTo>
                <a:lnTo>
                  <a:pt x="572114" y="923018"/>
                </a:lnTo>
                <a:lnTo>
                  <a:pt x="597665" y="901629"/>
                </a:lnTo>
                <a:lnTo>
                  <a:pt x="614266" y="880770"/>
                </a:lnTo>
                <a:lnTo>
                  <a:pt x="640434" y="858847"/>
                </a:lnTo>
                <a:lnTo>
                  <a:pt x="656158" y="842862"/>
                </a:lnTo>
                <a:lnTo>
                  <a:pt x="680158" y="810286"/>
                </a:lnTo>
                <a:lnTo>
                  <a:pt x="693814" y="781800"/>
                </a:lnTo>
                <a:lnTo>
                  <a:pt x="700786" y="769405"/>
                </a:lnTo>
                <a:lnTo>
                  <a:pt x="721713" y="740160"/>
                </a:lnTo>
                <a:lnTo>
                  <a:pt x="725568" y="726133"/>
                </a:lnTo>
                <a:lnTo>
                  <a:pt x="726596" y="718392"/>
                </a:lnTo>
                <a:lnTo>
                  <a:pt x="729186" y="711327"/>
                </a:lnTo>
                <a:lnTo>
                  <a:pt x="747784" y="680406"/>
                </a:lnTo>
                <a:lnTo>
                  <a:pt x="759912" y="651369"/>
                </a:lnTo>
                <a:lnTo>
                  <a:pt x="771480" y="623761"/>
                </a:lnTo>
                <a:lnTo>
                  <a:pt x="776262" y="607726"/>
                </a:lnTo>
                <a:lnTo>
                  <a:pt x="781871" y="574148"/>
                </a:lnTo>
                <a:lnTo>
                  <a:pt x="789188" y="548554"/>
                </a:lnTo>
                <a:lnTo>
                  <a:pt x="800194" y="514306"/>
                </a:lnTo>
                <a:lnTo>
                  <a:pt x="804142" y="488595"/>
                </a:lnTo>
                <a:lnTo>
                  <a:pt x="809863" y="462880"/>
                </a:lnTo>
                <a:lnTo>
                  <a:pt x="817590" y="437163"/>
                </a:lnTo>
                <a:lnTo>
                  <a:pt x="821361" y="411446"/>
                </a:lnTo>
                <a:lnTo>
                  <a:pt x="828527" y="377156"/>
                </a:lnTo>
                <a:lnTo>
                  <a:pt x="831587" y="351438"/>
                </a:lnTo>
                <a:lnTo>
                  <a:pt x="837150" y="325721"/>
                </a:lnTo>
                <a:lnTo>
                  <a:pt x="840175" y="300003"/>
                </a:lnTo>
                <a:lnTo>
                  <a:pt x="845727" y="274285"/>
                </a:lnTo>
                <a:lnTo>
                  <a:pt x="847796" y="248568"/>
                </a:lnTo>
                <a:lnTo>
                  <a:pt x="849361" y="223803"/>
                </a:lnTo>
                <a:lnTo>
                  <a:pt x="855401" y="195346"/>
                </a:lnTo>
                <a:lnTo>
                  <a:pt x="856876" y="162490"/>
                </a:lnTo>
                <a:lnTo>
                  <a:pt x="857208" y="123309"/>
                </a:lnTo>
                <a:lnTo>
                  <a:pt x="857240" y="9996"/>
                </a:lnTo>
                <a:lnTo>
                  <a:pt x="854699" y="6646"/>
                </a:lnTo>
                <a:lnTo>
                  <a:pt x="848772" y="82"/>
                </a:lnTo>
                <a:lnTo>
                  <a:pt x="853249" y="0"/>
                </a:lnTo>
                <a:lnTo>
                  <a:pt x="854579" y="941"/>
                </a:lnTo>
                <a:lnTo>
                  <a:pt x="855466" y="2521"/>
                </a:lnTo>
                <a:lnTo>
                  <a:pt x="857240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489"/>
          <p:cNvSpPr/>
          <p:nvPr/>
        </p:nvSpPr>
        <p:spPr>
          <a:xfrm>
            <a:off x="2771775" y="4466463"/>
            <a:ext cx="840105" cy="1294258"/>
          </a:xfrm>
          <a:custGeom>
            <a:avLst/>
            <a:gdLst/>
            <a:ahLst/>
            <a:cxnLst/>
            <a:rect l="0" t="0" r="0" b="0"/>
            <a:pathLst>
              <a:path w="840105" h="1294258">
                <a:moveTo>
                  <a:pt x="0" y="1217104"/>
                </a:moveTo>
                <a:lnTo>
                  <a:pt x="0" y="1179922"/>
                </a:lnTo>
                <a:lnTo>
                  <a:pt x="10582" y="1137187"/>
                </a:lnTo>
                <a:lnTo>
                  <a:pt x="15200" y="1115955"/>
                </a:lnTo>
                <a:lnTo>
                  <a:pt x="17841" y="1073151"/>
                </a:lnTo>
                <a:lnTo>
                  <a:pt x="23879" y="1034893"/>
                </a:lnTo>
                <a:lnTo>
                  <a:pt x="27713" y="1002143"/>
                </a:lnTo>
                <a:lnTo>
                  <a:pt x="32341" y="965769"/>
                </a:lnTo>
                <a:lnTo>
                  <a:pt x="36252" y="927370"/>
                </a:lnTo>
                <a:lnTo>
                  <a:pt x="40904" y="889322"/>
                </a:lnTo>
                <a:lnTo>
                  <a:pt x="44822" y="850426"/>
                </a:lnTo>
                <a:lnTo>
                  <a:pt x="54679" y="794048"/>
                </a:lnTo>
                <a:lnTo>
                  <a:pt x="58428" y="753829"/>
                </a:lnTo>
                <a:lnTo>
                  <a:pt x="61845" y="724501"/>
                </a:lnTo>
                <a:lnTo>
                  <a:pt x="66539" y="693370"/>
                </a:lnTo>
                <a:lnTo>
                  <a:pt x="71800" y="663658"/>
                </a:lnTo>
                <a:lnTo>
                  <a:pt x="74773" y="634578"/>
                </a:lnTo>
                <a:lnTo>
                  <a:pt x="77047" y="605779"/>
                </a:lnTo>
                <a:lnTo>
                  <a:pt x="81233" y="577104"/>
                </a:lnTo>
                <a:lnTo>
                  <a:pt x="86268" y="548485"/>
                </a:lnTo>
                <a:lnTo>
                  <a:pt x="92634" y="519890"/>
                </a:lnTo>
                <a:lnTo>
                  <a:pt x="105975" y="477017"/>
                </a:lnTo>
                <a:lnTo>
                  <a:pt x="113140" y="448439"/>
                </a:lnTo>
                <a:lnTo>
                  <a:pt x="119499" y="419863"/>
                </a:lnTo>
                <a:lnTo>
                  <a:pt x="128434" y="379539"/>
                </a:lnTo>
                <a:lnTo>
                  <a:pt x="139654" y="340922"/>
                </a:lnTo>
                <a:lnTo>
                  <a:pt x="155044" y="301857"/>
                </a:lnTo>
                <a:lnTo>
                  <a:pt x="169129" y="266153"/>
                </a:lnTo>
                <a:lnTo>
                  <a:pt x="178038" y="242961"/>
                </a:lnTo>
                <a:lnTo>
                  <a:pt x="197214" y="209438"/>
                </a:lnTo>
                <a:lnTo>
                  <a:pt x="211680" y="180984"/>
                </a:lnTo>
                <a:lnTo>
                  <a:pt x="238663" y="145769"/>
                </a:lnTo>
                <a:lnTo>
                  <a:pt x="262620" y="115847"/>
                </a:lnTo>
                <a:lnTo>
                  <a:pt x="286649" y="85701"/>
                </a:lnTo>
                <a:lnTo>
                  <a:pt x="321698" y="54500"/>
                </a:lnTo>
                <a:lnTo>
                  <a:pt x="339687" y="41626"/>
                </a:lnTo>
                <a:lnTo>
                  <a:pt x="361633" y="31779"/>
                </a:lnTo>
                <a:lnTo>
                  <a:pt x="375355" y="23226"/>
                </a:lnTo>
                <a:lnTo>
                  <a:pt x="381682" y="18277"/>
                </a:lnTo>
                <a:lnTo>
                  <a:pt x="393791" y="12780"/>
                </a:lnTo>
                <a:lnTo>
                  <a:pt x="413859" y="7145"/>
                </a:lnTo>
                <a:lnTo>
                  <a:pt x="429682" y="3069"/>
                </a:lnTo>
                <a:lnTo>
                  <a:pt x="453703" y="775"/>
                </a:lnTo>
                <a:lnTo>
                  <a:pt x="479369" y="0"/>
                </a:lnTo>
                <a:lnTo>
                  <a:pt x="492135" y="846"/>
                </a:lnTo>
                <a:lnTo>
                  <a:pt x="514435" y="6678"/>
                </a:lnTo>
                <a:lnTo>
                  <a:pt x="539519" y="17182"/>
                </a:lnTo>
                <a:lnTo>
                  <a:pt x="559590" y="28134"/>
                </a:lnTo>
                <a:lnTo>
                  <a:pt x="581094" y="43445"/>
                </a:lnTo>
                <a:lnTo>
                  <a:pt x="605427" y="65684"/>
                </a:lnTo>
                <a:lnTo>
                  <a:pt x="622827" y="87273"/>
                </a:lnTo>
                <a:lnTo>
                  <a:pt x="639882" y="120167"/>
                </a:lnTo>
                <a:lnTo>
                  <a:pt x="654203" y="146596"/>
                </a:lnTo>
                <a:lnTo>
                  <a:pt x="665854" y="178133"/>
                </a:lnTo>
                <a:lnTo>
                  <a:pt x="679043" y="212560"/>
                </a:lnTo>
                <a:lnTo>
                  <a:pt x="694729" y="308662"/>
                </a:lnTo>
                <a:lnTo>
                  <a:pt x="705873" y="365618"/>
                </a:lnTo>
                <a:lnTo>
                  <a:pt x="714088" y="394165"/>
                </a:lnTo>
                <a:lnTo>
                  <a:pt x="722185" y="422729"/>
                </a:lnTo>
                <a:lnTo>
                  <a:pt x="725783" y="451298"/>
                </a:lnTo>
                <a:lnTo>
                  <a:pt x="729922" y="482411"/>
                </a:lnTo>
                <a:lnTo>
                  <a:pt x="734938" y="514336"/>
                </a:lnTo>
                <a:lnTo>
                  <a:pt x="740341" y="544400"/>
                </a:lnTo>
                <a:lnTo>
                  <a:pt x="743378" y="576177"/>
                </a:lnTo>
                <a:lnTo>
                  <a:pt x="745680" y="609350"/>
                </a:lnTo>
                <a:lnTo>
                  <a:pt x="749878" y="643144"/>
                </a:lnTo>
                <a:lnTo>
                  <a:pt x="754919" y="674673"/>
                </a:lnTo>
                <a:lnTo>
                  <a:pt x="765916" y="738270"/>
                </a:lnTo>
                <a:lnTo>
                  <a:pt x="769032" y="771879"/>
                </a:lnTo>
                <a:lnTo>
                  <a:pt x="771369" y="804914"/>
                </a:lnTo>
                <a:lnTo>
                  <a:pt x="775583" y="835471"/>
                </a:lnTo>
                <a:lnTo>
                  <a:pt x="783311" y="884000"/>
                </a:lnTo>
                <a:lnTo>
                  <a:pt x="791633" y="930023"/>
                </a:lnTo>
                <a:lnTo>
                  <a:pt x="808681" y="1016962"/>
                </a:lnTo>
                <a:lnTo>
                  <a:pt x="811851" y="1045602"/>
                </a:lnTo>
                <a:lnTo>
                  <a:pt x="816176" y="1085961"/>
                </a:lnTo>
                <a:lnTo>
                  <a:pt x="820950" y="1122050"/>
                </a:lnTo>
                <a:lnTo>
                  <a:pt x="824904" y="1156872"/>
                </a:lnTo>
                <a:lnTo>
                  <a:pt x="832108" y="1188780"/>
                </a:lnTo>
                <a:lnTo>
                  <a:pt x="837735" y="1216332"/>
                </a:lnTo>
                <a:lnTo>
                  <a:pt x="839897" y="1256607"/>
                </a:lnTo>
                <a:lnTo>
                  <a:pt x="840104" y="1293823"/>
                </a:lnTo>
                <a:lnTo>
                  <a:pt x="831532" y="12942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490"/>
          <p:cNvSpPr/>
          <p:nvPr/>
        </p:nvSpPr>
        <p:spPr>
          <a:xfrm>
            <a:off x="5713333" y="3763327"/>
            <a:ext cx="281339" cy="17137"/>
          </a:xfrm>
          <a:custGeom>
            <a:avLst/>
            <a:gdLst/>
            <a:ahLst/>
            <a:cxnLst/>
            <a:rect l="0" t="0" r="0" b="0"/>
            <a:pathLst>
              <a:path w="281339" h="17137">
                <a:moveTo>
                  <a:pt x="7382" y="8573"/>
                </a:moveTo>
                <a:lnTo>
                  <a:pt x="0" y="8573"/>
                </a:lnTo>
                <a:lnTo>
                  <a:pt x="14754" y="8573"/>
                </a:lnTo>
                <a:lnTo>
                  <a:pt x="15154" y="9525"/>
                </a:lnTo>
                <a:lnTo>
                  <a:pt x="15421" y="11113"/>
                </a:lnTo>
                <a:lnTo>
                  <a:pt x="15598" y="13123"/>
                </a:lnTo>
                <a:lnTo>
                  <a:pt x="16669" y="14464"/>
                </a:lnTo>
                <a:lnTo>
                  <a:pt x="18336" y="15358"/>
                </a:lnTo>
                <a:lnTo>
                  <a:pt x="20400" y="15953"/>
                </a:lnTo>
                <a:lnTo>
                  <a:pt x="22728" y="16351"/>
                </a:lnTo>
                <a:lnTo>
                  <a:pt x="27855" y="16792"/>
                </a:lnTo>
                <a:lnTo>
                  <a:pt x="36096" y="17041"/>
                </a:lnTo>
                <a:lnTo>
                  <a:pt x="60495" y="17136"/>
                </a:lnTo>
                <a:lnTo>
                  <a:pt x="64698" y="16186"/>
                </a:lnTo>
                <a:lnTo>
                  <a:pt x="69405" y="14601"/>
                </a:lnTo>
                <a:lnTo>
                  <a:pt x="74448" y="12592"/>
                </a:lnTo>
                <a:lnTo>
                  <a:pt x="79715" y="11252"/>
                </a:lnTo>
                <a:lnTo>
                  <a:pt x="85132" y="10359"/>
                </a:lnTo>
                <a:lnTo>
                  <a:pt x="90648" y="9764"/>
                </a:lnTo>
                <a:lnTo>
                  <a:pt x="95277" y="9367"/>
                </a:lnTo>
                <a:lnTo>
                  <a:pt x="102961" y="8926"/>
                </a:lnTo>
                <a:lnTo>
                  <a:pt x="112092" y="8729"/>
                </a:lnTo>
                <a:lnTo>
                  <a:pt x="117193" y="8677"/>
                </a:lnTo>
                <a:lnTo>
                  <a:pt x="122499" y="7690"/>
                </a:lnTo>
                <a:lnTo>
                  <a:pt x="127942" y="6079"/>
                </a:lnTo>
                <a:lnTo>
                  <a:pt x="133475" y="4053"/>
                </a:lnTo>
                <a:lnTo>
                  <a:pt x="139069" y="2702"/>
                </a:lnTo>
                <a:lnTo>
                  <a:pt x="144703" y="1801"/>
                </a:lnTo>
                <a:lnTo>
                  <a:pt x="150364" y="1201"/>
                </a:lnTo>
                <a:lnTo>
                  <a:pt x="156044" y="800"/>
                </a:lnTo>
                <a:lnTo>
                  <a:pt x="161735" y="534"/>
                </a:lnTo>
                <a:lnTo>
                  <a:pt x="173138" y="237"/>
                </a:lnTo>
                <a:lnTo>
                  <a:pt x="281338" y="0"/>
                </a:lnTo>
                <a:lnTo>
                  <a:pt x="2731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491"/>
          <p:cNvSpPr/>
          <p:nvPr/>
        </p:nvSpPr>
        <p:spPr>
          <a:xfrm>
            <a:off x="6140767" y="3549122"/>
            <a:ext cx="265246" cy="368008"/>
          </a:xfrm>
          <a:custGeom>
            <a:avLst/>
            <a:gdLst/>
            <a:ahLst/>
            <a:cxnLst/>
            <a:rect l="0" t="0" r="0" b="0"/>
            <a:pathLst>
              <a:path w="265246" h="368008">
                <a:moveTo>
                  <a:pt x="188595" y="17038"/>
                </a:moveTo>
                <a:lnTo>
                  <a:pt x="71072" y="17038"/>
                </a:lnTo>
                <a:lnTo>
                  <a:pt x="67384" y="16085"/>
                </a:lnTo>
                <a:lnTo>
                  <a:pt x="64925" y="14498"/>
                </a:lnTo>
                <a:lnTo>
                  <a:pt x="63286" y="12487"/>
                </a:lnTo>
                <a:lnTo>
                  <a:pt x="60288" y="11146"/>
                </a:lnTo>
                <a:lnTo>
                  <a:pt x="56385" y="10252"/>
                </a:lnTo>
                <a:lnTo>
                  <a:pt x="45534" y="8818"/>
                </a:lnTo>
                <a:lnTo>
                  <a:pt x="41510" y="6082"/>
                </a:lnTo>
                <a:lnTo>
                  <a:pt x="39103" y="4019"/>
                </a:lnTo>
                <a:lnTo>
                  <a:pt x="36546" y="2643"/>
                </a:lnTo>
                <a:lnTo>
                  <a:pt x="29349" y="708"/>
                </a:lnTo>
                <a:lnTo>
                  <a:pt x="25841" y="134"/>
                </a:lnTo>
                <a:lnTo>
                  <a:pt x="21645" y="0"/>
                </a:lnTo>
                <a:lnTo>
                  <a:pt x="20145" y="917"/>
                </a:lnTo>
                <a:lnTo>
                  <a:pt x="19145" y="2480"/>
                </a:lnTo>
                <a:lnTo>
                  <a:pt x="17540" y="7283"/>
                </a:lnTo>
                <a:lnTo>
                  <a:pt x="17168" y="17126"/>
                </a:lnTo>
                <a:lnTo>
                  <a:pt x="17148" y="33407"/>
                </a:lnTo>
                <a:lnTo>
                  <a:pt x="14606" y="43680"/>
                </a:lnTo>
                <a:lnTo>
                  <a:pt x="11255" y="54596"/>
                </a:lnTo>
                <a:lnTo>
                  <a:pt x="9764" y="65798"/>
                </a:lnTo>
                <a:lnTo>
                  <a:pt x="9102" y="77126"/>
                </a:lnTo>
                <a:lnTo>
                  <a:pt x="8730" y="91674"/>
                </a:lnTo>
                <a:lnTo>
                  <a:pt x="8582" y="125977"/>
                </a:lnTo>
                <a:lnTo>
                  <a:pt x="7627" y="130621"/>
                </a:lnTo>
                <a:lnTo>
                  <a:pt x="2683" y="141709"/>
                </a:lnTo>
                <a:lnTo>
                  <a:pt x="795" y="151026"/>
                </a:lnTo>
                <a:lnTo>
                  <a:pt x="236" y="159820"/>
                </a:lnTo>
                <a:lnTo>
                  <a:pt x="1" y="171313"/>
                </a:lnTo>
                <a:lnTo>
                  <a:pt x="1" y="171329"/>
                </a:lnTo>
                <a:lnTo>
                  <a:pt x="15849" y="171343"/>
                </a:lnTo>
                <a:lnTo>
                  <a:pt x="21312" y="166792"/>
                </a:lnTo>
                <a:lnTo>
                  <a:pt x="24686" y="165451"/>
                </a:lnTo>
                <a:lnTo>
                  <a:pt x="28840" y="164557"/>
                </a:lnTo>
                <a:lnTo>
                  <a:pt x="33514" y="163962"/>
                </a:lnTo>
                <a:lnTo>
                  <a:pt x="38535" y="162612"/>
                </a:lnTo>
                <a:lnTo>
                  <a:pt x="43788" y="160760"/>
                </a:lnTo>
                <a:lnTo>
                  <a:pt x="49194" y="158572"/>
                </a:lnTo>
                <a:lnTo>
                  <a:pt x="53751" y="157114"/>
                </a:lnTo>
                <a:lnTo>
                  <a:pt x="61354" y="155494"/>
                </a:lnTo>
                <a:lnTo>
                  <a:pt x="66621" y="154109"/>
                </a:lnTo>
                <a:lnTo>
                  <a:pt x="72989" y="152234"/>
                </a:lnTo>
                <a:lnTo>
                  <a:pt x="80092" y="150031"/>
                </a:lnTo>
                <a:lnTo>
                  <a:pt x="86732" y="148562"/>
                </a:lnTo>
                <a:lnTo>
                  <a:pt x="93064" y="147583"/>
                </a:lnTo>
                <a:lnTo>
                  <a:pt x="99190" y="146931"/>
                </a:lnTo>
                <a:lnTo>
                  <a:pt x="105179" y="146495"/>
                </a:lnTo>
                <a:lnTo>
                  <a:pt x="111077" y="146205"/>
                </a:lnTo>
                <a:lnTo>
                  <a:pt x="116914" y="146012"/>
                </a:lnTo>
                <a:lnTo>
                  <a:pt x="122710" y="146836"/>
                </a:lnTo>
                <a:lnTo>
                  <a:pt x="128479" y="148337"/>
                </a:lnTo>
                <a:lnTo>
                  <a:pt x="155977" y="157591"/>
                </a:lnTo>
                <a:lnTo>
                  <a:pt x="163040" y="159317"/>
                </a:lnTo>
                <a:lnTo>
                  <a:pt x="169653" y="160468"/>
                </a:lnTo>
                <a:lnTo>
                  <a:pt x="175967" y="161236"/>
                </a:lnTo>
                <a:lnTo>
                  <a:pt x="182081" y="162699"/>
                </a:lnTo>
                <a:lnTo>
                  <a:pt x="188063" y="164628"/>
                </a:lnTo>
                <a:lnTo>
                  <a:pt x="193955" y="166867"/>
                </a:lnTo>
                <a:lnTo>
                  <a:pt x="199789" y="169311"/>
                </a:lnTo>
                <a:lnTo>
                  <a:pt x="205582" y="171893"/>
                </a:lnTo>
                <a:lnTo>
                  <a:pt x="211350" y="174567"/>
                </a:lnTo>
                <a:lnTo>
                  <a:pt x="216148" y="178255"/>
                </a:lnTo>
                <a:lnTo>
                  <a:pt x="224018" y="187432"/>
                </a:lnTo>
                <a:lnTo>
                  <a:pt x="230691" y="197861"/>
                </a:lnTo>
                <a:lnTo>
                  <a:pt x="236832" y="208846"/>
                </a:lnTo>
                <a:lnTo>
                  <a:pt x="242736" y="220078"/>
                </a:lnTo>
                <a:lnTo>
                  <a:pt x="248536" y="228881"/>
                </a:lnTo>
                <a:lnTo>
                  <a:pt x="251415" y="232561"/>
                </a:lnTo>
                <a:lnTo>
                  <a:pt x="254288" y="237873"/>
                </a:lnTo>
                <a:lnTo>
                  <a:pt x="257155" y="244271"/>
                </a:lnTo>
                <a:lnTo>
                  <a:pt x="260019" y="251394"/>
                </a:lnTo>
                <a:lnTo>
                  <a:pt x="263202" y="261848"/>
                </a:lnTo>
                <a:lnTo>
                  <a:pt x="264616" y="271575"/>
                </a:lnTo>
                <a:lnTo>
                  <a:pt x="264993" y="278169"/>
                </a:lnTo>
                <a:lnTo>
                  <a:pt x="265245" y="285423"/>
                </a:lnTo>
                <a:lnTo>
                  <a:pt x="264460" y="291211"/>
                </a:lnTo>
                <a:lnTo>
                  <a:pt x="261048" y="300182"/>
                </a:lnTo>
                <a:lnTo>
                  <a:pt x="253772" y="315139"/>
                </a:lnTo>
                <a:lnTo>
                  <a:pt x="250144" y="319594"/>
                </a:lnTo>
                <a:lnTo>
                  <a:pt x="245820" y="323517"/>
                </a:lnTo>
                <a:lnTo>
                  <a:pt x="241032" y="327085"/>
                </a:lnTo>
                <a:lnTo>
                  <a:pt x="235936" y="330416"/>
                </a:lnTo>
                <a:lnTo>
                  <a:pt x="230633" y="333589"/>
                </a:lnTo>
                <a:lnTo>
                  <a:pt x="225193" y="336657"/>
                </a:lnTo>
                <a:lnTo>
                  <a:pt x="214068" y="342605"/>
                </a:lnTo>
                <a:lnTo>
                  <a:pt x="191405" y="354186"/>
                </a:lnTo>
                <a:lnTo>
                  <a:pt x="184753" y="357055"/>
                </a:lnTo>
                <a:lnTo>
                  <a:pt x="177461" y="359921"/>
                </a:lnTo>
                <a:lnTo>
                  <a:pt x="169743" y="362784"/>
                </a:lnTo>
                <a:lnTo>
                  <a:pt x="162692" y="364693"/>
                </a:lnTo>
                <a:lnTo>
                  <a:pt x="156086" y="365965"/>
                </a:lnTo>
                <a:lnTo>
                  <a:pt x="149778" y="366814"/>
                </a:lnTo>
                <a:lnTo>
                  <a:pt x="143667" y="367379"/>
                </a:lnTo>
                <a:lnTo>
                  <a:pt x="137688" y="367756"/>
                </a:lnTo>
                <a:lnTo>
                  <a:pt x="131797" y="368007"/>
                </a:lnTo>
                <a:lnTo>
                  <a:pt x="125012" y="367223"/>
                </a:lnTo>
                <a:lnTo>
                  <a:pt x="117632" y="365747"/>
                </a:lnTo>
                <a:lnTo>
                  <a:pt x="109853" y="363810"/>
                </a:lnTo>
                <a:lnTo>
                  <a:pt x="102763" y="362519"/>
                </a:lnTo>
                <a:lnTo>
                  <a:pt x="96131" y="361659"/>
                </a:lnTo>
                <a:lnTo>
                  <a:pt x="89805" y="361085"/>
                </a:lnTo>
                <a:lnTo>
                  <a:pt x="83682" y="360702"/>
                </a:lnTo>
                <a:lnTo>
                  <a:pt x="71800" y="360278"/>
                </a:lnTo>
                <a:lnTo>
                  <a:pt x="66917" y="359212"/>
                </a:lnTo>
                <a:lnTo>
                  <a:pt x="58951" y="355488"/>
                </a:lnTo>
                <a:lnTo>
                  <a:pt x="54541" y="354114"/>
                </a:lnTo>
                <a:lnTo>
                  <a:pt x="49695" y="353197"/>
                </a:lnTo>
                <a:lnTo>
                  <a:pt x="44560" y="352587"/>
                </a:lnTo>
                <a:lnTo>
                  <a:pt x="39232" y="351227"/>
                </a:lnTo>
                <a:lnTo>
                  <a:pt x="33775" y="349368"/>
                </a:lnTo>
                <a:lnTo>
                  <a:pt x="28232" y="347176"/>
                </a:lnTo>
                <a:lnTo>
                  <a:pt x="23583" y="344763"/>
                </a:lnTo>
                <a:lnTo>
                  <a:pt x="15879" y="339541"/>
                </a:lnTo>
                <a:lnTo>
                  <a:pt x="10738" y="335797"/>
                </a:lnTo>
                <a:lnTo>
                  <a:pt x="6995" y="334921"/>
                </a:lnTo>
                <a:lnTo>
                  <a:pt x="0" y="334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492"/>
          <p:cNvSpPr/>
          <p:nvPr/>
        </p:nvSpPr>
        <p:spPr>
          <a:xfrm>
            <a:off x="8009572" y="3737610"/>
            <a:ext cx="591504" cy="25718"/>
          </a:xfrm>
          <a:custGeom>
            <a:avLst/>
            <a:gdLst/>
            <a:ahLst/>
            <a:cxnLst/>
            <a:rect l="0" t="0" r="0" b="0"/>
            <a:pathLst>
              <a:path w="591504" h="2571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5" y="8043"/>
                </a:lnTo>
                <a:lnTo>
                  <a:pt x="20151" y="8467"/>
                </a:lnTo>
                <a:lnTo>
                  <a:pt x="22959" y="9455"/>
                </a:lnTo>
                <a:lnTo>
                  <a:pt x="25784" y="11065"/>
                </a:lnTo>
                <a:lnTo>
                  <a:pt x="28619" y="13092"/>
                </a:lnTo>
                <a:lnTo>
                  <a:pt x="32415" y="14443"/>
                </a:lnTo>
                <a:lnTo>
                  <a:pt x="36850" y="15343"/>
                </a:lnTo>
                <a:lnTo>
                  <a:pt x="41711" y="15944"/>
                </a:lnTo>
                <a:lnTo>
                  <a:pt x="49654" y="16611"/>
                </a:lnTo>
                <a:lnTo>
                  <a:pt x="67064" y="17039"/>
                </a:lnTo>
                <a:lnTo>
                  <a:pt x="364236" y="17144"/>
                </a:lnTo>
                <a:lnTo>
                  <a:pt x="374269" y="18097"/>
                </a:lnTo>
                <a:lnTo>
                  <a:pt x="383815" y="19685"/>
                </a:lnTo>
                <a:lnTo>
                  <a:pt x="393037" y="21696"/>
                </a:lnTo>
                <a:lnTo>
                  <a:pt x="402042" y="23036"/>
                </a:lnTo>
                <a:lnTo>
                  <a:pt x="410903" y="23930"/>
                </a:lnTo>
                <a:lnTo>
                  <a:pt x="419669" y="24525"/>
                </a:lnTo>
                <a:lnTo>
                  <a:pt x="437027" y="25188"/>
                </a:lnTo>
                <a:lnTo>
                  <a:pt x="466903" y="25613"/>
                </a:lnTo>
                <a:lnTo>
                  <a:pt x="591503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493"/>
          <p:cNvSpPr/>
          <p:nvPr/>
        </p:nvSpPr>
        <p:spPr>
          <a:xfrm>
            <a:off x="8309641" y="3540442"/>
            <a:ext cx="34260" cy="480061"/>
          </a:xfrm>
          <a:custGeom>
            <a:avLst/>
            <a:gdLst/>
            <a:ahLst/>
            <a:cxnLst/>
            <a:rect l="0" t="0" r="0" b="0"/>
            <a:pathLst>
              <a:path w="34260" h="480061">
                <a:moveTo>
                  <a:pt x="34259" y="0"/>
                </a:moveTo>
                <a:lnTo>
                  <a:pt x="26040" y="0"/>
                </a:lnTo>
                <a:lnTo>
                  <a:pt x="24969" y="953"/>
                </a:lnTo>
                <a:lnTo>
                  <a:pt x="21240" y="4551"/>
                </a:lnTo>
                <a:lnTo>
                  <a:pt x="19865" y="6844"/>
                </a:lnTo>
                <a:lnTo>
                  <a:pt x="18948" y="9325"/>
                </a:lnTo>
                <a:lnTo>
                  <a:pt x="17928" y="15575"/>
                </a:lnTo>
                <a:lnTo>
                  <a:pt x="17355" y="29803"/>
                </a:lnTo>
                <a:lnTo>
                  <a:pt x="17135" y="69817"/>
                </a:lnTo>
                <a:lnTo>
                  <a:pt x="17117" y="111606"/>
                </a:lnTo>
                <a:lnTo>
                  <a:pt x="16163" y="121076"/>
                </a:lnTo>
                <a:lnTo>
                  <a:pt x="14575" y="131200"/>
                </a:lnTo>
                <a:lnTo>
                  <a:pt x="12564" y="141759"/>
                </a:lnTo>
                <a:lnTo>
                  <a:pt x="11223" y="152609"/>
                </a:lnTo>
                <a:lnTo>
                  <a:pt x="10330" y="163652"/>
                </a:lnTo>
                <a:lnTo>
                  <a:pt x="9733" y="174824"/>
                </a:lnTo>
                <a:lnTo>
                  <a:pt x="9071" y="197397"/>
                </a:lnTo>
                <a:lnTo>
                  <a:pt x="8645" y="238382"/>
                </a:lnTo>
                <a:lnTo>
                  <a:pt x="7659" y="248456"/>
                </a:lnTo>
                <a:lnTo>
                  <a:pt x="6047" y="258983"/>
                </a:lnTo>
                <a:lnTo>
                  <a:pt x="4022" y="269810"/>
                </a:lnTo>
                <a:lnTo>
                  <a:pt x="2671" y="280838"/>
                </a:lnTo>
                <a:lnTo>
                  <a:pt x="1770" y="292001"/>
                </a:lnTo>
                <a:lnTo>
                  <a:pt x="1169" y="303252"/>
                </a:lnTo>
                <a:lnTo>
                  <a:pt x="502" y="325914"/>
                </a:lnTo>
                <a:lnTo>
                  <a:pt x="0" y="393843"/>
                </a:lnTo>
                <a:lnTo>
                  <a:pt x="942" y="401627"/>
                </a:lnTo>
                <a:lnTo>
                  <a:pt x="2523" y="408721"/>
                </a:lnTo>
                <a:lnTo>
                  <a:pt x="4529" y="415356"/>
                </a:lnTo>
                <a:lnTo>
                  <a:pt x="5866" y="421684"/>
                </a:lnTo>
                <a:lnTo>
                  <a:pt x="6758" y="427808"/>
                </a:lnTo>
                <a:lnTo>
                  <a:pt x="7748" y="439692"/>
                </a:lnTo>
                <a:lnTo>
                  <a:pt x="8188" y="451324"/>
                </a:lnTo>
                <a:lnTo>
                  <a:pt x="8510" y="469279"/>
                </a:lnTo>
                <a:lnTo>
                  <a:pt x="8541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494"/>
          <p:cNvSpPr/>
          <p:nvPr/>
        </p:nvSpPr>
        <p:spPr>
          <a:xfrm>
            <a:off x="5875408" y="4286284"/>
            <a:ext cx="409751" cy="437046"/>
          </a:xfrm>
          <a:custGeom>
            <a:avLst/>
            <a:gdLst/>
            <a:ahLst/>
            <a:cxnLst/>
            <a:rect l="0" t="0" r="0" b="0"/>
            <a:pathLst>
              <a:path w="409751" h="437046">
                <a:moveTo>
                  <a:pt x="213924" y="34256"/>
                </a:moveTo>
                <a:lnTo>
                  <a:pt x="213924" y="29705"/>
                </a:lnTo>
                <a:lnTo>
                  <a:pt x="212972" y="28364"/>
                </a:lnTo>
                <a:lnTo>
                  <a:pt x="211384" y="27471"/>
                </a:lnTo>
                <a:lnTo>
                  <a:pt x="209374" y="26875"/>
                </a:lnTo>
                <a:lnTo>
                  <a:pt x="208033" y="25525"/>
                </a:lnTo>
                <a:lnTo>
                  <a:pt x="207139" y="23673"/>
                </a:lnTo>
                <a:lnTo>
                  <a:pt x="205705" y="18407"/>
                </a:lnTo>
                <a:lnTo>
                  <a:pt x="194782" y="6578"/>
                </a:lnTo>
                <a:lnTo>
                  <a:pt x="189505" y="1272"/>
                </a:lnTo>
                <a:lnTo>
                  <a:pt x="188120" y="836"/>
                </a:lnTo>
                <a:lnTo>
                  <a:pt x="176389" y="81"/>
                </a:lnTo>
                <a:lnTo>
                  <a:pt x="163538" y="0"/>
                </a:lnTo>
                <a:lnTo>
                  <a:pt x="159379" y="941"/>
                </a:lnTo>
                <a:lnTo>
                  <a:pt x="152217" y="4526"/>
                </a:lnTo>
                <a:lnTo>
                  <a:pt x="138905" y="14590"/>
                </a:lnTo>
                <a:lnTo>
                  <a:pt x="129465" y="20117"/>
                </a:lnTo>
                <a:lnTo>
                  <a:pt x="117991" y="28585"/>
                </a:lnTo>
                <a:lnTo>
                  <a:pt x="109057" y="36816"/>
                </a:lnTo>
                <a:lnTo>
                  <a:pt x="92350" y="53071"/>
                </a:lnTo>
                <a:lnTo>
                  <a:pt x="78313" y="67030"/>
                </a:lnTo>
                <a:lnTo>
                  <a:pt x="70150" y="77714"/>
                </a:lnTo>
                <a:lnTo>
                  <a:pt x="62395" y="88813"/>
                </a:lnTo>
                <a:lnTo>
                  <a:pt x="52597" y="100096"/>
                </a:lnTo>
                <a:lnTo>
                  <a:pt x="44434" y="111460"/>
                </a:lnTo>
                <a:lnTo>
                  <a:pt x="37630" y="122861"/>
                </a:lnTo>
                <a:lnTo>
                  <a:pt x="31431" y="134279"/>
                </a:lnTo>
                <a:lnTo>
                  <a:pt x="22586" y="151416"/>
                </a:lnTo>
                <a:lnTo>
                  <a:pt x="20643" y="158083"/>
                </a:lnTo>
                <a:lnTo>
                  <a:pt x="19348" y="165384"/>
                </a:lnTo>
                <a:lnTo>
                  <a:pt x="18484" y="173110"/>
                </a:lnTo>
                <a:lnTo>
                  <a:pt x="16956" y="180165"/>
                </a:lnTo>
                <a:lnTo>
                  <a:pt x="12717" y="193084"/>
                </a:lnTo>
                <a:lnTo>
                  <a:pt x="10199" y="205176"/>
                </a:lnTo>
                <a:lnTo>
                  <a:pt x="8127" y="216900"/>
                </a:lnTo>
                <a:lnTo>
                  <a:pt x="4031" y="228461"/>
                </a:lnTo>
                <a:lnTo>
                  <a:pt x="1576" y="239949"/>
                </a:lnTo>
                <a:lnTo>
                  <a:pt x="485" y="251405"/>
                </a:lnTo>
                <a:lnTo>
                  <a:pt x="0" y="262846"/>
                </a:lnTo>
                <a:lnTo>
                  <a:pt x="2324" y="274281"/>
                </a:lnTo>
                <a:lnTo>
                  <a:pt x="5579" y="285714"/>
                </a:lnTo>
                <a:lnTo>
                  <a:pt x="7027" y="297145"/>
                </a:lnTo>
                <a:lnTo>
                  <a:pt x="7670" y="308575"/>
                </a:lnTo>
                <a:lnTo>
                  <a:pt x="7841" y="314290"/>
                </a:lnTo>
                <a:lnTo>
                  <a:pt x="9861" y="320005"/>
                </a:lnTo>
                <a:lnTo>
                  <a:pt x="17184" y="331436"/>
                </a:lnTo>
                <a:lnTo>
                  <a:pt x="21709" y="342866"/>
                </a:lnTo>
                <a:lnTo>
                  <a:pt x="24673" y="353343"/>
                </a:lnTo>
                <a:lnTo>
                  <a:pt x="29165" y="361175"/>
                </a:lnTo>
                <a:lnTo>
                  <a:pt x="36876" y="370370"/>
                </a:lnTo>
                <a:lnTo>
                  <a:pt x="45701" y="380808"/>
                </a:lnTo>
                <a:lnTo>
                  <a:pt x="56024" y="396441"/>
                </a:lnTo>
                <a:lnTo>
                  <a:pt x="62149" y="404142"/>
                </a:lnTo>
                <a:lnTo>
                  <a:pt x="70586" y="410740"/>
                </a:lnTo>
                <a:lnTo>
                  <a:pt x="80686" y="416847"/>
                </a:lnTo>
                <a:lnTo>
                  <a:pt x="91525" y="422736"/>
                </a:lnTo>
                <a:lnTo>
                  <a:pt x="102692" y="425989"/>
                </a:lnTo>
                <a:lnTo>
                  <a:pt x="114005" y="428387"/>
                </a:lnTo>
                <a:lnTo>
                  <a:pt x="125383" y="432628"/>
                </a:lnTo>
                <a:lnTo>
                  <a:pt x="136790" y="435147"/>
                </a:lnTo>
                <a:lnTo>
                  <a:pt x="148210" y="436267"/>
                </a:lnTo>
                <a:lnTo>
                  <a:pt x="159635" y="436765"/>
                </a:lnTo>
                <a:lnTo>
                  <a:pt x="176778" y="437045"/>
                </a:lnTo>
                <a:lnTo>
                  <a:pt x="188207" y="434571"/>
                </a:lnTo>
                <a:lnTo>
                  <a:pt x="199637" y="431248"/>
                </a:lnTo>
                <a:lnTo>
                  <a:pt x="211067" y="429772"/>
                </a:lnTo>
                <a:lnTo>
                  <a:pt x="222496" y="426576"/>
                </a:lnTo>
                <a:lnTo>
                  <a:pt x="234879" y="421980"/>
                </a:lnTo>
                <a:lnTo>
                  <a:pt x="249907" y="416763"/>
                </a:lnTo>
                <a:lnTo>
                  <a:pt x="256963" y="414038"/>
                </a:lnTo>
                <a:lnTo>
                  <a:pt x="263572" y="411269"/>
                </a:lnTo>
                <a:lnTo>
                  <a:pt x="275995" y="404700"/>
                </a:lnTo>
                <a:lnTo>
                  <a:pt x="293698" y="391244"/>
                </a:lnTo>
                <a:lnTo>
                  <a:pt x="305260" y="384052"/>
                </a:lnTo>
                <a:lnTo>
                  <a:pt x="316747" y="372601"/>
                </a:lnTo>
                <a:lnTo>
                  <a:pt x="328204" y="359891"/>
                </a:lnTo>
                <a:lnTo>
                  <a:pt x="339645" y="351068"/>
                </a:lnTo>
                <a:lnTo>
                  <a:pt x="351080" y="338891"/>
                </a:lnTo>
                <a:lnTo>
                  <a:pt x="356796" y="331643"/>
                </a:lnTo>
                <a:lnTo>
                  <a:pt x="365688" y="318510"/>
                </a:lnTo>
                <a:lnTo>
                  <a:pt x="372814" y="305371"/>
                </a:lnTo>
                <a:lnTo>
                  <a:pt x="376049" y="297867"/>
                </a:lnTo>
                <a:lnTo>
                  <a:pt x="379157" y="290006"/>
                </a:lnTo>
                <a:lnTo>
                  <a:pt x="382182" y="282861"/>
                </a:lnTo>
                <a:lnTo>
                  <a:pt x="388083" y="269842"/>
                </a:lnTo>
                <a:lnTo>
                  <a:pt x="390990" y="262751"/>
                </a:lnTo>
                <a:lnTo>
                  <a:pt x="393881" y="255166"/>
                </a:lnTo>
                <a:lnTo>
                  <a:pt x="396760" y="247252"/>
                </a:lnTo>
                <a:lnTo>
                  <a:pt x="398679" y="240070"/>
                </a:lnTo>
                <a:lnTo>
                  <a:pt x="400813" y="227011"/>
                </a:lnTo>
                <a:lnTo>
                  <a:pt x="402334" y="219909"/>
                </a:lnTo>
                <a:lnTo>
                  <a:pt x="404300" y="212318"/>
                </a:lnTo>
                <a:lnTo>
                  <a:pt x="406565" y="204399"/>
                </a:lnTo>
                <a:lnTo>
                  <a:pt x="408073" y="197214"/>
                </a:lnTo>
                <a:lnTo>
                  <a:pt x="409750" y="184152"/>
                </a:lnTo>
                <a:lnTo>
                  <a:pt x="409245" y="177048"/>
                </a:lnTo>
                <a:lnTo>
                  <a:pt x="407955" y="169456"/>
                </a:lnTo>
                <a:lnTo>
                  <a:pt x="406143" y="161537"/>
                </a:lnTo>
                <a:lnTo>
                  <a:pt x="404935" y="154352"/>
                </a:lnTo>
                <a:lnTo>
                  <a:pt x="403593" y="141289"/>
                </a:lnTo>
                <a:lnTo>
                  <a:pt x="400456" y="129134"/>
                </a:lnTo>
                <a:lnTo>
                  <a:pt x="398286" y="123225"/>
                </a:lnTo>
                <a:lnTo>
                  <a:pt x="390796" y="111580"/>
                </a:lnTo>
                <a:lnTo>
                  <a:pt x="382069" y="100055"/>
                </a:lnTo>
                <a:lnTo>
                  <a:pt x="375015" y="88582"/>
                </a:lnTo>
                <a:lnTo>
                  <a:pt x="366165" y="77133"/>
                </a:lnTo>
                <a:lnTo>
                  <a:pt x="355881" y="66647"/>
                </a:lnTo>
                <a:lnTo>
                  <a:pt x="339382" y="54437"/>
                </a:lnTo>
                <a:lnTo>
                  <a:pt x="328103" y="44495"/>
                </a:lnTo>
                <a:lnTo>
                  <a:pt x="316740" y="36267"/>
                </a:lnTo>
                <a:lnTo>
                  <a:pt x="304388" y="29434"/>
                </a:lnTo>
                <a:lnTo>
                  <a:pt x="297093" y="26279"/>
                </a:lnTo>
                <a:lnTo>
                  <a:pt x="289373" y="23223"/>
                </a:lnTo>
                <a:lnTo>
                  <a:pt x="282321" y="20233"/>
                </a:lnTo>
                <a:lnTo>
                  <a:pt x="269405" y="14371"/>
                </a:lnTo>
                <a:lnTo>
                  <a:pt x="257315" y="11130"/>
                </a:lnTo>
                <a:lnTo>
                  <a:pt x="245592" y="9690"/>
                </a:lnTo>
                <a:lnTo>
                  <a:pt x="234031" y="9050"/>
                </a:lnTo>
                <a:lnTo>
                  <a:pt x="220003" y="8766"/>
                </a:lnTo>
                <a:lnTo>
                  <a:pt x="192265" y="8583"/>
                </a:lnTo>
                <a:lnTo>
                  <a:pt x="180168" y="11098"/>
                </a:lnTo>
                <a:lnTo>
                  <a:pt x="168441" y="15391"/>
                </a:lnTo>
                <a:lnTo>
                  <a:pt x="156879" y="20474"/>
                </a:lnTo>
                <a:lnTo>
                  <a:pt x="144211" y="28690"/>
                </a:lnTo>
                <a:lnTo>
                  <a:pt x="134998" y="34322"/>
                </a:lnTo>
                <a:lnTo>
                  <a:pt x="125506" y="40000"/>
                </a:lnTo>
                <a:lnTo>
                  <a:pt x="114807" y="48552"/>
                </a:lnTo>
                <a:lnTo>
                  <a:pt x="102482" y="599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495"/>
          <p:cNvSpPr/>
          <p:nvPr/>
        </p:nvSpPr>
        <p:spPr>
          <a:xfrm>
            <a:off x="6809422" y="4500562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400" y="8219"/>
                </a:lnTo>
                <a:lnTo>
                  <a:pt x="23125" y="8337"/>
                </a:lnTo>
                <a:lnTo>
                  <a:pt x="32631" y="8542"/>
                </a:lnTo>
                <a:lnTo>
                  <a:pt x="38349" y="8563"/>
                </a:lnTo>
                <a:lnTo>
                  <a:pt x="41759" y="9519"/>
                </a:lnTo>
                <a:lnTo>
                  <a:pt x="45937" y="11109"/>
                </a:lnTo>
                <a:lnTo>
                  <a:pt x="50627" y="13121"/>
                </a:lnTo>
                <a:lnTo>
                  <a:pt x="54707" y="14463"/>
                </a:lnTo>
                <a:lnTo>
                  <a:pt x="58378" y="15357"/>
                </a:lnTo>
                <a:lnTo>
                  <a:pt x="61779" y="15953"/>
                </a:lnTo>
                <a:lnTo>
                  <a:pt x="64998" y="16350"/>
                </a:lnTo>
                <a:lnTo>
                  <a:pt x="68097" y="16615"/>
                </a:lnTo>
                <a:lnTo>
                  <a:pt x="71116" y="16792"/>
                </a:lnTo>
                <a:lnTo>
                  <a:pt x="79549" y="16988"/>
                </a:lnTo>
                <a:lnTo>
                  <a:pt x="13716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496"/>
          <p:cNvSpPr/>
          <p:nvPr/>
        </p:nvSpPr>
        <p:spPr>
          <a:xfrm>
            <a:off x="7015162" y="4363443"/>
            <a:ext cx="291466" cy="333772"/>
          </a:xfrm>
          <a:custGeom>
            <a:avLst/>
            <a:gdLst/>
            <a:ahLst/>
            <a:cxnLst/>
            <a:rect l="0" t="0" r="0" b="0"/>
            <a:pathLst>
              <a:path w="291466" h="333772">
                <a:moveTo>
                  <a:pt x="0" y="51394"/>
                </a:moveTo>
                <a:lnTo>
                  <a:pt x="0" y="44013"/>
                </a:lnTo>
                <a:lnTo>
                  <a:pt x="953" y="43616"/>
                </a:lnTo>
                <a:lnTo>
                  <a:pt x="4551" y="43175"/>
                </a:lnTo>
                <a:lnTo>
                  <a:pt x="6845" y="42105"/>
                </a:lnTo>
                <a:lnTo>
                  <a:pt x="14622" y="36047"/>
                </a:lnTo>
                <a:lnTo>
                  <a:pt x="20151" y="30921"/>
                </a:lnTo>
                <a:lnTo>
                  <a:pt x="28324" y="25468"/>
                </a:lnTo>
                <a:lnTo>
                  <a:pt x="37354" y="20821"/>
                </a:lnTo>
                <a:lnTo>
                  <a:pt x="44542" y="18756"/>
                </a:lnTo>
                <a:lnTo>
                  <a:pt x="53452" y="15299"/>
                </a:lnTo>
                <a:lnTo>
                  <a:pt x="58494" y="13042"/>
                </a:lnTo>
                <a:lnTo>
                  <a:pt x="69177" y="7997"/>
                </a:lnTo>
                <a:lnTo>
                  <a:pt x="74693" y="5317"/>
                </a:lnTo>
                <a:lnTo>
                  <a:pt x="80276" y="3531"/>
                </a:lnTo>
                <a:lnTo>
                  <a:pt x="85902" y="2341"/>
                </a:lnTo>
                <a:lnTo>
                  <a:pt x="91558" y="1547"/>
                </a:lnTo>
                <a:lnTo>
                  <a:pt x="98186" y="1018"/>
                </a:lnTo>
                <a:lnTo>
                  <a:pt x="105463" y="665"/>
                </a:lnTo>
                <a:lnTo>
                  <a:pt x="120215" y="273"/>
                </a:lnTo>
                <a:lnTo>
                  <a:pt x="155648" y="0"/>
                </a:lnTo>
                <a:lnTo>
                  <a:pt x="162820" y="939"/>
                </a:lnTo>
                <a:lnTo>
                  <a:pt x="169507" y="2518"/>
                </a:lnTo>
                <a:lnTo>
                  <a:pt x="175870" y="4522"/>
                </a:lnTo>
                <a:lnTo>
                  <a:pt x="182017" y="6811"/>
                </a:lnTo>
                <a:lnTo>
                  <a:pt x="188020" y="9290"/>
                </a:lnTo>
                <a:lnTo>
                  <a:pt x="193926" y="11894"/>
                </a:lnTo>
                <a:lnTo>
                  <a:pt x="198817" y="15536"/>
                </a:lnTo>
                <a:lnTo>
                  <a:pt x="206790" y="24662"/>
                </a:lnTo>
                <a:lnTo>
                  <a:pt x="211203" y="29763"/>
                </a:lnTo>
                <a:lnTo>
                  <a:pt x="216050" y="35069"/>
                </a:lnTo>
                <a:lnTo>
                  <a:pt x="221186" y="40510"/>
                </a:lnTo>
                <a:lnTo>
                  <a:pt x="225562" y="46043"/>
                </a:lnTo>
                <a:lnTo>
                  <a:pt x="229432" y="51637"/>
                </a:lnTo>
                <a:lnTo>
                  <a:pt x="232965" y="57271"/>
                </a:lnTo>
                <a:lnTo>
                  <a:pt x="236272" y="62932"/>
                </a:lnTo>
                <a:lnTo>
                  <a:pt x="239430" y="68611"/>
                </a:lnTo>
                <a:lnTo>
                  <a:pt x="242488" y="74302"/>
                </a:lnTo>
                <a:lnTo>
                  <a:pt x="244526" y="80001"/>
                </a:lnTo>
                <a:lnTo>
                  <a:pt x="245885" y="85705"/>
                </a:lnTo>
                <a:lnTo>
                  <a:pt x="246790" y="91413"/>
                </a:lnTo>
                <a:lnTo>
                  <a:pt x="247394" y="98076"/>
                </a:lnTo>
                <a:lnTo>
                  <a:pt x="247797" y="105376"/>
                </a:lnTo>
                <a:lnTo>
                  <a:pt x="248065" y="113100"/>
                </a:lnTo>
                <a:lnTo>
                  <a:pt x="247292" y="121106"/>
                </a:lnTo>
                <a:lnTo>
                  <a:pt x="245825" y="129301"/>
                </a:lnTo>
                <a:lnTo>
                  <a:pt x="243893" y="137622"/>
                </a:lnTo>
                <a:lnTo>
                  <a:pt x="242605" y="146027"/>
                </a:lnTo>
                <a:lnTo>
                  <a:pt x="241746" y="154487"/>
                </a:lnTo>
                <a:lnTo>
                  <a:pt x="241175" y="162986"/>
                </a:lnTo>
                <a:lnTo>
                  <a:pt x="238889" y="170556"/>
                </a:lnTo>
                <a:lnTo>
                  <a:pt x="235459" y="177508"/>
                </a:lnTo>
                <a:lnTo>
                  <a:pt x="231267" y="184048"/>
                </a:lnTo>
                <a:lnTo>
                  <a:pt x="227521" y="191265"/>
                </a:lnTo>
                <a:lnTo>
                  <a:pt x="224071" y="198934"/>
                </a:lnTo>
                <a:lnTo>
                  <a:pt x="220818" y="206904"/>
                </a:lnTo>
                <a:lnTo>
                  <a:pt x="217698" y="215075"/>
                </a:lnTo>
                <a:lnTo>
                  <a:pt x="211689" y="231773"/>
                </a:lnTo>
                <a:lnTo>
                  <a:pt x="207801" y="240227"/>
                </a:lnTo>
                <a:lnTo>
                  <a:pt x="203305" y="248720"/>
                </a:lnTo>
                <a:lnTo>
                  <a:pt x="198401" y="257240"/>
                </a:lnTo>
                <a:lnTo>
                  <a:pt x="193227" y="264824"/>
                </a:lnTo>
                <a:lnTo>
                  <a:pt x="187874" y="271786"/>
                </a:lnTo>
                <a:lnTo>
                  <a:pt x="182399" y="278332"/>
                </a:lnTo>
                <a:lnTo>
                  <a:pt x="176844" y="284601"/>
                </a:lnTo>
                <a:lnTo>
                  <a:pt x="165592" y="296647"/>
                </a:lnTo>
                <a:lnTo>
                  <a:pt x="159925" y="301574"/>
                </a:lnTo>
                <a:lnTo>
                  <a:pt x="154242" y="305810"/>
                </a:lnTo>
                <a:lnTo>
                  <a:pt x="148548" y="309587"/>
                </a:lnTo>
                <a:lnTo>
                  <a:pt x="142847" y="313058"/>
                </a:lnTo>
                <a:lnTo>
                  <a:pt x="137141" y="316324"/>
                </a:lnTo>
                <a:lnTo>
                  <a:pt x="125722" y="322493"/>
                </a:lnTo>
                <a:lnTo>
                  <a:pt x="114296" y="328410"/>
                </a:lnTo>
                <a:lnTo>
                  <a:pt x="105409" y="331675"/>
                </a:lnTo>
                <a:lnTo>
                  <a:pt x="98283" y="333126"/>
                </a:lnTo>
                <a:lnTo>
                  <a:pt x="91942" y="333771"/>
                </a:lnTo>
                <a:lnTo>
                  <a:pt x="83408" y="331517"/>
                </a:lnTo>
                <a:lnTo>
                  <a:pt x="78465" y="329583"/>
                </a:lnTo>
                <a:lnTo>
                  <a:pt x="73265" y="327341"/>
                </a:lnTo>
                <a:lnTo>
                  <a:pt x="62408" y="322310"/>
                </a:lnTo>
                <a:lnTo>
                  <a:pt x="53772" y="316899"/>
                </a:lnTo>
                <a:lnTo>
                  <a:pt x="50136" y="314122"/>
                </a:lnTo>
                <a:lnTo>
                  <a:pt x="47711" y="311318"/>
                </a:lnTo>
                <a:lnTo>
                  <a:pt x="46095" y="308497"/>
                </a:lnTo>
                <a:lnTo>
                  <a:pt x="45017" y="305664"/>
                </a:lnTo>
                <a:lnTo>
                  <a:pt x="43821" y="297436"/>
                </a:lnTo>
                <a:lnTo>
                  <a:pt x="43288" y="288381"/>
                </a:lnTo>
                <a:lnTo>
                  <a:pt x="43052" y="281182"/>
                </a:lnTo>
                <a:lnTo>
                  <a:pt x="42918" y="267223"/>
                </a:lnTo>
                <a:lnTo>
                  <a:pt x="43852" y="262907"/>
                </a:lnTo>
                <a:lnTo>
                  <a:pt x="47430" y="255573"/>
                </a:lnTo>
                <a:lnTo>
                  <a:pt x="54735" y="246598"/>
                </a:lnTo>
                <a:lnTo>
                  <a:pt x="59351" y="241537"/>
                </a:lnTo>
                <a:lnTo>
                  <a:pt x="64332" y="237211"/>
                </a:lnTo>
                <a:lnTo>
                  <a:pt x="69558" y="233374"/>
                </a:lnTo>
                <a:lnTo>
                  <a:pt x="74947" y="229865"/>
                </a:lnTo>
                <a:lnTo>
                  <a:pt x="80445" y="226572"/>
                </a:lnTo>
                <a:lnTo>
                  <a:pt x="86015" y="223424"/>
                </a:lnTo>
                <a:lnTo>
                  <a:pt x="91632" y="220374"/>
                </a:lnTo>
                <a:lnTo>
                  <a:pt x="97283" y="218339"/>
                </a:lnTo>
                <a:lnTo>
                  <a:pt x="102956" y="216984"/>
                </a:lnTo>
                <a:lnTo>
                  <a:pt x="108642" y="216079"/>
                </a:lnTo>
                <a:lnTo>
                  <a:pt x="114338" y="214524"/>
                </a:lnTo>
                <a:lnTo>
                  <a:pt x="120041" y="212535"/>
                </a:lnTo>
                <a:lnTo>
                  <a:pt x="125747" y="210256"/>
                </a:lnTo>
                <a:lnTo>
                  <a:pt x="132409" y="208737"/>
                </a:lnTo>
                <a:lnTo>
                  <a:pt x="139708" y="207724"/>
                </a:lnTo>
                <a:lnTo>
                  <a:pt x="147431" y="207050"/>
                </a:lnTo>
                <a:lnTo>
                  <a:pt x="154485" y="207552"/>
                </a:lnTo>
                <a:lnTo>
                  <a:pt x="161092" y="208839"/>
                </a:lnTo>
                <a:lnTo>
                  <a:pt x="167402" y="210650"/>
                </a:lnTo>
                <a:lnTo>
                  <a:pt x="173514" y="211857"/>
                </a:lnTo>
                <a:lnTo>
                  <a:pt x="179494" y="212662"/>
                </a:lnTo>
                <a:lnTo>
                  <a:pt x="185385" y="213198"/>
                </a:lnTo>
                <a:lnTo>
                  <a:pt x="191218" y="214508"/>
                </a:lnTo>
                <a:lnTo>
                  <a:pt x="197011" y="216335"/>
                </a:lnTo>
                <a:lnTo>
                  <a:pt x="202778" y="218504"/>
                </a:lnTo>
                <a:lnTo>
                  <a:pt x="208528" y="220903"/>
                </a:lnTo>
                <a:lnTo>
                  <a:pt x="214266" y="223455"/>
                </a:lnTo>
                <a:lnTo>
                  <a:pt x="219997" y="226109"/>
                </a:lnTo>
                <a:lnTo>
                  <a:pt x="228904" y="231598"/>
                </a:lnTo>
                <a:lnTo>
                  <a:pt x="232613" y="234395"/>
                </a:lnTo>
                <a:lnTo>
                  <a:pt x="239274" y="242583"/>
                </a:lnTo>
                <a:lnTo>
                  <a:pt x="245409" y="251619"/>
                </a:lnTo>
                <a:lnTo>
                  <a:pt x="251311" y="258810"/>
                </a:lnTo>
                <a:lnTo>
                  <a:pt x="259989" y="268214"/>
                </a:lnTo>
                <a:lnTo>
                  <a:pt x="265728" y="276664"/>
                </a:lnTo>
                <a:lnTo>
                  <a:pt x="272623" y="288509"/>
                </a:lnTo>
                <a:lnTo>
                  <a:pt x="278368" y="295111"/>
                </a:lnTo>
                <a:lnTo>
                  <a:pt x="280829" y="296739"/>
                </a:lnTo>
                <a:lnTo>
                  <a:pt x="286103" y="298549"/>
                </a:lnTo>
                <a:lnTo>
                  <a:pt x="287890" y="299984"/>
                </a:lnTo>
                <a:lnTo>
                  <a:pt x="289082" y="301893"/>
                </a:lnTo>
                <a:lnTo>
                  <a:pt x="291465" y="30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497"/>
          <p:cNvSpPr/>
          <p:nvPr/>
        </p:nvSpPr>
        <p:spPr>
          <a:xfrm>
            <a:off x="7385133" y="4303397"/>
            <a:ext cx="238163" cy="360044"/>
          </a:xfrm>
          <a:custGeom>
            <a:avLst/>
            <a:gdLst/>
            <a:ahLst/>
            <a:cxnLst/>
            <a:rect l="0" t="0" r="0" b="0"/>
            <a:pathLst>
              <a:path w="238163" h="360044">
                <a:moveTo>
                  <a:pt x="212959" y="17143"/>
                </a:moveTo>
                <a:lnTo>
                  <a:pt x="212959" y="8923"/>
                </a:lnTo>
                <a:lnTo>
                  <a:pt x="217510" y="8675"/>
                </a:lnTo>
                <a:lnTo>
                  <a:pt x="218850" y="7687"/>
                </a:lnTo>
                <a:lnTo>
                  <a:pt x="219744" y="6077"/>
                </a:lnTo>
                <a:lnTo>
                  <a:pt x="221427" y="354"/>
                </a:lnTo>
                <a:lnTo>
                  <a:pt x="214667" y="68"/>
                </a:lnTo>
                <a:lnTo>
                  <a:pt x="209591" y="29"/>
                </a:lnTo>
                <a:lnTo>
                  <a:pt x="206903" y="971"/>
                </a:lnTo>
                <a:lnTo>
                  <a:pt x="201378" y="4558"/>
                </a:lnTo>
                <a:lnTo>
                  <a:pt x="195747" y="6787"/>
                </a:lnTo>
                <a:lnTo>
                  <a:pt x="189117" y="7778"/>
                </a:lnTo>
                <a:lnTo>
                  <a:pt x="184682" y="8042"/>
                </a:lnTo>
                <a:lnTo>
                  <a:pt x="174674" y="8335"/>
                </a:lnTo>
                <a:lnTo>
                  <a:pt x="130047" y="8561"/>
                </a:lnTo>
                <a:lnTo>
                  <a:pt x="112934" y="8567"/>
                </a:lnTo>
                <a:lnTo>
                  <a:pt x="108176" y="7616"/>
                </a:lnTo>
                <a:lnTo>
                  <a:pt x="104051" y="6029"/>
                </a:lnTo>
                <a:lnTo>
                  <a:pt x="96928" y="2678"/>
                </a:lnTo>
                <a:lnTo>
                  <a:pt x="90587" y="1189"/>
                </a:lnTo>
                <a:lnTo>
                  <a:pt x="86610" y="792"/>
                </a:lnTo>
                <a:lnTo>
                  <a:pt x="82054" y="527"/>
                </a:lnTo>
                <a:lnTo>
                  <a:pt x="72864" y="233"/>
                </a:lnTo>
                <a:lnTo>
                  <a:pt x="60714" y="29"/>
                </a:lnTo>
                <a:lnTo>
                  <a:pt x="46903" y="0"/>
                </a:lnTo>
                <a:lnTo>
                  <a:pt x="44153" y="952"/>
                </a:lnTo>
                <a:lnTo>
                  <a:pt x="38557" y="4549"/>
                </a:lnTo>
                <a:lnTo>
                  <a:pt x="32894" y="6783"/>
                </a:lnTo>
                <a:lnTo>
                  <a:pt x="30051" y="7379"/>
                </a:lnTo>
                <a:lnTo>
                  <a:pt x="28155" y="8728"/>
                </a:lnTo>
                <a:lnTo>
                  <a:pt x="26892" y="10581"/>
                </a:lnTo>
                <a:lnTo>
                  <a:pt x="26049" y="12768"/>
                </a:lnTo>
                <a:lnTo>
                  <a:pt x="18805" y="23123"/>
                </a:lnTo>
                <a:lnTo>
                  <a:pt x="17131" y="28690"/>
                </a:lnTo>
                <a:lnTo>
                  <a:pt x="16387" y="36880"/>
                </a:lnTo>
                <a:lnTo>
                  <a:pt x="16188" y="41731"/>
                </a:lnTo>
                <a:lnTo>
                  <a:pt x="15103" y="45917"/>
                </a:lnTo>
                <a:lnTo>
                  <a:pt x="11358" y="53109"/>
                </a:lnTo>
                <a:lnTo>
                  <a:pt x="9059" y="62020"/>
                </a:lnTo>
                <a:lnTo>
                  <a:pt x="8037" y="72331"/>
                </a:lnTo>
                <a:lnTo>
                  <a:pt x="7583" y="83263"/>
                </a:lnTo>
                <a:lnTo>
                  <a:pt x="7327" y="100129"/>
                </a:lnTo>
                <a:lnTo>
                  <a:pt x="7219" y="182843"/>
                </a:lnTo>
                <a:lnTo>
                  <a:pt x="8172" y="184760"/>
                </a:lnTo>
                <a:lnTo>
                  <a:pt x="9759" y="186037"/>
                </a:lnTo>
                <a:lnTo>
                  <a:pt x="11770" y="186889"/>
                </a:lnTo>
                <a:lnTo>
                  <a:pt x="13110" y="188409"/>
                </a:lnTo>
                <a:lnTo>
                  <a:pt x="14004" y="190376"/>
                </a:lnTo>
                <a:lnTo>
                  <a:pt x="14600" y="192639"/>
                </a:lnTo>
                <a:lnTo>
                  <a:pt x="15950" y="194148"/>
                </a:lnTo>
                <a:lnTo>
                  <a:pt x="17802" y="195153"/>
                </a:lnTo>
                <a:lnTo>
                  <a:pt x="23068" y="196768"/>
                </a:lnTo>
                <a:lnTo>
                  <a:pt x="28530" y="197047"/>
                </a:lnTo>
                <a:lnTo>
                  <a:pt x="30952" y="196134"/>
                </a:lnTo>
                <a:lnTo>
                  <a:pt x="36182" y="192580"/>
                </a:lnTo>
                <a:lnTo>
                  <a:pt x="41681" y="190365"/>
                </a:lnTo>
                <a:lnTo>
                  <a:pt x="48253" y="189380"/>
                </a:lnTo>
                <a:lnTo>
                  <a:pt x="52673" y="189118"/>
                </a:lnTo>
                <a:lnTo>
                  <a:pt x="57525" y="188943"/>
                </a:lnTo>
                <a:lnTo>
                  <a:pt x="62664" y="187874"/>
                </a:lnTo>
                <a:lnTo>
                  <a:pt x="67995" y="186208"/>
                </a:lnTo>
                <a:lnTo>
                  <a:pt x="73454" y="184146"/>
                </a:lnTo>
                <a:lnTo>
                  <a:pt x="78998" y="182770"/>
                </a:lnTo>
                <a:lnTo>
                  <a:pt x="84599" y="181854"/>
                </a:lnTo>
                <a:lnTo>
                  <a:pt x="90238" y="181242"/>
                </a:lnTo>
                <a:lnTo>
                  <a:pt x="94950" y="179882"/>
                </a:lnTo>
                <a:lnTo>
                  <a:pt x="99045" y="178024"/>
                </a:lnTo>
                <a:lnTo>
                  <a:pt x="102726" y="175832"/>
                </a:lnTo>
                <a:lnTo>
                  <a:pt x="107085" y="174370"/>
                </a:lnTo>
                <a:lnTo>
                  <a:pt x="111896" y="173396"/>
                </a:lnTo>
                <a:lnTo>
                  <a:pt x="117009" y="172746"/>
                </a:lnTo>
                <a:lnTo>
                  <a:pt x="122322" y="172313"/>
                </a:lnTo>
                <a:lnTo>
                  <a:pt x="127770" y="172025"/>
                </a:lnTo>
                <a:lnTo>
                  <a:pt x="138903" y="171704"/>
                </a:lnTo>
                <a:lnTo>
                  <a:pt x="150200" y="171562"/>
                </a:lnTo>
                <a:lnTo>
                  <a:pt x="155880" y="172476"/>
                </a:lnTo>
                <a:lnTo>
                  <a:pt x="161571" y="174039"/>
                </a:lnTo>
                <a:lnTo>
                  <a:pt x="167271" y="176032"/>
                </a:lnTo>
                <a:lnTo>
                  <a:pt x="172975" y="178314"/>
                </a:lnTo>
                <a:lnTo>
                  <a:pt x="178683" y="180788"/>
                </a:lnTo>
                <a:lnTo>
                  <a:pt x="190105" y="186077"/>
                </a:lnTo>
                <a:lnTo>
                  <a:pt x="201532" y="191602"/>
                </a:lnTo>
                <a:lnTo>
                  <a:pt x="206294" y="194409"/>
                </a:lnTo>
                <a:lnTo>
                  <a:pt x="210421" y="197232"/>
                </a:lnTo>
                <a:lnTo>
                  <a:pt x="217546" y="202910"/>
                </a:lnTo>
                <a:lnTo>
                  <a:pt x="223887" y="208608"/>
                </a:lnTo>
                <a:lnTo>
                  <a:pt x="229881" y="214316"/>
                </a:lnTo>
                <a:lnTo>
                  <a:pt x="232813" y="217172"/>
                </a:lnTo>
                <a:lnTo>
                  <a:pt x="234767" y="220980"/>
                </a:lnTo>
                <a:lnTo>
                  <a:pt x="236939" y="230292"/>
                </a:lnTo>
                <a:lnTo>
                  <a:pt x="237904" y="240781"/>
                </a:lnTo>
                <a:lnTo>
                  <a:pt x="238162" y="246245"/>
                </a:lnTo>
                <a:lnTo>
                  <a:pt x="237381" y="250840"/>
                </a:lnTo>
                <a:lnTo>
                  <a:pt x="233973" y="258485"/>
                </a:lnTo>
                <a:lnTo>
                  <a:pt x="218512" y="288971"/>
                </a:lnTo>
                <a:lnTo>
                  <a:pt x="214756" y="294564"/>
                </a:lnTo>
                <a:lnTo>
                  <a:pt x="210347" y="300198"/>
                </a:lnTo>
                <a:lnTo>
                  <a:pt x="205502" y="305859"/>
                </a:lnTo>
                <a:lnTo>
                  <a:pt x="200368" y="310585"/>
                </a:lnTo>
                <a:lnTo>
                  <a:pt x="195040" y="314688"/>
                </a:lnTo>
                <a:lnTo>
                  <a:pt x="189583" y="318376"/>
                </a:lnTo>
                <a:lnTo>
                  <a:pt x="183087" y="321788"/>
                </a:lnTo>
                <a:lnTo>
                  <a:pt x="175900" y="325014"/>
                </a:lnTo>
                <a:lnTo>
                  <a:pt x="168250" y="328118"/>
                </a:lnTo>
                <a:lnTo>
                  <a:pt x="161245" y="332092"/>
                </a:lnTo>
                <a:lnTo>
                  <a:pt x="154671" y="336647"/>
                </a:lnTo>
                <a:lnTo>
                  <a:pt x="148383" y="341588"/>
                </a:lnTo>
                <a:lnTo>
                  <a:pt x="141333" y="344882"/>
                </a:lnTo>
                <a:lnTo>
                  <a:pt x="133777" y="347078"/>
                </a:lnTo>
                <a:lnTo>
                  <a:pt x="125880" y="348542"/>
                </a:lnTo>
                <a:lnTo>
                  <a:pt x="118712" y="350471"/>
                </a:lnTo>
                <a:lnTo>
                  <a:pt x="112027" y="352709"/>
                </a:lnTo>
                <a:lnTo>
                  <a:pt x="105666" y="355153"/>
                </a:lnTo>
                <a:lnTo>
                  <a:pt x="99520" y="356783"/>
                </a:lnTo>
                <a:lnTo>
                  <a:pt x="93519" y="357870"/>
                </a:lnTo>
                <a:lnTo>
                  <a:pt x="87613" y="358594"/>
                </a:lnTo>
                <a:lnTo>
                  <a:pt x="81770" y="359077"/>
                </a:lnTo>
                <a:lnTo>
                  <a:pt x="75969" y="359399"/>
                </a:lnTo>
                <a:lnTo>
                  <a:pt x="64444" y="359756"/>
                </a:lnTo>
                <a:lnTo>
                  <a:pt x="31039" y="360017"/>
                </a:lnTo>
                <a:lnTo>
                  <a:pt x="23203" y="360031"/>
                </a:lnTo>
                <a:lnTo>
                  <a:pt x="19780" y="359083"/>
                </a:lnTo>
                <a:lnTo>
                  <a:pt x="13437" y="355488"/>
                </a:lnTo>
                <a:lnTo>
                  <a:pt x="9062" y="352661"/>
                </a:lnTo>
                <a:lnTo>
                  <a:pt x="5498" y="351999"/>
                </a:lnTo>
                <a:lnTo>
                  <a:pt x="0" y="351575"/>
                </a:lnTo>
                <a:lnTo>
                  <a:pt x="502" y="352492"/>
                </a:lnTo>
                <a:lnTo>
                  <a:pt x="3599" y="356052"/>
                </a:lnTo>
                <a:lnTo>
                  <a:pt x="5758" y="357382"/>
                </a:lnTo>
                <a:lnTo>
                  <a:pt x="12396" y="359254"/>
                </a:lnTo>
                <a:lnTo>
                  <a:pt x="15792" y="3600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498"/>
          <p:cNvSpPr/>
          <p:nvPr/>
        </p:nvSpPr>
        <p:spPr>
          <a:xfrm>
            <a:off x="8129587" y="4521343"/>
            <a:ext cx="548510" cy="22080"/>
          </a:xfrm>
          <a:custGeom>
            <a:avLst/>
            <a:gdLst/>
            <a:ahLst/>
            <a:cxnLst/>
            <a:rect l="0" t="0" r="0" b="0"/>
            <a:pathLst>
              <a:path w="548510" h="22080">
                <a:moveTo>
                  <a:pt x="0" y="13509"/>
                </a:moveTo>
                <a:lnTo>
                  <a:pt x="4551" y="18060"/>
                </a:lnTo>
                <a:lnTo>
                  <a:pt x="6844" y="19401"/>
                </a:lnTo>
                <a:lnTo>
                  <a:pt x="9325" y="20294"/>
                </a:lnTo>
                <a:lnTo>
                  <a:pt x="11932" y="20890"/>
                </a:lnTo>
                <a:lnTo>
                  <a:pt x="17368" y="21552"/>
                </a:lnTo>
                <a:lnTo>
                  <a:pt x="32415" y="22012"/>
                </a:lnTo>
                <a:lnTo>
                  <a:pt x="74445" y="22079"/>
                </a:lnTo>
                <a:lnTo>
                  <a:pt x="82015" y="21127"/>
                </a:lnTo>
                <a:lnTo>
                  <a:pt x="90871" y="19540"/>
                </a:lnTo>
                <a:lnTo>
                  <a:pt x="100587" y="17530"/>
                </a:lnTo>
                <a:lnTo>
                  <a:pt x="109920" y="16190"/>
                </a:lnTo>
                <a:lnTo>
                  <a:pt x="119000" y="15296"/>
                </a:lnTo>
                <a:lnTo>
                  <a:pt x="127912" y="14701"/>
                </a:lnTo>
                <a:lnTo>
                  <a:pt x="137661" y="14303"/>
                </a:lnTo>
                <a:lnTo>
                  <a:pt x="158655" y="13862"/>
                </a:lnTo>
                <a:lnTo>
                  <a:pt x="169587" y="12792"/>
                </a:lnTo>
                <a:lnTo>
                  <a:pt x="180686" y="11126"/>
                </a:lnTo>
                <a:lnTo>
                  <a:pt x="191894" y="9063"/>
                </a:lnTo>
                <a:lnTo>
                  <a:pt x="203178" y="7688"/>
                </a:lnTo>
                <a:lnTo>
                  <a:pt x="214509" y="6770"/>
                </a:lnTo>
                <a:lnTo>
                  <a:pt x="225874" y="6159"/>
                </a:lnTo>
                <a:lnTo>
                  <a:pt x="248661" y="5480"/>
                </a:lnTo>
                <a:lnTo>
                  <a:pt x="323973" y="4984"/>
                </a:lnTo>
                <a:lnTo>
                  <a:pt x="371123" y="4946"/>
                </a:lnTo>
                <a:lnTo>
                  <a:pt x="382670" y="3991"/>
                </a:lnTo>
                <a:lnTo>
                  <a:pt x="394179" y="2401"/>
                </a:lnTo>
                <a:lnTo>
                  <a:pt x="405661" y="389"/>
                </a:lnTo>
                <a:lnTo>
                  <a:pt x="417126" y="0"/>
                </a:lnTo>
                <a:lnTo>
                  <a:pt x="428579" y="693"/>
                </a:lnTo>
                <a:lnTo>
                  <a:pt x="440024" y="2108"/>
                </a:lnTo>
                <a:lnTo>
                  <a:pt x="450511" y="3050"/>
                </a:lnTo>
                <a:lnTo>
                  <a:pt x="460362" y="3679"/>
                </a:lnTo>
                <a:lnTo>
                  <a:pt x="477972" y="4378"/>
                </a:lnTo>
                <a:lnTo>
                  <a:pt x="498598" y="4771"/>
                </a:lnTo>
                <a:lnTo>
                  <a:pt x="548509" y="4936"/>
                </a:lnTo>
                <a:lnTo>
                  <a:pt x="531495" y="49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499"/>
          <p:cNvSpPr/>
          <p:nvPr/>
        </p:nvSpPr>
        <p:spPr>
          <a:xfrm>
            <a:off x="6055042" y="5160645"/>
            <a:ext cx="351474" cy="462913"/>
          </a:xfrm>
          <a:custGeom>
            <a:avLst/>
            <a:gdLst/>
            <a:ahLst/>
            <a:cxnLst/>
            <a:rect l="0" t="0" r="0" b="0"/>
            <a:pathLst>
              <a:path w="351474" h="462913">
                <a:moveTo>
                  <a:pt x="351473" y="0"/>
                </a:moveTo>
                <a:lnTo>
                  <a:pt x="275483" y="0"/>
                </a:lnTo>
                <a:lnTo>
                  <a:pt x="271286" y="952"/>
                </a:lnTo>
                <a:lnTo>
                  <a:pt x="264081" y="4550"/>
                </a:lnTo>
                <a:lnTo>
                  <a:pt x="255165" y="6785"/>
                </a:lnTo>
                <a:lnTo>
                  <a:pt x="245804" y="7778"/>
                </a:lnTo>
                <a:lnTo>
                  <a:pt x="238469" y="8219"/>
                </a:lnTo>
                <a:lnTo>
                  <a:pt x="229494" y="8415"/>
                </a:lnTo>
                <a:lnTo>
                  <a:pt x="208210" y="8541"/>
                </a:lnTo>
                <a:lnTo>
                  <a:pt x="203577" y="9504"/>
                </a:lnTo>
                <a:lnTo>
                  <a:pt x="195889" y="13114"/>
                </a:lnTo>
                <a:lnTo>
                  <a:pt x="186757" y="15353"/>
                </a:lnTo>
                <a:lnTo>
                  <a:pt x="176348" y="16348"/>
                </a:lnTo>
                <a:lnTo>
                  <a:pt x="165372" y="16791"/>
                </a:lnTo>
                <a:lnTo>
                  <a:pt x="153033" y="17040"/>
                </a:lnTo>
                <a:lnTo>
                  <a:pt x="61628" y="17145"/>
                </a:lnTo>
                <a:lnTo>
                  <a:pt x="61087" y="18097"/>
                </a:lnTo>
                <a:lnTo>
                  <a:pt x="60150" y="24526"/>
                </a:lnTo>
                <a:lnTo>
                  <a:pt x="60036" y="38217"/>
                </a:lnTo>
                <a:lnTo>
                  <a:pt x="60008" y="103499"/>
                </a:lnTo>
                <a:lnTo>
                  <a:pt x="59055" y="111862"/>
                </a:lnTo>
                <a:lnTo>
                  <a:pt x="57468" y="120295"/>
                </a:lnTo>
                <a:lnTo>
                  <a:pt x="55457" y="128774"/>
                </a:lnTo>
                <a:lnTo>
                  <a:pt x="54116" y="137284"/>
                </a:lnTo>
                <a:lnTo>
                  <a:pt x="53222" y="145815"/>
                </a:lnTo>
                <a:lnTo>
                  <a:pt x="52627" y="154360"/>
                </a:lnTo>
                <a:lnTo>
                  <a:pt x="52229" y="162914"/>
                </a:lnTo>
                <a:lnTo>
                  <a:pt x="51788" y="180038"/>
                </a:lnTo>
                <a:lnTo>
                  <a:pt x="51435" y="282891"/>
                </a:lnTo>
                <a:lnTo>
                  <a:pt x="55986" y="278341"/>
                </a:lnTo>
                <a:lnTo>
                  <a:pt x="57327" y="276048"/>
                </a:lnTo>
                <a:lnTo>
                  <a:pt x="60166" y="268270"/>
                </a:lnTo>
                <a:lnTo>
                  <a:pt x="64205" y="262741"/>
                </a:lnTo>
                <a:lnTo>
                  <a:pt x="71716" y="257109"/>
                </a:lnTo>
                <a:lnTo>
                  <a:pt x="81404" y="250478"/>
                </a:lnTo>
                <a:lnTo>
                  <a:pt x="92060" y="241181"/>
                </a:lnTo>
                <a:lnTo>
                  <a:pt x="97568" y="236987"/>
                </a:lnTo>
                <a:lnTo>
                  <a:pt x="103145" y="233239"/>
                </a:lnTo>
                <a:lnTo>
                  <a:pt x="108769" y="229787"/>
                </a:lnTo>
                <a:lnTo>
                  <a:pt x="114422" y="226534"/>
                </a:lnTo>
                <a:lnTo>
                  <a:pt x="125784" y="220379"/>
                </a:lnTo>
                <a:lnTo>
                  <a:pt x="142892" y="211559"/>
                </a:lnTo>
                <a:lnTo>
                  <a:pt x="148601" y="209619"/>
                </a:lnTo>
                <a:lnTo>
                  <a:pt x="154312" y="208326"/>
                </a:lnTo>
                <a:lnTo>
                  <a:pt x="160025" y="207464"/>
                </a:lnTo>
                <a:lnTo>
                  <a:pt x="165739" y="206889"/>
                </a:lnTo>
                <a:lnTo>
                  <a:pt x="171452" y="206506"/>
                </a:lnTo>
                <a:lnTo>
                  <a:pt x="177167" y="206251"/>
                </a:lnTo>
                <a:lnTo>
                  <a:pt x="191136" y="205967"/>
                </a:lnTo>
                <a:lnTo>
                  <a:pt x="218836" y="205785"/>
                </a:lnTo>
                <a:lnTo>
                  <a:pt x="224948" y="206722"/>
                </a:lnTo>
                <a:lnTo>
                  <a:pt x="230928" y="208300"/>
                </a:lnTo>
                <a:lnTo>
                  <a:pt x="236820" y="210304"/>
                </a:lnTo>
                <a:lnTo>
                  <a:pt x="242652" y="212592"/>
                </a:lnTo>
                <a:lnTo>
                  <a:pt x="248446" y="215071"/>
                </a:lnTo>
                <a:lnTo>
                  <a:pt x="259963" y="220364"/>
                </a:lnTo>
                <a:lnTo>
                  <a:pt x="271432" y="225892"/>
                </a:lnTo>
                <a:lnTo>
                  <a:pt x="277157" y="229652"/>
                </a:lnTo>
                <a:lnTo>
                  <a:pt x="282879" y="234064"/>
                </a:lnTo>
                <a:lnTo>
                  <a:pt x="288598" y="238910"/>
                </a:lnTo>
                <a:lnTo>
                  <a:pt x="294316" y="243093"/>
                </a:lnTo>
                <a:lnTo>
                  <a:pt x="300033" y="246835"/>
                </a:lnTo>
                <a:lnTo>
                  <a:pt x="305749" y="250281"/>
                </a:lnTo>
                <a:lnTo>
                  <a:pt x="309561" y="254484"/>
                </a:lnTo>
                <a:lnTo>
                  <a:pt x="312101" y="259191"/>
                </a:lnTo>
                <a:lnTo>
                  <a:pt x="315876" y="268548"/>
                </a:lnTo>
                <a:lnTo>
                  <a:pt x="323357" y="280124"/>
                </a:lnTo>
                <a:lnTo>
                  <a:pt x="330654" y="294243"/>
                </a:lnTo>
                <a:lnTo>
                  <a:pt x="332695" y="301589"/>
                </a:lnTo>
                <a:lnTo>
                  <a:pt x="332286" y="305834"/>
                </a:lnTo>
                <a:lnTo>
                  <a:pt x="329293" y="315631"/>
                </a:lnTo>
                <a:lnTo>
                  <a:pt x="324787" y="323795"/>
                </a:lnTo>
                <a:lnTo>
                  <a:pt x="316896" y="336286"/>
                </a:lnTo>
                <a:lnTo>
                  <a:pt x="310388" y="346628"/>
                </a:lnTo>
                <a:lnTo>
                  <a:pt x="301145" y="357574"/>
                </a:lnTo>
                <a:lnTo>
                  <a:pt x="290688" y="368789"/>
                </a:lnTo>
                <a:lnTo>
                  <a:pt x="268451" y="391511"/>
                </a:lnTo>
                <a:lnTo>
                  <a:pt x="261835" y="397215"/>
                </a:lnTo>
                <a:lnTo>
                  <a:pt x="254567" y="402922"/>
                </a:lnTo>
                <a:lnTo>
                  <a:pt x="246864" y="408632"/>
                </a:lnTo>
                <a:lnTo>
                  <a:pt x="239823" y="414344"/>
                </a:lnTo>
                <a:lnTo>
                  <a:pt x="233225" y="420057"/>
                </a:lnTo>
                <a:lnTo>
                  <a:pt x="226921" y="425770"/>
                </a:lnTo>
                <a:lnTo>
                  <a:pt x="219861" y="430532"/>
                </a:lnTo>
                <a:lnTo>
                  <a:pt x="212297" y="434658"/>
                </a:lnTo>
                <a:lnTo>
                  <a:pt x="190538" y="445018"/>
                </a:lnTo>
                <a:lnTo>
                  <a:pt x="184176" y="448126"/>
                </a:lnTo>
                <a:lnTo>
                  <a:pt x="177076" y="450198"/>
                </a:lnTo>
                <a:lnTo>
                  <a:pt x="169486" y="451579"/>
                </a:lnTo>
                <a:lnTo>
                  <a:pt x="161568" y="452500"/>
                </a:lnTo>
                <a:lnTo>
                  <a:pt x="154385" y="454067"/>
                </a:lnTo>
                <a:lnTo>
                  <a:pt x="147691" y="456064"/>
                </a:lnTo>
                <a:lnTo>
                  <a:pt x="141323" y="458348"/>
                </a:lnTo>
                <a:lnTo>
                  <a:pt x="134220" y="459870"/>
                </a:lnTo>
                <a:lnTo>
                  <a:pt x="126627" y="460885"/>
                </a:lnTo>
                <a:lnTo>
                  <a:pt x="118709" y="461561"/>
                </a:lnTo>
                <a:lnTo>
                  <a:pt x="111524" y="462012"/>
                </a:lnTo>
                <a:lnTo>
                  <a:pt x="98461" y="462514"/>
                </a:lnTo>
                <a:lnTo>
                  <a:pt x="80397" y="462796"/>
                </a:lnTo>
                <a:lnTo>
                  <a:pt x="27747" y="462912"/>
                </a:lnTo>
                <a:lnTo>
                  <a:pt x="24213" y="461960"/>
                </a:lnTo>
                <a:lnTo>
                  <a:pt x="21857" y="460373"/>
                </a:lnTo>
                <a:lnTo>
                  <a:pt x="20286" y="458363"/>
                </a:lnTo>
                <a:lnTo>
                  <a:pt x="18287" y="457022"/>
                </a:lnTo>
                <a:lnTo>
                  <a:pt x="13525" y="455533"/>
                </a:lnTo>
                <a:lnTo>
                  <a:pt x="3659" y="454578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500"/>
          <p:cNvSpPr/>
          <p:nvPr/>
        </p:nvSpPr>
        <p:spPr>
          <a:xfrm>
            <a:off x="8026751" y="5323522"/>
            <a:ext cx="600042" cy="25719"/>
          </a:xfrm>
          <a:custGeom>
            <a:avLst/>
            <a:gdLst/>
            <a:ahLst/>
            <a:cxnLst/>
            <a:rect l="0" t="0" r="0" b="0"/>
            <a:pathLst>
              <a:path w="600042" h="25719">
                <a:moveTo>
                  <a:pt x="17111" y="25718"/>
                </a:moveTo>
                <a:lnTo>
                  <a:pt x="4341" y="25718"/>
                </a:lnTo>
                <a:lnTo>
                  <a:pt x="2882" y="24765"/>
                </a:lnTo>
                <a:lnTo>
                  <a:pt x="1910" y="23178"/>
                </a:lnTo>
                <a:lnTo>
                  <a:pt x="1262" y="21167"/>
                </a:lnTo>
                <a:lnTo>
                  <a:pt x="831" y="20779"/>
                </a:lnTo>
                <a:lnTo>
                  <a:pt x="542" y="21473"/>
                </a:lnTo>
                <a:lnTo>
                  <a:pt x="0" y="25469"/>
                </a:lnTo>
                <a:lnTo>
                  <a:pt x="17987" y="25713"/>
                </a:lnTo>
                <a:lnTo>
                  <a:pt x="74337" y="25718"/>
                </a:lnTo>
                <a:lnTo>
                  <a:pt x="80980" y="24765"/>
                </a:lnTo>
                <a:lnTo>
                  <a:pt x="88266" y="23178"/>
                </a:lnTo>
                <a:lnTo>
                  <a:pt x="95980" y="21167"/>
                </a:lnTo>
                <a:lnTo>
                  <a:pt x="103980" y="19826"/>
                </a:lnTo>
                <a:lnTo>
                  <a:pt x="112171" y="18932"/>
                </a:lnTo>
                <a:lnTo>
                  <a:pt x="120490" y="18336"/>
                </a:lnTo>
                <a:lnTo>
                  <a:pt x="128893" y="16987"/>
                </a:lnTo>
                <a:lnTo>
                  <a:pt x="137352" y="15135"/>
                </a:lnTo>
                <a:lnTo>
                  <a:pt x="145849" y="12947"/>
                </a:lnTo>
                <a:lnTo>
                  <a:pt x="155323" y="11489"/>
                </a:lnTo>
                <a:lnTo>
                  <a:pt x="165450" y="10517"/>
                </a:lnTo>
                <a:lnTo>
                  <a:pt x="176012" y="9869"/>
                </a:lnTo>
                <a:lnTo>
                  <a:pt x="197906" y="9149"/>
                </a:lnTo>
                <a:lnTo>
                  <a:pt x="209078" y="8957"/>
                </a:lnTo>
                <a:lnTo>
                  <a:pt x="220337" y="7876"/>
                </a:lnTo>
                <a:lnTo>
                  <a:pt x="231653" y="6203"/>
                </a:lnTo>
                <a:lnTo>
                  <a:pt x="243007" y="4136"/>
                </a:lnTo>
                <a:lnTo>
                  <a:pt x="254386" y="2757"/>
                </a:lnTo>
                <a:lnTo>
                  <a:pt x="265782" y="1838"/>
                </a:lnTo>
                <a:lnTo>
                  <a:pt x="277189" y="1225"/>
                </a:lnTo>
                <a:lnTo>
                  <a:pt x="300023" y="545"/>
                </a:lnTo>
                <a:lnTo>
                  <a:pt x="368586" y="48"/>
                </a:lnTo>
                <a:lnTo>
                  <a:pt x="518294" y="0"/>
                </a:lnTo>
                <a:lnTo>
                  <a:pt x="524588" y="953"/>
                </a:lnTo>
                <a:lnTo>
                  <a:pt x="530689" y="2540"/>
                </a:lnTo>
                <a:lnTo>
                  <a:pt x="536662" y="4551"/>
                </a:lnTo>
                <a:lnTo>
                  <a:pt x="542548" y="5892"/>
                </a:lnTo>
                <a:lnTo>
                  <a:pt x="548378" y="6785"/>
                </a:lnTo>
                <a:lnTo>
                  <a:pt x="554169" y="7381"/>
                </a:lnTo>
                <a:lnTo>
                  <a:pt x="563144" y="8043"/>
                </a:lnTo>
                <a:lnTo>
                  <a:pt x="566870" y="8219"/>
                </a:lnTo>
                <a:lnTo>
                  <a:pt x="571259" y="9290"/>
                </a:lnTo>
                <a:lnTo>
                  <a:pt x="576091" y="10956"/>
                </a:lnTo>
                <a:lnTo>
                  <a:pt x="588432" y="15922"/>
                </a:lnTo>
                <a:lnTo>
                  <a:pt x="592658" y="16602"/>
                </a:lnTo>
                <a:lnTo>
                  <a:pt x="600041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501"/>
          <p:cNvSpPr/>
          <p:nvPr/>
        </p:nvSpPr>
        <p:spPr>
          <a:xfrm>
            <a:off x="8326755" y="5152072"/>
            <a:ext cx="34290" cy="480061"/>
          </a:xfrm>
          <a:custGeom>
            <a:avLst/>
            <a:gdLst/>
            <a:ahLst/>
            <a:cxnLst/>
            <a:rect l="0" t="0" r="0" b="0"/>
            <a:pathLst>
              <a:path w="34290" h="480061">
                <a:moveTo>
                  <a:pt x="8572" y="0"/>
                </a:moveTo>
                <a:lnTo>
                  <a:pt x="9" y="0"/>
                </a:lnTo>
                <a:lnTo>
                  <a:pt x="0" y="137568"/>
                </a:lnTo>
                <a:lnTo>
                  <a:pt x="952" y="146004"/>
                </a:lnTo>
                <a:lnTo>
                  <a:pt x="2539" y="154486"/>
                </a:lnTo>
                <a:lnTo>
                  <a:pt x="4551" y="162998"/>
                </a:lnTo>
                <a:lnTo>
                  <a:pt x="5891" y="171531"/>
                </a:lnTo>
                <a:lnTo>
                  <a:pt x="6785" y="180076"/>
                </a:lnTo>
                <a:lnTo>
                  <a:pt x="7382" y="188631"/>
                </a:lnTo>
                <a:lnTo>
                  <a:pt x="7778" y="197192"/>
                </a:lnTo>
                <a:lnTo>
                  <a:pt x="8219" y="214323"/>
                </a:lnTo>
                <a:lnTo>
                  <a:pt x="9289" y="222892"/>
                </a:lnTo>
                <a:lnTo>
                  <a:pt x="10956" y="231462"/>
                </a:lnTo>
                <a:lnTo>
                  <a:pt x="13018" y="240033"/>
                </a:lnTo>
                <a:lnTo>
                  <a:pt x="14394" y="248605"/>
                </a:lnTo>
                <a:lnTo>
                  <a:pt x="15311" y="257177"/>
                </a:lnTo>
                <a:lnTo>
                  <a:pt x="15922" y="265749"/>
                </a:lnTo>
                <a:lnTo>
                  <a:pt x="16329" y="274321"/>
                </a:lnTo>
                <a:lnTo>
                  <a:pt x="16783" y="291466"/>
                </a:lnTo>
                <a:lnTo>
                  <a:pt x="17038" y="317182"/>
                </a:lnTo>
                <a:lnTo>
                  <a:pt x="18026" y="325755"/>
                </a:lnTo>
                <a:lnTo>
                  <a:pt x="19637" y="334328"/>
                </a:lnTo>
                <a:lnTo>
                  <a:pt x="21663" y="342900"/>
                </a:lnTo>
                <a:lnTo>
                  <a:pt x="23015" y="350520"/>
                </a:lnTo>
                <a:lnTo>
                  <a:pt x="23915" y="357506"/>
                </a:lnTo>
                <a:lnTo>
                  <a:pt x="24916" y="371298"/>
                </a:lnTo>
                <a:lnTo>
                  <a:pt x="25361" y="386954"/>
                </a:lnTo>
                <a:lnTo>
                  <a:pt x="25611" y="407282"/>
                </a:lnTo>
                <a:lnTo>
                  <a:pt x="26599" y="412491"/>
                </a:lnTo>
                <a:lnTo>
                  <a:pt x="28210" y="416917"/>
                </a:lnTo>
                <a:lnTo>
                  <a:pt x="30237" y="420820"/>
                </a:lnTo>
                <a:lnTo>
                  <a:pt x="31588" y="425327"/>
                </a:lnTo>
                <a:lnTo>
                  <a:pt x="32489" y="430236"/>
                </a:lnTo>
                <a:lnTo>
                  <a:pt x="33489" y="439818"/>
                </a:lnTo>
                <a:lnTo>
                  <a:pt x="34132" y="453731"/>
                </a:lnTo>
                <a:lnTo>
                  <a:pt x="34268" y="468550"/>
                </a:lnTo>
                <a:lnTo>
                  <a:pt x="34289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502"/>
          <p:cNvSpPr/>
          <p:nvPr/>
        </p:nvSpPr>
        <p:spPr>
          <a:xfrm>
            <a:off x="4083431" y="3360422"/>
            <a:ext cx="1559658" cy="797127"/>
          </a:xfrm>
          <a:custGeom>
            <a:avLst/>
            <a:gdLst/>
            <a:ahLst/>
            <a:cxnLst/>
            <a:rect l="0" t="0" r="0" b="0"/>
            <a:pathLst>
              <a:path w="1559658" h="797127">
                <a:moveTo>
                  <a:pt x="1422971" y="68578"/>
                </a:moveTo>
                <a:lnTo>
                  <a:pt x="1422971" y="64027"/>
                </a:lnTo>
                <a:lnTo>
                  <a:pt x="1422019" y="62686"/>
                </a:lnTo>
                <a:lnTo>
                  <a:pt x="1420431" y="61792"/>
                </a:lnTo>
                <a:lnTo>
                  <a:pt x="1418421" y="61197"/>
                </a:lnTo>
                <a:lnTo>
                  <a:pt x="1413646" y="57994"/>
                </a:lnTo>
                <a:lnTo>
                  <a:pt x="1407397" y="53397"/>
                </a:lnTo>
                <a:lnTo>
                  <a:pt x="1394121" y="46406"/>
                </a:lnTo>
                <a:lnTo>
                  <a:pt x="1345641" y="28094"/>
                </a:lnTo>
                <a:lnTo>
                  <a:pt x="1298422" y="18473"/>
                </a:lnTo>
                <a:lnTo>
                  <a:pt x="1251124" y="9879"/>
                </a:lnTo>
                <a:lnTo>
                  <a:pt x="1206067" y="1957"/>
                </a:lnTo>
                <a:lnTo>
                  <a:pt x="1166977" y="385"/>
                </a:lnTo>
                <a:lnTo>
                  <a:pt x="1034316" y="0"/>
                </a:lnTo>
                <a:lnTo>
                  <a:pt x="987672" y="5889"/>
                </a:lnTo>
                <a:lnTo>
                  <a:pt x="948448" y="7776"/>
                </a:lnTo>
                <a:lnTo>
                  <a:pt x="911320" y="9287"/>
                </a:lnTo>
                <a:lnTo>
                  <a:pt x="871532" y="14392"/>
                </a:lnTo>
                <a:lnTo>
                  <a:pt x="834238" y="17280"/>
                </a:lnTo>
                <a:lnTo>
                  <a:pt x="794401" y="22793"/>
                </a:lnTo>
                <a:lnTo>
                  <a:pt x="757091" y="25802"/>
                </a:lnTo>
                <a:lnTo>
                  <a:pt x="717250" y="32303"/>
                </a:lnTo>
                <a:lnTo>
                  <a:pt x="669172" y="40492"/>
                </a:lnTo>
                <a:lnTo>
                  <a:pt x="622986" y="46943"/>
                </a:lnTo>
                <a:lnTo>
                  <a:pt x="577174" y="57390"/>
                </a:lnTo>
                <a:lnTo>
                  <a:pt x="528895" y="68626"/>
                </a:lnTo>
                <a:lnTo>
                  <a:pt x="490358" y="77164"/>
                </a:lnTo>
                <a:lnTo>
                  <a:pt x="408663" y="97153"/>
                </a:lnTo>
                <a:lnTo>
                  <a:pt x="362859" y="115427"/>
                </a:lnTo>
                <a:lnTo>
                  <a:pt x="317123" y="137381"/>
                </a:lnTo>
                <a:lnTo>
                  <a:pt x="275950" y="160062"/>
                </a:lnTo>
                <a:lnTo>
                  <a:pt x="234409" y="176995"/>
                </a:lnTo>
                <a:lnTo>
                  <a:pt x="197699" y="197696"/>
                </a:lnTo>
                <a:lnTo>
                  <a:pt x="162931" y="220130"/>
                </a:lnTo>
                <a:lnTo>
                  <a:pt x="129499" y="242906"/>
                </a:lnTo>
                <a:lnTo>
                  <a:pt x="109657" y="260989"/>
                </a:lnTo>
                <a:lnTo>
                  <a:pt x="90760" y="283069"/>
                </a:lnTo>
                <a:lnTo>
                  <a:pt x="69392" y="303051"/>
                </a:lnTo>
                <a:lnTo>
                  <a:pt x="55229" y="325694"/>
                </a:lnTo>
                <a:lnTo>
                  <a:pt x="39391" y="344891"/>
                </a:lnTo>
                <a:lnTo>
                  <a:pt x="28266" y="356801"/>
                </a:lnTo>
                <a:lnTo>
                  <a:pt x="24538" y="363597"/>
                </a:lnTo>
                <a:lnTo>
                  <a:pt x="16014" y="392495"/>
                </a:lnTo>
                <a:lnTo>
                  <a:pt x="8192" y="413473"/>
                </a:lnTo>
                <a:lnTo>
                  <a:pt x="3605" y="429509"/>
                </a:lnTo>
                <a:lnTo>
                  <a:pt x="1023" y="453651"/>
                </a:lnTo>
                <a:lnTo>
                  <a:pt x="258" y="473292"/>
                </a:lnTo>
                <a:lnTo>
                  <a:pt x="0" y="499535"/>
                </a:lnTo>
                <a:lnTo>
                  <a:pt x="917" y="515384"/>
                </a:lnTo>
                <a:lnTo>
                  <a:pt x="6788" y="539420"/>
                </a:lnTo>
                <a:lnTo>
                  <a:pt x="13608" y="559030"/>
                </a:lnTo>
                <a:lnTo>
                  <a:pt x="15537" y="571036"/>
                </a:lnTo>
                <a:lnTo>
                  <a:pt x="17957" y="576905"/>
                </a:lnTo>
                <a:lnTo>
                  <a:pt x="29512" y="595219"/>
                </a:lnTo>
                <a:lnTo>
                  <a:pt x="40344" y="617367"/>
                </a:lnTo>
                <a:lnTo>
                  <a:pt x="55195" y="636418"/>
                </a:lnTo>
                <a:lnTo>
                  <a:pt x="77279" y="659922"/>
                </a:lnTo>
                <a:lnTo>
                  <a:pt x="99986" y="682909"/>
                </a:lnTo>
                <a:lnTo>
                  <a:pt x="117105" y="695525"/>
                </a:lnTo>
                <a:lnTo>
                  <a:pt x="171721" y="723022"/>
                </a:lnTo>
                <a:lnTo>
                  <a:pt x="214293" y="739724"/>
                </a:lnTo>
                <a:lnTo>
                  <a:pt x="259657" y="754329"/>
                </a:lnTo>
                <a:lnTo>
                  <a:pt x="298783" y="765798"/>
                </a:lnTo>
                <a:lnTo>
                  <a:pt x="340872" y="776283"/>
                </a:lnTo>
                <a:lnTo>
                  <a:pt x="383335" y="779342"/>
                </a:lnTo>
                <a:lnTo>
                  <a:pt x="413256" y="782412"/>
                </a:lnTo>
                <a:lnTo>
                  <a:pt x="457499" y="787432"/>
                </a:lnTo>
                <a:lnTo>
                  <a:pt x="502928" y="794315"/>
                </a:lnTo>
                <a:lnTo>
                  <a:pt x="548590" y="796663"/>
                </a:lnTo>
                <a:lnTo>
                  <a:pt x="594299" y="797126"/>
                </a:lnTo>
                <a:lnTo>
                  <a:pt x="633138" y="792655"/>
                </a:lnTo>
                <a:lnTo>
                  <a:pt x="682084" y="788503"/>
                </a:lnTo>
                <a:lnTo>
                  <a:pt x="717886" y="783010"/>
                </a:lnTo>
                <a:lnTo>
                  <a:pt x="757280" y="780006"/>
                </a:lnTo>
                <a:lnTo>
                  <a:pt x="794458" y="773507"/>
                </a:lnTo>
                <a:lnTo>
                  <a:pt x="834261" y="765549"/>
                </a:lnTo>
                <a:lnTo>
                  <a:pt x="882326" y="756866"/>
                </a:lnTo>
                <a:lnTo>
                  <a:pt x="906460" y="753579"/>
                </a:lnTo>
                <a:lnTo>
                  <a:pt x="1005413" y="726050"/>
                </a:lnTo>
                <a:lnTo>
                  <a:pt x="1044509" y="712753"/>
                </a:lnTo>
                <a:lnTo>
                  <a:pt x="1081705" y="701298"/>
                </a:lnTo>
                <a:lnTo>
                  <a:pt x="1128407" y="683003"/>
                </a:lnTo>
                <a:lnTo>
                  <a:pt x="1174321" y="666690"/>
                </a:lnTo>
                <a:lnTo>
                  <a:pt x="1215528" y="645405"/>
                </a:lnTo>
                <a:lnTo>
                  <a:pt x="1262409" y="623952"/>
                </a:lnTo>
                <a:lnTo>
                  <a:pt x="1301720" y="602567"/>
                </a:lnTo>
                <a:lnTo>
                  <a:pt x="1328307" y="581127"/>
                </a:lnTo>
                <a:lnTo>
                  <a:pt x="1357000" y="560065"/>
                </a:lnTo>
                <a:lnTo>
                  <a:pt x="1379929" y="539324"/>
                </a:lnTo>
                <a:lnTo>
                  <a:pt x="1405227" y="514766"/>
                </a:lnTo>
                <a:lnTo>
                  <a:pt x="1445796" y="474367"/>
                </a:lnTo>
                <a:lnTo>
                  <a:pt x="1462966" y="452654"/>
                </a:lnTo>
                <a:lnTo>
                  <a:pt x="1475567" y="432674"/>
                </a:lnTo>
                <a:lnTo>
                  <a:pt x="1494250" y="402964"/>
                </a:lnTo>
                <a:lnTo>
                  <a:pt x="1504945" y="383767"/>
                </a:lnTo>
                <a:lnTo>
                  <a:pt x="1515099" y="365061"/>
                </a:lnTo>
                <a:lnTo>
                  <a:pt x="1528797" y="342797"/>
                </a:lnTo>
                <a:lnTo>
                  <a:pt x="1536045" y="329836"/>
                </a:lnTo>
                <a:lnTo>
                  <a:pt x="1539901" y="315185"/>
                </a:lnTo>
                <a:lnTo>
                  <a:pt x="1542567" y="300101"/>
                </a:lnTo>
                <a:lnTo>
                  <a:pt x="1549424" y="279946"/>
                </a:lnTo>
                <a:lnTo>
                  <a:pt x="1556535" y="257253"/>
                </a:lnTo>
                <a:lnTo>
                  <a:pt x="1559066" y="237088"/>
                </a:lnTo>
                <a:lnTo>
                  <a:pt x="1559657" y="221576"/>
                </a:lnTo>
                <a:lnTo>
                  <a:pt x="1557380" y="207697"/>
                </a:lnTo>
                <a:lnTo>
                  <a:pt x="1550744" y="186633"/>
                </a:lnTo>
                <a:lnTo>
                  <a:pt x="1542745" y="164834"/>
                </a:lnTo>
                <a:lnTo>
                  <a:pt x="1531509" y="140402"/>
                </a:lnTo>
                <a:lnTo>
                  <a:pt x="1522970" y="118434"/>
                </a:lnTo>
                <a:lnTo>
                  <a:pt x="1512182" y="104706"/>
                </a:lnTo>
                <a:lnTo>
                  <a:pt x="1486525" y="80371"/>
                </a:lnTo>
                <a:lnTo>
                  <a:pt x="1454812" y="58266"/>
                </a:lnTo>
                <a:lnTo>
                  <a:pt x="1447055" y="53130"/>
                </a:lnTo>
                <a:lnTo>
                  <a:pt x="1428278" y="47425"/>
                </a:lnTo>
                <a:lnTo>
                  <a:pt x="1385179" y="43762"/>
                </a:lnTo>
                <a:lnTo>
                  <a:pt x="1339976" y="43038"/>
                </a:lnTo>
                <a:lnTo>
                  <a:pt x="1282937" y="42884"/>
                </a:lnTo>
                <a:lnTo>
                  <a:pt x="1253209" y="47418"/>
                </a:lnTo>
                <a:lnTo>
                  <a:pt x="1208659" y="685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503"/>
          <p:cNvSpPr/>
          <p:nvPr/>
        </p:nvSpPr>
        <p:spPr>
          <a:xfrm>
            <a:off x="4087541" y="4955487"/>
            <a:ext cx="1641200" cy="908099"/>
          </a:xfrm>
          <a:custGeom>
            <a:avLst/>
            <a:gdLst/>
            <a:ahLst/>
            <a:cxnLst/>
            <a:rect l="0" t="0" r="0" b="0"/>
            <a:pathLst>
              <a:path w="1641200" h="908099">
                <a:moveTo>
                  <a:pt x="1633174" y="136578"/>
                </a:moveTo>
                <a:lnTo>
                  <a:pt x="1624072" y="132027"/>
                </a:lnTo>
                <a:lnTo>
                  <a:pt x="1614523" y="129792"/>
                </a:lnTo>
                <a:lnTo>
                  <a:pt x="1585852" y="125623"/>
                </a:lnTo>
                <a:lnTo>
                  <a:pt x="1545270" y="113191"/>
                </a:lnTo>
                <a:lnTo>
                  <a:pt x="1521085" y="109011"/>
                </a:lnTo>
                <a:lnTo>
                  <a:pt x="1472779" y="93553"/>
                </a:lnTo>
                <a:lnTo>
                  <a:pt x="1466237" y="90749"/>
                </a:lnTo>
                <a:lnTo>
                  <a:pt x="1451347" y="87635"/>
                </a:lnTo>
                <a:lnTo>
                  <a:pt x="1426899" y="83341"/>
                </a:lnTo>
                <a:lnTo>
                  <a:pt x="1378609" y="71570"/>
                </a:lnTo>
                <a:lnTo>
                  <a:pt x="1333480" y="63917"/>
                </a:lnTo>
                <a:lnTo>
                  <a:pt x="1283534" y="50691"/>
                </a:lnTo>
                <a:lnTo>
                  <a:pt x="1243222" y="39391"/>
                </a:lnTo>
                <a:lnTo>
                  <a:pt x="1168476" y="22275"/>
                </a:lnTo>
                <a:lnTo>
                  <a:pt x="1094364" y="12514"/>
                </a:lnTo>
                <a:lnTo>
                  <a:pt x="1045341" y="7931"/>
                </a:lnTo>
                <a:lnTo>
                  <a:pt x="996429" y="1381"/>
                </a:lnTo>
                <a:lnTo>
                  <a:pt x="955241" y="0"/>
                </a:lnTo>
                <a:lnTo>
                  <a:pt x="912875" y="2130"/>
                </a:lnTo>
                <a:lnTo>
                  <a:pt x="870159" y="6254"/>
                </a:lnTo>
                <a:lnTo>
                  <a:pt x="827340" y="10016"/>
                </a:lnTo>
                <a:lnTo>
                  <a:pt x="784491" y="17163"/>
                </a:lnTo>
                <a:lnTo>
                  <a:pt x="741632" y="22773"/>
                </a:lnTo>
                <a:lnTo>
                  <a:pt x="713058" y="25990"/>
                </a:lnTo>
                <a:lnTo>
                  <a:pt x="655909" y="41038"/>
                </a:lnTo>
                <a:lnTo>
                  <a:pt x="613046" y="50485"/>
                </a:lnTo>
                <a:lnTo>
                  <a:pt x="513033" y="70834"/>
                </a:lnTo>
                <a:lnTo>
                  <a:pt x="474722" y="74870"/>
                </a:lnTo>
                <a:lnTo>
                  <a:pt x="430139" y="80617"/>
                </a:lnTo>
                <a:lnTo>
                  <a:pt x="385285" y="92904"/>
                </a:lnTo>
                <a:lnTo>
                  <a:pt x="334306" y="107278"/>
                </a:lnTo>
                <a:lnTo>
                  <a:pt x="287547" y="121829"/>
                </a:lnTo>
                <a:lnTo>
                  <a:pt x="241621" y="142766"/>
                </a:lnTo>
                <a:lnTo>
                  <a:pt x="196814" y="165246"/>
                </a:lnTo>
                <a:lnTo>
                  <a:pt x="159458" y="188031"/>
                </a:lnTo>
                <a:lnTo>
                  <a:pt x="98741" y="228019"/>
                </a:lnTo>
                <a:lnTo>
                  <a:pt x="84110" y="241988"/>
                </a:lnTo>
                <a:lnTo>
                  <a:pt x="65165" y="265918"/>
                </a:lnTo>
                <a:lnTo>
                  <a:pt x="47486" y="291106"/>
                </a:lnTo>
                <a:lnTo>
                  <a:pt x="32723" y="316667"/>
                </a:lnTo>
                <a:lnTo>
                  <a:pt x="22316" y="342338"/>
                </a:lnTo>
                <a:lnTo>
                  <a:pt x="13200" y="370581"/>
                </a:lnTo>
                <a:lnTo>
                  <a:pt x="8310" y="391074"/>
                </a:lnTo>
                <a:lnTo>
                  <a:pt x="5557" y="418676"/>
                </a:lnTo>
                <a:lnTo>
                  <a:pt x="3789" y="445905"/>
                </a:lnTo>
                <a:lnTo>
                  <a:pt x="0" y="466779"/>
                </a:lnTo>
                <a:lnTo>
                  <a:pt x="221" y="486216"/>
                </a:lnTo>
                <a:lnTo>
                  <a:pt x="3494" y="505333"/>
                </a:lnTo>
                <a:lnTo>
                  <a:pt x="8124" y="526529"/>
                </a:lnTo>
                <a:lnTo>
                  <a:pt x="13357" y="546109"/>
                </a:lnTo>
                <a:lnTo>
                  <a:pt x="19810" y="565289"/>
                </a:lnTo>
                <a:lnTo>
                  <a:pt x="29028" y="586513"/>
                </a:lnTo>
                <a:lnTo>
                  <a:pt x="39475" y="606107"/>
                </a:lnTo>
                <a:lnTo>
                  <a:pt x="51421" y="624339"/>
                </a:lnTo>
                <a:lnTo>
                  <a:pt x="73258" y="651622"/>
                </a:lnTo>
                <a:lnTo>
                  <a:pt x="86120" y="672509"/>
                </a:lnTo>
                <a:lnTo>
                  <a:pt x="98187" y="691952"/>
                </a:lnTo>
                <a:lnTo>
                  <a:pt x="110852" y="709166"/>
                </a:lnTo>
                <a:lnTo>
                  <a:pt x="135000" y="730519"/>
                </a:lnTo>
                <a:lnTo>
                  <a:pt x="164909" y="754520"/>
                </a:lnTo>
                <a:lnTo>
                  <a:pt x="193244" y="778777"/>
                </a:lnTo>
                <a:lnTo>
                  <a:pt x="236470" y="804523"/>
                </a:lnTo>
                <a:lnTo>
                  <a:pt x="281697" y="827953"/>
                </a:lnTo>
                <a:lnTo>
                  <a:pt x="322381" y="849972"/>
                </a:lnTo>
                <a:lnTo>
                  <a:pt x="371763" y="867022"/>
                </a:lnTo>
                <a:lnTo>
                  <a:pt x="409475" y="880373"/>
                </a:lnTo>
                <a:lnTo>
                  <a:pt x="450811" y="890361"/>
                </a:lnTo>
                <a:lnTo>
                  <a:pt x="490682" y="899354"/>
                </a:lnTo>
                <a:lnTo>
                  <a:pt x="516752" y="904214"/>
                </a:lnTo>
                <a:lnTo>
                  <a:pt x="562607" y="906950"/>
                </a:lnTo>
                <a:lnTo>
                  <a:pt x="607732" y="907762"/>
                </a:lnTo>
                <a:lnTo>
                  <a:pt x="784887" y="908098"/>
                </a:lnTo>
                <a:lnTo>
                  <a:pt x="836047" y="903551"/>
                </a:lnTo>
                <a:lnTo>
                  <a:pt x="882850" y="896170"/>
                </a:lnTo>
                <a:lnTo>
                  <a:pt x="982020" y="879484"/>
                </a:lnTo>
                <a:lnTo>
                  <a:pt x="1033204" y="866391"/>
                </a:lnTo>
                <a:lnTo>
                  <a:pt x="1080014" y="850447"/>
                </a:lnTo>
                <a:lnTo>
                  <a:pt x="1179187" y="816618"/>
                </a:lnTo>
                <a:lnTo>
                  <a:pt x="1225821" y="794953"/>
                </a:lnTo>
                <a:lnTo>
                  <a:pt x="1269801" y="774988"/>
                </a:lnTo>
                <a:lnTo>
                  <a:pt x="1308443" y="752457"/>
                </a:lnTo>
                <a:lnTo>
                  <a:pt x="1348574" y="727682"/>
                </a:lnTo>
                <a:lnTo>
                  <a:pt x="1412227" y="685165"/>
                </a:lnTo>
                <a:lnTo>
                  <a:pt x="1451186" y="659484"/>
                </a:lnTo>
                <a:lnTo>
                  <a:pt x="1484319" y="633778"/>
                </a:lnTo>
                <a:lnTo>
                  <a:pt x="1514774" y="605524"/>
                </a:lnTo>
                <a:lnTo>
                  <a:pt x="1554647" y="566394"/>
                </a:lnTo>
                <a:lnTo>
                  <a:pt x="1576781" y="539838"/>
                </a:lnTo>
                <a:lnTo>
                  <a:pt x="1595403" y="513872"/>
                </a:lnTo>
                <a:lnTo>
                  <a:pt x="1612987" y="488081"/>
                </a:lnTo>
                <a:lnTo>
                  <a:pt x="1621979" y="468379"/>
                </a:lnTo>
                <a:lnTo>
                  <a:pt x="1635513" y="429237"/>
                </a:lnTo>
                <a:lnTo>
                  <a:pt x="1639900" y="402679"/>
                </a:lnTo>
                <a:lnTo>
                  <a:pt x="1641199" y="376712"/>
                </a:lnTo>
                <a:lnTo>
                  <a:pt x="1637033" y="350921"/>
                </a:lnTo>
                <a:lnTo>
                  <a:pt x="1629766" y="329733"/>
                </a:lnTo>
                <a:lnTo>
                  <a:pt x="1617030" y="306839"/>
                </a:lnTo>
                <a:lnTo>
                  <a:pt x="1601551" y="280346"/>
                </a:lnTo>
                <a:lnTo>
                  <a:pt x="1581137" y="256770"/>
                </a:lnTo>
                <a:lnTo>
                  <a:pt x="1558760" y="233767"/>
                </a:lnTo>
                <a:lnTo>
                  <a:pt x="1530104" y="211832"/>
                </a:lnTo>
                <a:lnTo>
                  <a:pt x="1481830" y="185304"/>
                </a:lnTo>
                <a:lnTo>
                  <a:pt x="1465730" y="174707"/>
                </a:lnTo>
                <a:lnTo>
                  <a:pt x="1453151" y="1708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504"/>
          <p:cNvSpPr/>
          <p:nvPr/>
        </p:nvSpPr>
        <p:spPr>
          <a:xfrm>
            <a:off x="6097918" y="1474833"/>
            <a:ext cx="188583" cy="445407"/>
          </a:xfrm>
          <a:custGeom>
            <a:avLst/>
            <a:gdLst/>
            <a:ahLst/>
            <a:cxnLst/>
            <a:rect l="0" t="0" r="0" b="0"/>
            <a:pathLst>
              <a:path w="188583" h="445407">
                <a:moveTo>
                  <a:pt x="188582" y="25354"/>
                </a:moveTo>
                <a:lnTo>
                  <a:pt x="181201" y="17973"/>
                </a:lnTo>
                <a:lnTo>
                  <a:pt x="175459" y="14771"/>
                </a:lnTo>
                <a:lnTo>
                  <a:pt x="171261" y="12584"/>
                </a:lnTo>
                <a:lnTo>
                  <a:pt x="167509" y="11126"/>
                </a:lnTo>
                <a:lnTo>
                  <a:pt x="164056" y="10153"/>
                </a:lnTo>
                <a:lnTo>
                  <a:pt x="160801" y="9505"/>
                </a:lnTo>
                <a:lnTo>
                  <a:pt x="157679" y="9073"/>
                </a:lnTo>
                <a:lnTo>
                  <a:pt x="154645" y="8785"/>
                </a:lnTo>
                <a:lnTo>
                  <a:pt x="151670" y="8593"/>
                </a:lnTo>
                <a:lnTo>
                  <a:pt x="148733" y="7513"/>
                </a:lnTo>
                <a:lnTo>
                  <a:pt x="142931" y="3772"/>
                </a:lnTo>
                <a:lnTo>
                  <a:pt x="137177" y="1474"/>
                </a:lnTo>
                <a:lnTo>
                  <a:pt x="134310" y="862"/>
                </a:lnTo>
                <a:lnTo>
                  <a:pt x="130493" y="453"/>
                </a:lnTo>
                <a:lnTo>
                  <a:pt x="126043" y="181"/>
                </a:lnTo>
                <a:lnTo>
                  <a:pt x="121172" y="0"/>
                </a:lnTo>
                <a:lnTo>
                  <a:pt x="116019" y="831"/>
                </a:lnTo>
                <a:lnTo>
                  <a:pt x="110679" y="2338"/>
                </a:lnTo>
                <a:lnTo>
                  <a:pt x="105214" y="4295"/>
                </a:lnTo>
                <a:lnTo>
                  <a:pt x="99666" y="5600"/>
                </a:lnTo>
                <a:lnTo>
                  <a:pt x="94062" y="6469"/>
                </a:lnTo>
                <a:lnTo>
                  <a:pt x="88421" y="7049"/>
                </a:lnTo>
                <a:lnTo>
                  <a:pt x="83708" y="8388"/>
                </a:lnTo>
                <a:lnTo>
                  <a:pt x="79613" y="10234"/>
                </a:lnTo>
                <a:lnTo>
                  <a:pt x="75931" y="12416"/>
                </a:lnTo>
                <a:lnTo>
                  <a:pt x="71571" y="14824"/>
                </a:lnTo>
                <a:lnTo>
                  <a:pt x="61647" y="20039"/>
                </a:lnTo>
                <a:lnTo>
                  <a:pt x="57286" y="22763"/>
                </a:lnTo>
                <a:lnTo>
                  <a:pt x="53427" y="25532"/>
                </a:lnTo>
                <a:lnTo>
                  <a:pt x="49900" y="28330"/>
                </a:lnTo>
                <a:lnTo>
                  <a:pt x="45645" y="31148"/>
                </a:lnTo>
                <a:lnTo>
                  <a:pt x="40903" y="33979"/>
                </a:lnTo>
                <a:lnTo>
                  <a:pt x="35837" y="36819"/>
                </a:lnTo>
                <a:lnTo>
                  <a:pt x="31507" y="39665"/>
                </a:lnTo>
                <a:lnTo>
                  <a:pt x="27668" y="42515"/>
                </a:lnTo>
                <a:lnTo>
                  <a:pt x="24156" y="45367"/>
                </a:lnTo>
                <a:lnTo>
                  <a:pt x="20862" y="49173"/>
                </a:lnTo>
                <a:lnTo>
                  <a:pt x="17713" y="53616"/>
                </a:lnTo>
                <a:lnTo>
                  <a:pt x="14662" y="58483"/>
                </a:lnTo>
                <a:lnTo>
                  <a:pt x="11675" y="63632"/>
                </a:lnTo>
                <a:lnTo>
                  <a:pt x="5817" y="74434"/>
                </a:lnTo>
                <a:lnTo>
                  <a:pt x="2577" y="83045"/>
                </a:lnTo>
                <a:lnTo>
                  <a:pt x="1138" y="90999"/>
                </a:lnTo>
                <a:lnTo>
                  <a:pt x="498" y="100885"/>
                </a:lnTo>
                <a:lnTo>
                  <a:pt x="214" y="114168"/>
                </a:lnTo>
                <a:lnTo>
                  <a:pt x="0" y="166716"/>
                </a:lnTo>
                <a:lnTo>
                  <a:pt x="948" y="173888"/>
                </a:lnTo>
                <a:lnTo>
                  <a:pt x="2532" y="181527"/>
                </a:lnTo>
                <a:lnTo>
                  <a:pt x="4541" y="189477"/>
                </a:lnTo>
                <a:lnTo>
                  <a:pt x="6833" y="197634"/>
                </a:lnTo>
                <a:lnTo>
                  <a:pt x="11920" y="214318"/>
                </a:lnTo>
                <a:lnTo>
                  <a:pt x="13657" y="222768"/>
                </a:lnTo>
                <a:lnTo>
                  <a:pt x="14815" y="231258"/>
                </a:lnTo>
                <a:lnTo>
                  <a:pt x="15587" y="239776"/>
                </a:lnTo>
                <a:lnTo>
                  <a:pt x="18007" y="248312"/>
                </a:lnTo>
                <a:lnTo>
                  <a:pt x="21525" y="256860"/>
                </a:lnTo>
                <a:lnTo>
                  <a:pt x="25776" y="265416"/>
                </a:lnTo>
                <a:lnTo>
                  <a:pt x="29562" y="273978"/>
                </a:lnTo>
                <a:lnTo>
                  <a:pt x="33039" y="282543"/>
                </a:lnTo>
                <a:lnTo>
                  <a:pt x="36309" y="291111"/>
                </a:lnTo>
                <a:lnTo>
                  <a:pt x="39441" y="298728"/>
                </a:lnTo>
                <a:lnTo>
                  <a:pt x="42482" y="305711"/>
                </a:lnTo>
                <a:lnTo>
                  <a:pt x="45462" y="312271"/>
                </a:lnTo>
                <a:lnTo>
                  <a:pt x="48401" y="319502"/>
                </a:lnTo>
                <a:lnTo>
                  <a:pt x="51313" y="327180"/>
                </a:lnTo>
                <a:lnTo>
                  <a:pt x="57088" y="343331"/>
                </a:lnTo>
                <a:lnTo>
                  <a:pt x="62830" y="360035"/>
                </a:lnTo>
                <a:lnTo>
                  <a:pt x="65695" y="367537"/>
                </a:lnTo>
                <a:lnTo>
                  <a:pt x="71418" y="380953"/>
                </a:lnTo>
                <a:lnTo>
                  <a:pt x="77136" y="393265"/>
                </a:lnTo>
                <a:lnTo>
                  <a:pt x="81900" y="404135"/>
                </a:lnTo>
                <a:lnTo>
                  <a:pt x="85535" y="416562"/>
                </a:lnTo>
                <a:lnTo>
                  <a:pt x="89761" y="426554"/>
                </a:lnTo>
                <a:lnTo>
                  <a:pt x="92944" y="438339"/>
                </a:lnTo>
                <a:lnTo>
                  <a:pt x="93887" y="443312"/>
                </a:lnTo>
                <a:lnTo>
                  <a:pt x="94972" y="444011"/>
                </a:lnTo>
                <a:lnTo>
                  <a:pt x="100097" y="444993"/>
                </a:lnTo>
                <a:lnTo>
                  <a:pt x="101630" y="445223"/>
                </a:lnTo>
                <a:lnTo>
                  <a:pt x="95910" y="445382"/>
                </a:lnTo>
                <a:lnTo>
                  <a:pt x="94284" y="4454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505"/>
          <p:cNvSpPr/>
          <p:nvPr/>
        </p:nvSpPr>
        <p:spPr>
          <a:xfrm>
            <a:off x="5995065" y="1688782"/>
            <a:ext cx="377161" cy="68581"/>
          </a:xfrm>
          <a:custGeom>
            <a:avLst/>
            <a:gdLst/>
            <a:ahLst/>
            <a:cxnLst/>
            <a:rect l="0" t="0" r="0" b="0"/>
            <a:pathLst>
              <a:path w="377161" h="68581">
                <a:moveTo>
                  <a:pt x="8542" y="68580"/>
                </a:moveTo>
                <a:lnTo>
                  <a:pt x="0" y="68580"/>
                </a:lnTo>
                <a:lnTo>
                  <a:pt x="27751" y="68580"/>
                </a:lnTo>
                <a:lnTo>
                  <a:pt x="31825" y="67628"/>
                </a:lnTo>
                <a:lnTo>
                  <a:pt x="36447" y="66040"/>
                </a:lnTo>
                <a:lnTo>
                  <a:pt x="41433" y="64029"/>
                </a:lnTo>
                <a:lnTo>
                  <a:pt x="47614" y="62689"/>
                </a:lnTo>
                <a:lnTo>
                  <a:pt x="54592" y="61795"/>
                </a:lnTo>
                <a:lnTo>
                  <a:pt x="62102" y="61199"/>
                </a:lnTo>
                <a:lnTo>
                  <a:pt x="69966" y="59850"/>
                </a:lnTo>
                <a:lnTo>
                  <a:pt x="78067" y="57997"/>
                </a:lnTo>
                <a:lnTo>
                  <a:pt x="86325" y="55810"/>
                </a:lnTo>
                <a:lnTo>
                  <a:pt x="103119" y="50839"/>
                </a:lnTo>
                <a:lnTo>
                  <a:pt x="111599" y="48180"/>
                </a:lnTo>
                <a:lnTo>
                  <a:pt x="121061" y="46408"/>
                </a:lnTo>
                <a:lnTo>
                  <a:pt x="131180" y="45226"/>
                </a:lnTo>
                <a:lnTo>
                  <a:pt x="141736" y="44438"/>
                </a:lnTo>
                <a:lnTo>
                  <a:pt x="151630" y="42960"/>
                </a:lnTo>
                <a:lnTo>
                  <a:pt x="161084" y="41023"/>
                </a:lnTo>
                <a:lnTo>
                  <a:pt x="170244" y="38779"/>
                </a:lnTo>
                <a:lnTo>
                  <a:pt x="178256" y="36330"/>
                </a:lnTo>
                <a:lnTo>
                  <a:pt x="185502" y="33745"/>
                </a:lnTo>
                <a:lnTo>
                  <a:pt x="192238" y="31069"/>
                </a:lnTo>
                <a:lnTo>
                  <a:pt x="200538" y="29285"/>
                </a:lnTo>
                <a:lnTo>
                  <a:pt x="209882" y="28096"/>
                </a:lnTo>
                <a:lnTo>
                  <a:pt x="219921" y="27303"/>
                </a:lnTo>
                <a:lnTo>
                  <a:pt x="228519" y="26775"/>
                </a:lnTo>
                <a:lnTo>
                  <a:pt x="243153" y="26187"/>
                </a:lnTo>
                <a:lnTo>
                  <a:pt x="250674" y="25078"/>
                </a:lnTo>
                <a:lnTo>
                  <a:pt x="258546" y="23386"/>
                </a:lnTo>
                <a:lnTo>
                  <a:pt x="266652" y="21306"/>
                </a:lnTo>
                <a:lnTo>
                  <a:pt x="273960" y="19919"/>
                </a:lnTo>
                <a:lnTo>
                  <a:pt x="280737" y="18994"/>
                </a:lnTo>
                <a:lnTo>
                  <a:pt x="287161" y="18378"/>
                </a:lnTo>
                <a:lnTo>
                  <a:pt x="294300" y="17015"/>
                </a:lnTo>
                <a:lnTo>
                  <a:pt x="301918" y="15153"/>
                </a:lnTo>
                <a:lnTo>
                  <a:pt x="309853" y="12960"/>
                </a:lnTo>
                <a:lnTo>
                  <a:pt x="317049" y="11497"/>
                </a:lnTo>
                <a:lnTo>
                  <a:pt x="323751" y="10522"/>
                </a:lnTo>
                <a:lnTo>
                  <a:pt x="330124" y="9872"/>
                </a:lnTo>
                <a:lnTo>
                  <a:pt x="336277" y="9439"/>
                </a:lnTo>
                <a:lnTo>
                  <a:pt x="342284" y="9150"/>
                </a:lnTo>
                <a:lnTo>
                  <a:pt x="348195" y="8958"/>
                </a:lnTo>
                <a:lnTo>
                  <a:pt x="354040" y="7877"/>
                </a:lnTo>
                <a:lnTo>
                  <a:pt x="359841" y="6204"/>
                </a:lnTo>
                <a:lnTo>
                  <a:pt x="37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506"/>
          <p:cNvSpPr/>
          <p:nvPr/>
        </p:nvSpPr>
        <p:spPr>
          <a:xfrm>
            <a:off x="6391097" y="1491719"/>
            <a:ext cx="204013" cy="359904"/>
          </a:xfrm>
          <a:custGeom>
            <a:avLst/>
            <a:gdLst/>
            <a:ahLst/>
            <a:cxnLst/>
            <a:rect l="0" t="0" r="0" b="0"/>
            <a:pathLst>
              <a:path w="204013" h="359904">
                <a:moveTo>
                  <a:pt x="118287" y="8468"/>
                </a:moveTo>
                <a:lnTo>
                  <a:pt x="122838" y="3917"/>
                </a:lnTo>
                <a:lnTo>
                  <a:pt x="123227" y="2577"/>
                </a:lnTo>
                <a:lnTo>
                  <a:pt x="122532" y="1683"/>
                </a:lnTo>
                <a:lnTo>
                  <a:pt x="118536" y="0"/>
                </a:lnTo>
                <a:lnTo>
                  <a:pt x="118361" y="4477"/>
                </a:lnTo>
                <a:lnTo>
                  <a:pt x="117384" y="6760"/>
                </a:lnTo>
                <a:lnTo>
                  <a:pt x="111458" y="14524"/>
                </a:lnTo>
                <a:lnTo>
                  <a:pt x="106362" y="20049"/>
                </a:lnTo>
                <a:lnTo>
                  <a:pt x="93588" y="33066"/>
                </a:lnTo>
                <a:lnTo>
                  <a:pt x="89438" y="39154"/>
                </a:lnTo>
                <a:lnTo>
                  <a:pt x="85720" y="46071"/>
                </a:lnTo>
                <a:lnTo>
                  <a:pt x="79048" y="60423"/>
                </a:lnTo>
                <a:lnTo>
                  <a:pt x="72908" y="73152"/>
                </a:lnTo>
                <a:lnTo>
                  <a:pt x="68984" y="80165"/>
                </a:lnTo>
                <a:lnTo>
                  <a:pt x="64464" y="87699"/>
                </a:lnTo>
                <a:lnTo>
                  <a:pt x="59545" y="95578"/>
                </a:lnTo>
                <a:lnTo>
                  <a:pt x="55313" y="103689"/>
                </a:lnTo>
                <a:lnTo>
                  <a:pt x="51540" y="111954"/>
                </a:lnTo>
                <a:lnTo>
                  <a:pt x="48072" y="120321"/>
                </a:lnTo>
                <a:lnTo>
                  <a:pt x="43855" y="128757"/>
                </a:lnTo>
                <a:lnTo>
                  <a:pt x="39138" y="137238"/>
                </a:lnTo>
                <a:lnTo>
                  <a:pt x="34089" y="145750"/>
                </a:lnTo>
                <a:lnTo>
                  <a:pt x="29770" y="154282"/>
                </a:lnTo>
                <a:lnTo>
                  <a:pt x="25938" y="162827"/>
                </a:lnTo>
                <a:lnTo>
                  <a:pt x="22431" y="171382"/>
                </a:lnTo>
                <a:lnTo>
                  <a:pt x="19141" y="179942"/>
                </a:lnTo>
                <a:lnTo>
                  <a:pt x="12945" y="197074"/>
                </a:lnTo>
                <a:lnTo>
                  <a:pt x="4102" y="222784"/>
                </a:lnTo>
                <a:lnTo>
                  <a:pt x="2158" y="230403"/>
                </a:lnTo>
                <a:lnTo>
                  <a:pt x="864" y="237387"/>
                </a:lnTo>
                <a:lnTo>
                  <a:pt x="0" y="243948"/>
                </a:lnTo>
                <a:lnTo>
                  <a:pt x="376" y="251180"/>
                </a:lnTo>
                <a:lnTo>
                  <a:pt x="1581" y="258858"/>
                </a:lnTo>
                <a:lnTo>
                  <a:pt x="3335" y="266835"/>
                </a:lnTo>
                <a:lnTo>
                  <a:pt x="4505" y="274058"/>
                </a:lnTo>
                <a:lnTo>
                  <a:pt x="5285" y="280778"/>
                </a:lnTo>
                <a:lnTo>
                  <a:pt x="5805" y="287163"/>
                </a:lnTo>
                <a:lnTo>
                  <a:pt x="7105" y="293325"/>
                </a:lnTo>
                <a:lnTo>
                  <a:pt x="8923" y="299337"/>
                </a:lnTo>
                <a:lnTo>
                  <a:pt x="13484" y="310146"/>
                </a:lnTo>
                <a:lnTo>
                  <a:pt x="18686" y="318125"/>
                </a:lnTo>
                <a:lnTo>
                  <a:pt x="24173" y="324846"/>
                </a:lnTo>
                <a:lnTo>
                  <a:pt x="26969" y="327972"/>
                </a:lnTo>
                <a:lnTo>
                  <a:pt x="35157" y="336525"/>
                </a:lnTo>
                <a:lnTo>
                  <a:pt x="40007" y="341472"/>
                </a:lnTo>
                <a:lnTo>
                  <a:pt x="45146" y="344771"/>
                </a:lnTo>
                <a:lnTo>
                  <a:pt x="50476" y="346970"/>
                </a:lnTo>
                <a:lnTo>
                  <a:pt x="55935" y="348436"/>
                </a:lnTo>
                <a:lnTo>
                  <a:pt x="60527" y="350366"/>
                </a:lnTo>
                <a:lnTo>
                  <a:pt x="64540" y="352605"/>
                </a:lnTo>
                <a:lnTo>
                  <a:pt x="68169" y="355050"/>
                </a:lnTo>
                <a:lnTo>
                  <a:pt x="73445" y="356680"/>
                </a:lnTo>
                <a:lnTo>
                  <a:pt x="79820" y="357767"/>
                </a:lnTo>
                <a:lnTo>
                  <a:pt x="86928" y="358492"/>
                </a:lnTo>
                <a:lnTo>
                  <a:pt x="93571" y="358975"/>
                </a:lnTo>
                <a:lnTo>
                  <a:pt x="99905" y="359297"/>
                </a:lnTo>
                <a:lnTo>
                  <a:pt x="112023" y="359654"/>
                </a:lnTo>
                <a:lnTo>
                  <a:pt x="141075" y="359903"/>
                </a:lnTo>
                <a:lnTo>
                  <a:pt x="146814" y="358963"/>
                </a:lnTo>
                <a:lnTo>
                  <a:pt x="152546" y="357384"/>
                </a:lnTo>
                <a:lnTo>
                  <a:pt x="158271" y="355379"/>
                </a:lnTo>
                <a:lnTo>
                  <a:pt x="163041" y="353089"/>
                </a:lnTo>
                <a:lnTo>
                  <a:pt x="167174" y="350610"/>
                </a:lnTo>
                <a:lnTo>
                  <a:pt x="170880" y="348006"/>
                </a:lnTo>
                <a:lnTo>
                  <a:pt x="175257" y="346269"/>
                </a:lnTo>
                <a:lnTo>
                  <a:pt x="180080" y="345111"/>
                </a:lnTo>
                <a:lnTo>
                  <a:pt x="185200" y="344339"/>
                </a:lnTo>
                <a:lnTo>
                  <a:pt x="189566" y="342872"/>
                </a:lnTo>
                <a:lnTo>
                  <a:pt x="193428" y="340942"/>
                </a:lnTo>
                <a:lnTo>
                  <a:pt x="204012" y="3342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507"/>
          <p:cNvSpPr/>
          <p:nvPr/>
        </p:nvSpPr>
        <p:spPr>
          <a:xfrm>
            <a:off x="6612264" y="1671646"/>
            <a:ext cx="248594" cy="154297"/>
          </a:xfrm>
          <a:custGeom>
            <a:avLst/>
            <a:gdLst/>
            <a:ahLst/>
            <a:cxnLst/>
            <a:rect l="0" t="0" r="0" b="0"/>
            <a:pathLst>
              <a:path w="248594" h="154297">
                <a:moveTo>
                  <a:pt x="8563" y="8564"/>
                </a:moveTo>
                <a:lnTo>
                  <a:pt x="21" y="22"/>
                </a:lnTo>
                <a:lnTo>
                  <a:pt x="0" y="0"/>
                </a:lnTo>
                <a:lnTo>
                  <a:pt x="11923" y="11924"/>
                </a:lnTo>
                <a:lnTo>
                  <a:pt x="13661" y="14614"/>
                </a:lnTo>
                <a:lnTo>
                  <a:pt x="14819" y="17360"/>
                </a:lnTo>
                <a:lnTo>
                  <a:pt x="15591" y="20142"/>
                </a:lnTo>
                <a:lnTo>
                  <a:pt x="18011" y="23903"/>
                </a:lnTo>
                <a:lnTo>
                  <a:pt x="21529" y="28315"/>
                </a:lnTo>
                <a:lnTo>
                  <a:pt x="25780" y="33161"/>
                </a:lnTo>
                <a:lnTo>
                  <a:pt x="33042" y="41086"/>
                </a:lnTo>
                <a:lnTo>
                  <a:pt x="36313" y="44532"/>
                </a:lnTo>
                <a:lnTo>
                  <a:pt x="40398" y="47783"/>
                </a:lnTo>
                <a:lnTo>
                  <a:pt x="45027" y="50902"/>
                </a:lnTo>
                <a:lnTo>
                  <a:pt x="50017" y="53934"/>
                </a:lnTo>
                <a:lnTo>
                  <a:pt x="54297" y="57861"/>
                </a:lnTo>
                <a:lnTo>
                  <a:pt x="58102" y="62383"/>
                </a:lnTo>
                <a:lnTo>
                  <a:pt x="61591" y="67303"/>
                </a:lnTo>
                <a:lnTo>
                  <a:pt x="65823" y="71536"/>
                </a:lnTo>
                <a:lnTo>
                  <a:pt x="70549" y="75310"/>
                </a:lnTo>
                <a:lnTo>
                  <a:pt x="96373" y="92762"/>
                </a:lnTo>
                <a:lnTo>
                  <a:pt x="103298" y="97081"/>
                </a:lnTo>
                <a:lnTo>
                  <a:pt x="109820" y="100913"/>
                </a:lnTo>
                <a:lnTo>
                  <a:pt x="116072" y="104420"/>
                </a:lnTo>
                <a:lnTo>
                  <a:pt x="128100" y="110856"/>
                </a:lnTo>
                <a:lnTo>
                  <a:pt x="168555" y="131402"/>
                </a:lnTo>
                <a:lnTo>
                  <a:pt x="173327" y="134271"/>
                </a:lnTo>
                <a:lnTo>
                  <a:pt x="177461" y="137136"/>
                </a:lnTo>
                <a:lnTo>
                  <a:pt x="181169" y="139999"/>
                </a:lnTo>
                <a:lnTo>
                  <a:pt x="185546" y="141907"/>
                </a:lnTo>
                <a:lnTo>
                  <a:pt x="190369" y="143179"/>
                </a:lnTo>
                <a:lnTo>
                  <a:pt x="195490" y="144027"/>
                </a:lnTo>
                <a:lnTo>
                  <a:pt x="200809" y="144593"/>
                </a:lnTo>
                <a:lnTo>
                  <a:pt x="206259" y="144970"/>
                </a:lnTo>
                <a:lnTo>
                  <a:pt x="211798" y="145221"/>
                </a:lnTo>
                <a:lnTo>
                  <a:pt x="216443" y="146341"/>
                </a:lnTo>
                <a:lnTo>
                  <a:pt x="227531" y="151516"/>
                </a:lnTo>
                <a:lnTo>
                  <a:pt x="233835" y="153060"/>
                </a:lnTo>
                <a:lnTo>
                  <a:pt x="239811" y="153747"/>
                </a:lnTo>
                <a:lnTo>
                  <a:pt x="248593" y="1542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508"/>
          <p:cNvSpPr/>
          <p:nvPr/>
        </p:nvSpPr>
        <p:spPr>
          <a:xfrm>
            <a:off x="6680834" y="1646024"/>
            <a:ext cx="128589" cy="214209"/>
          </a:xfrm>
          <a:custGeom>
            <a:avLst/>
            <a:gdLst/>
            <a:ahLst/>
            <a:cxnLst/>
            <a:rect l="0" t="0" r="0" b="0"/>
            <a:pathLst>
              <a:path w="128589" h="214209">
                <a:moveTo>
                  <a:pt x="128588" y="8468"/>
                </a:moveTo>
                <a:lnTo>
                  <a:pt x="120369" y="249"/>
                </a:lnTo>
                <a:lnTo>
                  <a:pt x="117633" y="53"/>
                </a:lnTo>
                <a:lnTo>
                  <a:pt x="115569" y="0"/>
                </a:lnTo>
                <a:lnTo>
                  <a:pt x="114194" y="918"/>
                </a:lnTo>
                <a:lnTo>
                  <a:pt x="113277" y="2482"/>
                </a:lnTo>
                <a:lnTo>
                  <a:pt x="112258" y="6760"/>
                </a:lnTo>
                <a:lnTo>
                  <a:pt x="111805" y="11836"/>
                </a:lnTo>
                <a:lnTo>
                  <a:pt x="110732" y="14524"/>
                </a:lnTo>
                <a:lnTo>
                  <a:pt x="104671" y="23809"/>
                </a:lnTo>
                <a:lnTo>
                  <a:pt x="102165" y="28220"/>
                </a:lnTo>
                <a:lnTo>
                  <a:pt x="99543" y="33066"/>
                </a:lnTo>
                <a:lnTo>
                  <a:pt x="97794" y="38202"/>
                </a:lnTo>
                <a:lnTo>
                  <a:pt x="96629" y="43531"/>
                </a:lnTo>
                <a:lnTo>
                  <a:pt x="95853" y="48988"/>
                </a:lnTo>
                <a:lnTo>
                  <a:pt x="94381" y="54531"/>
                </a:lnTo>
                <a:lnTo>
                  <a:pt x="92449" y="60132"/>
                </a:lnTo>
                <a:lnTo>
                  <a:pt x="90208" y="65771"/>
                </a:lnTo>
                <a:lnTo>
                  <a:pt x="86808" y="72387"/>
                </a:lnTo>
                <a:lnTo>
                  <a:pt x="82638" y="79656"/>
                </a:lnTo>
                <a:lnTo>
                  <a:pt x="77952" y="87359"/>
                </a:lnTo>
                <a:lnTo>
                  <a:pt x="73876" y="95352"/>
                </a:lnTo>
                <a:lnTo>
                  <a:pt x="70205" y="103538"/>
                </a:lnTo>
                <a:lnTo>
                  <a:pt x="66806" y="111853"/>
                </a:lnTo>
                <a:lnTo>
                  <a:pt x="62635" y="119301"/>
                </a:lnTo>
                <a:lnTo>
                  <a:pt x="57950" y="126172"/>
                </a:lnTo>
                <a:lnTo>
                  <a:pt x="52921" y="132657"/>
                </a:lnTo>
                <a:lnTo>
                  <a:pt x="48616" y="139838"/>
                </a:lnTo>
                <a:lnTo>
                  <a:pt x="44793" y="147483"/>
                </a:lnTo>
                <a:lnTo>
                  <a:pt x="38006" y="162645"/>
                </a:lnTo>
                <a:lnTo>
                  <a:pt x="28830" y="181891"/>
                </a:lnTo>
                <a:lnTo>
                  <a:pt x="22973" y="193812"/>
                </a:lnTo>
                <a:lnTo>
                  <a:pt x="20079" y="197753"/>
                </a:lnTo>
                <a:lnTo>
                  <a:pt x="17195" y="200381"/>
                </a:lnTo>
                <a:lnTo>
                  <a:pt x="14322" y="202132"/>
                </a:lnTo>
                <a:lnTo>
                  <a:pt x="12406" y="204253"/>
                </a:lnTo>
                <a:lnTo>
                  <a:pt x="11128" y="206619"/>
                </a:lnTo>
                <a:lnTo>
                  <a:pt x="10276" y="209149"/>
                </a:lnTo>
                <a:lnTo>
                  <a:pt x="8756" y="210835"/>
                </a:lnTo>
                <a:lnTo>
                  <a:pt x="6790" y="211959"/>
                </a:lnTo>
                <a:lnTo>
                  <a:pt x="0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509"/>
          <p:cNvSpPr/>
          <p:nvPr/>
        </p:nvSpPr>
        <p:spPr>
          <a:xfrm>
            <a:off x="6680834" y="185166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510"/>
          <p:cNvSpPr/>
          <p:nvPr/>
        </p:nvSpPr>
        <p:spPr>
          <a:xfrm>
            <a:off x="6792277" y="1534480"/>
            <a:ext cx="218045" cy="360007"/>
          </a:xfrm>
          <a:custGeom>
            <a:avLst/>
            <a:gdLst/>
            <a:ahLst/>
            <a:cxnLst/>
            <a:rect l="0" t="0" r="0" b="0"/>
            <a:pathLst>
              <a:path w="218045" h="360007">
                <a:moveTo>
                  <a:pt x="0" y="8570"/>
                </a:moveTo>
                <a:lnTo>
                  <a:pt x="0" y="350"/>
                </a:lnTo>
                <a:lnTo>
                  <a:pt x="4551" y="102"/>
                </a:lnTo>
                <a:lnTo>
                  <a:pt x="19908" y="11"/>
                </a:lnTo>
                <a:lnTo>
                  <a:pt x="40551" y="0"/>
                </a:lnTo>
                <a:lnTo>
                  <a:pt x="47036" y="951"/>
                </a:lnTo>
                <a:lnTo>
                  <a:pt x="54218" y="2538"/>
                </a:lnTo>
                <a:lnTo>
                  <a:pt x="61863" y="4549"/>
                </a:lnTo>
                <a:lnTo>
                  <a:pt x="68864" y="6841"/>
                </a:lnTo>
                <a:lnTo>
                  <a:pt x="75437" y="9322"/>
                </a:lnTo>
                <a:lnTo>
                  <a:pt x="81724" y="11929"/>
                </a:lnTo>
                <a:lnTo>
                  <a:pt x="88773" y="14619"/>
                </a:lnTo>
                <a:lnTo>
                  <a:pt x="104225" y="20148"/>
                </a:lnTo>
                <a:lnTo>
                  <a:pt x="111393" y="23909"/>
                </a:lnTo>
                <a:lnTo>
                  <a:pt x="118077" y="28321"/>
                </a:lnTo>
                <a:lnTo>
                  <a:pt x="124438" y="33167"/>
                </a:lnTo>
                <a:lnTo>
                  <a:pt x="130584" y="38303"/>
                </a:lnTo>
                <a:lnTo>
                  <a:pt x="136586" y="43632"/>
                </a:lnTo>
                <a:lnTo>
                  <a:pt x="148335" y="54633"/>
                </a:lnTo>
                <a:lnTo>
                  <a:pt x="159907" y="65872"/>
                </a:lnTo>
                <a:lnTo>
                  <a:pt x="164706" y="71536"/>
                </a:lnTo>
                <a:lnTo>
                  <a:pt x="168860" y="77217"/>
                </a:lnTo>
                <a:lnTo>
                  <a:pt x="186920" y="104574"/>
                </a:lnTo>
                <a:lnTo>
                  <a:pt x="191288" y="112577"/>
                </a:lnTo>
                <a:lnTo>
                  <a:pt x="195153" y="120771"/>
                </a:lnTo>
                <a:lnTo>
                  <a:pt x="198682" y="129090"/>
                </a:lnTo>
                <a:lnTo>
                  <a:pt x="201987" y="137494"/>
                </a:lnTo>
                <a:lnTo>
                  <a:pt x="208200" y="154452"/>
                </a:lnTo>
                <a:lnTo>
                  <a:pt x="211190" y="162022"/>
                </a:lnTo>
                <a:lnTo>
                  <a:pt x="214136" y="168974"/>
                </a:lnTo>
                <a:lnTo>
                  <a:pt x="217052" y="175513"/>
                </a:lnTo>
                <a:lnTo>
                  <a:pt x="218044" y="182730"/>
                </a:lnTo>
                <a:lnTo>
                  <a:pt x="217753" y="190399"/>
                </a:lnTo>
                <a:lnTo>
                  <a:pt x="216606" y="198369"/>
                </a:lnTo>
                <a:lnTo>
                  <a:pt x="215841" y="207493"/>
                </a:lnTo>
                <a:lnTo>
                  <a:pt x="215332" y="217385"/>
                </a:lnTo>
                <a:lnTo>
                  <a:pt x="214992" y="227790"/>
                </a:lnTo>
                <a:lnTo>
                  <a:pt x="212861" y="236631"/>
                </a:lnTo>
                <a:lnTo>
                  <a:pt x="209535" y="244431"/>
                </a:lnTo>
                <a:lnTo>
                  <a:pt x="205412" y="251535"/>
                </a:lnTo>
                <a:lnTo>
                  <a:pt x="201711" y="259129"/>
                </a:lnTo>
                <a:lnTo>
                  <a:pt x="198292" y="267049"/>
                </a:lnTo>
                <a:lnTo>
                  <a:pt x="195060" y="275187"/>
                </a:lnTo>
                <a:lnTo>
                  <a:pt x="191953" y="282517"/>
                </a:lnTo>
                <a:lnTo>
                  <a:pt x="185959" y="295742"/>
                </a:lnTo>
                <a:lnTo>
                  <a:pt x="177230" y="313897"/>
                </a:lnTo>
                <a:lnTo>
                  <a:pt x="173399" y="319754"/>
                </a:lnTo>
                <a:lnTo>
                  <a:pt x="168939" y="325563"/>
                </a:lnTo>
                <a:lnTo>
                  <a:pt x="164061" y="331341"/>
                </a:lnTo>
                <a:lnTo>
                  <a:pt x="158642" y="340301"/>
                </a:lnTo>
                <a:lnTo>
                  <a:pt x="157196" y="344024"/>
                </a:lnTo>
                <a:lnTo>
                  <a:pt x="155280" y="346506"/>
                </a:lnTo>
                <a:lnTo>
                  <a:pt x="153050" y="348160"/>
                </a:lnTo>
                <a:lnTo>
                  <a:pt x="150611" y="349263"/>
                </a:lnTo>
                <a:lnTo>
                  <a:pt x="148985" y="350951"/>
                </a:lnTo>
                <a:lnTo>
                  <a:pt x="147900" y="353029"/>
                </a:lnTo>
                <a:lnTo>
                  <a:pt x="145743" y="360006"/>
                </a:lnTo>
                <a:lnTo>
                  <a:pt x="145732" y="3428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511"/>
          <p:cNvSpPr/>
          <p:nvPr/>
        </p:nvSpPr>
        <p:spPr>
          <a:xfrm>
            <a:off x="7161011" y="1586017"/>
            <a:ext cx="222617" cy="197029"/>
          </a:xfrm>
          <a:custGeom>
            <a:avLst/>
            <a:gdLst/>
            <a:ahLst/>
            <a:cxnLst/>
            <a:rect l="0" t="0" r="0" b="0"/>
            <a:pathLst>
              <a:path w="222617" h="197029">
                <a:moveTo>
                  <a:pt x="25601" y="8468"/>
                </a:moveTo>
                <a:lnTo>
                  <a:pt x="13669" y="8468"/>
                </a:lnTo>
                <a:lnTo>
                  <a:pt x="11932" y="7515"/>
                </a:lnTo>
                <a:lnTo>
                  <a:pt x="10773" y="5928"/>
                </a:lnTo>
                <a:lnTo>
                  <a:pt x="10000" y="3917"/>
                </a:lnTo>
                <a:lnTo>
                  <a:pt x="8534" y="2576"/>
                </a:lnTo>
                <a:lnTo>
                  <a:pt x="6603" y="1682"/>
                </a:lnTo>
                <a:lnTo>
                  <a:pt x="277" y="0"/>
                </a:lnTo>
                <a:lnTo>
                  <a:pt x="0" y="4477"/>
                </a:lnTo>
                <a:lnTo>
                  <a:pt x="913" y="5807"/>
                </a:lnTo>
                <a:lnTo>
                  <a:pt x="2475" y="6694"/>
                </a:lnTo>
                <a:lnTo>
                  <a:pt x="6750" y="7679"/>
                </a:lnTo>
                <a:lnTo>
                  <a:pt x="11826" y="8117"/>
                </a:lnTo>
                <a:lnTo>
                  <a:pt x="14513" y="9186"/>
                </a:lnTo>
                <a:lnTo>
                  <a:pt x="20038" y="12915"/>
                </a:lnTo>
                <a:lnTo>
                  <a:pt x="25668" y="15207"/>
                </a:lnTo>
                <a:lnTo>
                  <a:pt x="32299" y="16225"/>
                </a:lnTo>
                <a:lnTo>
                  <a:pt x="36734" y="16497"/>
                </a:lnTo>
                <a:lnTo>
                  <a:pt x="41595" y="16678"/>
                </a:lnTo>
                <a:lnTo>
                  <a:pt x="62090" y="16933"/>
                </a:lnTo>
                <a:lnTo>
                  <a:pt x="86260" y="17008"/>
                </a:lnTo>
                <a:lnTo>
                  <a:pt x="93663" y="17971"/>
                </a:lnTo>
                <a:lnTo>
                  <a:pt x="100503" y="19566"/>
                </a:lnTo>
                <a:lnTo>
                  <a:pt x="106969" y="21581"/>
                </a:lnTo>
                <a:lnTo>
                  <a:pt x="114136" y="22925"/>
                </a:lnTo>
                <a:lnTo>
                  <a:pt x="121772" y="23821"/>
                </a:lnTo>
                <a:lnTo>
                  <a:pt x="129720" y="24418"/>
                </a:lnTo>
                <a:lnTo>
                  <a:pt x="136924" y="24816"/>
                </a:lnTo>
                <a:lnTo>
                  <a:pt x="150008" y="25259"/>
                </a:lnTo>
                <a:lnTo>
                  <a:pt x="168085" y="25508"/>
                </a:lnTo>
                <a:lnTo>
                  <a:pt x="173930" y="26495"/>
                </a:lnTo>
                <a:lnTo>
                  <a:pt x="179732" y="28106"/>
                </a:lnTo>
                <a:lnTo>
                  <a:pt x="185505" y="30132"/>
                </a:lnTo>
                <a:lnTo>
                  <a:pt x="190306" y="31483"/>
                </a:lnTo>
                <a:lnTo>
                  <a:pt x="194460" y="32384"/>
                </a:lnTo>
                <a:lnTo>
                  <a:pt x="198181" y="32984"/>
                </a:lnTo>
                <a:lnTo>
                  <a:pt x="204856" y="33651"/>
                </a:lnTo>
                <a:lnTo>
                  <a:pt x="207970" y="33829"/>
                </a:lnTo>
                <a:lnTo>
                  <a:pt x="210997" y="34900"/>
                </a:lnTo>
                <a:lnTo>
                  <a:pt x="216903" y="38630"/>
                </a:lnTo>
                <a:lnTo>
                  <a:pt x="221030" y="41535"/>
                </a:lnTo>
                <a:lnTo>
                  <a:pt x="221610" y="42895"/>
                </a:lnTo>
                <a:lnTo>
                  <a:pt x="222253" y="46946"/>
                </a:lnTo>
                <a:lnTo>
                  <a:pt x="222540" y="51922"/>
                </a:lnTo>
                <a:lnTo>
                  <a:pt x="222616" y="54582"/>
                </a:lnTo>
                <a:lnTo>
                  <a:pt x="221715" y="57308"/>
                </a:lnTo>
                <a:lnTo>
                  <a:pt x="218173" y="62877"/>
                </a:lnTo>
                <a:lnTo>
                  <a:pt x="213424" y="68527"/>
                </a:lnTo>
                <a:lnTo>
                  <a:pt x="208138" y="74213"/>
                </a:lnTo>
                <a:lnTo>
                  <a:pt x="202613" y="79915"/>
                </a:lnTo>
                <a:lnTo>
                  <a:pt x="197902" y="83722"/>
                </a:lnTo>
                <a:lnTo>
                  <a:pt x="191903" y="88165"/>
                </a:lnTo>
                <a:lnTo>
                  <a:pt x="185047" y="93032"/>
                </a:lnTo>
                <a:lnTo>
                  <a:pt x="178571" y="97229"/>
                </a:lnTo>
                <a:lnTo>
                  <a:pt x="172349" y="100979"/>
                </a:lnTo>
                <a:lnTo>
                  <a:pt x="166295" y="104432"/>
                </a:lnTo>
                <a:lnTo>
                  <a:pt x="160355" y="108639"/>
                </a:lnTo>
                <a:lnTo>
                  <a:pt x="154489" y="113348"/>
                </a:lnTo>
                <a:lnTo>
                  <a:pt x="148674" y="118393"/>
                </a:lnTo>
                <a:lnTo>
                  <a:pt x="141940" y="122709"/>
                </a:lnTo>
                <a:lnTo>
                  <a:pt x="134593" y="126538"/>
                </a:lnTo>
                <a:lnTo>
                  <a:pt x="126837" y="130044"/>
                </a:lnTo>
                <a:lnTo>
                  <a:pt x="120715" y="134286"/>
                </a:lnTo>
                <a:lnTo>
                  <a:pt x="115680" y="139019"/>
                </a:lnTo>
                <a:lnTo>
                  <a:pt x="111372" y="144079"/>
                </a:lnTo>
                <a:lnTo>
                  <a:pt x="106594" y="148406"/>
                </a:lnTo>
                <a:lnTo>
                  <a:pt x="101503" y="152242"/>
                </a:lnTo>
                <a:lnTo>
                  <a:pt x="96205" y="155752"/>
                </a:lnTo>
                <a:lnTo>
                  <a:pt x="90768" y="159045"/>
                </a:lnTo>
                <a:lnTo>
                  <a:pt x="85238" y="162192"/>
                </a:lnTo>
                <a:lnTo>
                  <a:pt x="79647" y="165243"/>
                </a:lnTo>
                <a:lnTo>
                  <a:pt x="74967" y="168230"/>
                </a:lnTo>
                <a:lnTo>
                  <a:pt x="70894" y="171173"/>
                </a:lnTo>
                <a:lnTo>
                  <a:pt x="67226" y="174088"/>
                </a:lnTo>
                <a:lnTo>
                  <a:pt x="64781" y="176984"/>
                </a:lnTo>
                <a:lnTo>
                  <a:pt x="63151" y="179867"/>
                </a:lnTo>
                <a:lnTo>
                  <a:pt x="62065" y="182741"/>
                </a:lnTo>
                <a:lnTo>
                  <a:pt x="60387" y="184657"/>
                </a:lnTo>
                <a:lnTo>
                  <a:pt x="58317" y="185935"/>
                </a:lnTo>
                <a:lnTo>
                  <a:pt x="55984" y="186787"/>
                </a:lnTo>
                <a:lnTo>
                  <a:pt x="54429" y="188307"/>
                </a:lnTo>
                <a:lnTo>
                  <a:pt x="53392" y="190273"/>
                </a:lnTo>
                <a:lnTo>
                  <a:pt x="51354" y="196945"/>
                </a:lnTo>
                <a:lnTo>
                  <a:pt x="55880" y="197028"/>
                </a:lnTo>
                <a:lnTo>
                  <a:pt x="57218" y="196087"/>
                </a:lnTo>
                <a:lnTo>
                  <a:pt x="58108" y="194507"/>
                </a:lnTo>
                <a:lnTo>
                  <a:pt x="58703" y="192501"/>
                </a:lnTo>
                <a:lnTo>
                  <a:pt x="60052" y="191164"/>
                </a:lnTo>
                <a:lnTo>
                  <a:pt x="61903" y="190273"/>
                </a:lnTo>
                <a:lnTo>
                  <a:pt x="64090" y="189679"/>
                </a:lnTo>
                <a:lnTo>
                  <a:pt x="69060" y="186478"/>
                </a:lnTo>
                <a:lnTo>
                  <a:pt x="77036" y="179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512"/>
          <p:cNvSpPr/>
          <p:nvPr/>
        </p:nvSpPr>
        <p:spPr>
          <a:xfrm>
            <a:off x="7503946" y="1525936"/>
            <a:ext cx="291187" cy="274277"/>
          </a:xfrm>
          <a:custGeom>
            <a:avLst/>
            <a:gdLst/>
            <a:ahLst/>
            <a:cxnLst/>
            <a:rect l="0" t="0" r="0" b="0"/>
            <a:pathLst>
              <a:path w="291187" h="274277">
                <a:moveTo>
                  <a:pt x="128436" y="8541"/>
                </a:moveTo>
                <a:lnTo>
                  <a:pt x="128436" y="73"/>
                </a:lnTo>
                <a:lnTo>
                  <a:pt x="123885" y="0"/>
                </a:lnTo>
                <a:lnTo>
                  <a:pt x="121592" y="942"/>
                </a:lnTo>
                <a:lnTo>
                  <a:pt x="113814" y="6819"/>
                </a:lnTo>
                <a:lnTo>
                  <a:pt x="108284" y="11903"/>
                </a:lnTo>
                <a:lnTo>
                  <a:pt x="100113" y="17338"/>
                </a:lnTo>
                <a:lnTo>
                  <a:pt x="95266" y="20120"/>
                </a:lnTo>
                <a:lnTo>
                  <a:pt x="87341" y="28292"/>
                </a:lnTo>
                <a:lnTo>
                  <a:pt x="83895" y="33139"/>
                </a:lnTo>
                <a:lnTo>
                  <a:pt x="80644" y="38275"/>
                </a:lnTo>
                <a:lnTo>
                  <a:pt x="77526" y="43603"/>
                </a:lnTo>
                <a:lnTo>
                  <a:pt x="74492" y="49061"/>
                </a:lnTo>
                <a:lnTo>
                  <a:pt x="70566" y="54604"/>
                </a:lnTo>
                <a:lnTo>
                  <a:pt x="66043" y="60205"/>
                </a:lnTo>
                <a:lnTo>
                  <a:pt x="61124" y="65844"/>
                </a:lnTo>
                <a:lnTo>
                  <a:pt x="56891" y="71508"/>
                </a:lnTo>
                <a:lnTo>
                  <a:pt x="53117" y="77189"/>
                </a:lnTo>
                <a:lnTo>
                  <a:pt x="49648" y="82881"/>
                </a:lnTo>
                <a:lnTo>
                  <a:pt x="45431" y="88581"/>
                </a:lnTo>
                <a:lnTo>
                  <a:pt x="40715" y="94286"/>
                </a:lnTo>
                <a:lnTo>
                  <a:pt x="35665" y="99994"/>
                </a:lnTo>
                <a:lnTo>
                  <a:pt x="31346" y="105705"/>
                </a:lnTo>
                <a:lnTo>
                  <a:pt x="27515" y="111417"/>
                </a:lnTo>
                <a:lnTo>
                  <a:pt x="24008" y="117130"/>
                </a:lnTo>
                <a:lnTo>
                  <a:pt x="20717" y="122844"/>
                </a:lnTo>
                <a:lnTo>
                  <a:pt x="14521" y="134272"/>
                </a:lnTo>
                <a:lnTo>
                  <a:pt x="5678" y="151417"/>
                </a:lnTo>
                <a:lnTo>
                  <a:pt x="3735" y="157131"/>
                </a:lnTo>
                <a:lnTo>
                  <a:pt x="2440" y="162846"/>
                </a:lnTo>
                <a:lnTo>
                  <a:pt x="1576" y="168561"/>
                </a:lnTo>
                <a:lnTo>
                  <a:pt x="1000" y="174276"/>
                </a:lnTo>
                <a:lnTo>
                  <a:pt x="616" y="179991"/>
                </a:lnTo>
                <a:lnTo>
                  <a:pt x="361" y="185706"/>
                </a:lnTo>
                <a:lnTo>
                  <a:pt x="76" y="197136"/>
                </a:lnTo>
                <a:lnTo>
                  <a:pt x="0" y="202851"/>
                </a:lnTo>
                <a:lnTo>
                  <a:pt x="902" y="208566"/>
                </a:lnTo>
                <a:lnTo>
                  <a:pt x="2457" y="214281"/>
                </a:lnTo>
                <a:lnTo>
                  <a:pt x="4445" y="219996"/>
                </a:lnTo>
                <a:lnTo>
                  <a:pt x="5770" y="224759"/>
                </a:lnTo>
                <a:lnTo>
                  <a:pt x="7243" y="232590"/>
                </a:lnTo>
                <a:lnTo>
                  <a:pt x="9541" y="236965"/>
                </a:lnTo>
                <a:lnTo>
                  <a:pt x="12978" y="241786"/>
                </a:lnTo>
                <a:lnTo>
                  <a:pt x="23079" y="254110"/>
                </a:lnTo>
                <a:lnTo>
                  <a:pt x="29541" y="258335"/>
                </a:lnTo>
                <a:lnTo>
                  <a:pt x="37810" y="263388"/>
                </a:lnTo>
                <a:lnTo>
                  <a:pt x="44660" y="268809"/>
                </a:lnTo>
                <a:lnTo>
                  <a:pt x="48773" y="270635"/>
                </a:lnTo>
                <a:lnTo>
                  <a:pt x="53420" y="271853"/>
                </a:lnTo>
                <a:lnTo>
                  <a:pt x="58423" y="272665"/>
                </a:lnTo>
                <a:lnTo>
                  <a:pt x="63663" y="273206"/>
                </a:lnTo>
                <a:lnTo>
                  <a:pt x="69062" y="273567"/>
                </a:lnTo>
                <a:lnTo>
                  <a:pt x="74566" y="273808"/>
                </a:lnTo>
                <a:lnTo>
                  <a:pt x="85762" y="274075"/>
                </a:lnTo>
                <a:lnTo>
                  <a:pt x="122759" y="274276"/>
                </a:lnTo>
                <a:lnTo>
                  <a:pt x="129415" y="273328"/>
                </a:lnTo>
                <a:lnTo>
                  <a:pt x="135756" y="271743"/>
                </a:lnTo>
                <a:lnTo>
                  <a:pt x="141888" y="269734"/>
                </a:lnTo>
                <a:lnTo>
                  <a:pt x="147882" y="268395"/>
                </a:lnTo>
                <a:lnTo>
                  <a:pt x="153782" y="267502"/>
                </a:lnTo>
                <a:lnTo>
                  <a:pt x="159621" y="266907"/>
                </a:lnTo>
                <a:lnTo>
                  <a:pt x="165419" y="265557"/>
                </a:lnTo>
                <a:lnTo>
                  <a:pt x="171189" y="263705"/>
                </a:lnTo>
                <a:lnTo>
                  <a:pt x="176940" y="261518"/>
                </a:lnTo>
                <a:lnTo>
                  <a:pt x="182680" y="259107"/>
                </a:lnTo>
                <a:lnTo>
                  <a:pt x="188411" y="256548"/>
                </a:lnTo>
                <a:lnTo>
                  <a:pt x="194137" y="253889"/>
                </a:lnTo>
                <a:lnTo>
                  <a:pt x="199859" y="252116"/>
                </a:lnTo>
                <a:lnTo>
                  <a:pt x="205579" y="250934"/>
                </a:lnTo>
                <a:lnTo>
                  <a:pt x="211297" y="250147"/>
                </a:lnTo>
                <a:lnTo>
                  <a:pt x="216062" y="247716"/>
                </a:lnTo>
                <a:lnTo>
                  <a:pt x="220191" y="244191"/>
                </a:lnTo>
                <a:lnTo>
                  <a:pt x="227319" y="236147"/>
                </a:lnTo>
                <a:lnTo>
                  <a:pt x="233661" y="229397"/>
                </a:lnTo>
                <a:lnTo>
                  <a:pt x="242195" y="223222"/>
                </a:lnTo>
                <a:lnTo>
                  <a:pt x="247139" y="220241"/>
                </a:lnTo>
                <a:lnTo>
                  <a:pt x="255171" y="211850"/>
                </a:lnTo>
                <a:lnTo>
                  <a:pt x="258645" y="206946"/>
                </a:lnTo>
                <a:lnTo>
                  <a:pt x="267587" y="198956"/>
                </a:lnTo>
                <a:lnTo>
                  <a:pt x="272638" y="195492"/>
                </a:lnTo>
                <a:lnTo>
                  <a:pt x="276006" y="191277"/>
                </a:lnTo>
                <a:lnTo>
                  <a:pt x="278251" y="186563"/>
                </a:lnTo>
                <a:lnTo>
                  <a:pt x="279747" y="181515"/>
                </a:lnTo>
                <a:lnTo>
                  <a:pt x="283951" y="173366"/>
                </a:lnTo>
                <a:lnTo>
                  <a:pt x="286405" y="169859"/>
                </a:lnTo>
                <a:lnTo>
                  <a:pt x="288041" y="165616"/>
                </a:lnTo>
                <a:lnTo>
                  <a:pt x="289132" y="160883"/>
                </a:lnTo>
                <a:lnTo>
                  <a:pt x="289859" y="155822"/>
                </a:lnTo>
                <a:lnTo>
                  <a:pt x="290668" y="147659"/>
                </a:lnTo>
                <a:lnTo>
                  <a:pt x="291027" y="139904"/>
                </a:lnTo>
                <a:lnTo>
                  <a:pt x="291186" y="130107"/>
                </a:lnTo>
                <a:lnTo>
                  <a:pt x="290276" y="125780"/>
                </a:lnTo>
                <a:lnTo>
                  <a:pt x="285397" y="115139"/>
                </a:lnTo>
                <a:lnTo>
                  <a:pt x="283922" y="108941"/>
                </a:lnTo>
                <a:lnTo>
                  <a:pt x="278185" y="100471"/>
                </a:lnTo>
                <a:lnTo>
                  <a:pt x="273990" y="95545"/>
                </a:lnTo>
                <a:lnTo>
                  <a:pt x="266786" y="87532"/>
                </a:lnTo>
                <a:lnTo>
                  <a:pt x="259458" y="80796"/>
                </a:lnTo>
                <a:lnTo>
                  <a:pt x="254837" y="77666"/>
                </a:lnTo>
                <a:lnTo>
                  <a:pt x="249851" y="74627"/>
                </a:lnTo>
                <a:lnTo>
                  <a:pt x="241771" y="68710"/>
                </a:lnTo>
                <a:lnTo>
                  <a:pt x="234052" y="62905"/>
                </a:lnTo>
                <a:lnTo>
                  <a:pt x="229326" y="60024"/>
                </a:lnTo>
                <a:lnTo>
                  <a:pt x="224271" y="57150"/>
                </a:lnTo>
                <a:lnTo>
                  <a:pt x="213575" y="51418"/>
                </a:lnTo>
                <a:lnTo>
                  <a:pt x="208056" y="48555"/>
                </a:lnTo>
                <a:lnTo>
                  <a:pt x="202471" y="46647"/>
                </a:lnTo>
                <a:lnTo>
                  <a:pt x="196842" y="45375"/>
                </a:lnTo>
                <a:lnTo>
                  <a:pt x="191185" y="44527"/>
                </a:lnTo>
                <a:lnTo>
                  <a:pt x="185509" y="43009"/>
                </a:lnTo>
                <a:lnTo>
                  <a:pt x="179819" y="41045"/>
                </a:lnTo>
                <a:lnTo>
                  <a:pt x="174122" y="38783"/>
                </a:lnTo>
                <a:lnTo>
                  <a:pt x="168419" y="37275"/>
                </a:lnTo>
                <a:lnTo>
                  <a:pt x="162711" y="36269"/>
                </a:lnTo>
                <a:lnTo>
                  <a:pt x="157001" y="35599"/>
                </a:lnTo>
                <a:lnTo>
                  <a:pt x="151289" y="34200"/>
                </a:lnTo>
                <a:lnTo>
                  <a:pt x="145577" y="32314"/>
                </a:lnTo>
                <a:lnTo>
                  <a:pt x="139863" y="30105"/>
                </a:lnTo>
                <a:lnTo>
                  <a:pt x="134149" y="28632"/>
                </a:lnTo>
                <a:lnTo>
                  <a:pt x="128435" y="27650"/>
                </a:lnTo>
                <a:lnTo>
                  <a:pt x="122721" y="26995"/>
                </a:lnTo>
                <a:lnTo>
                  <a:pt x="113830" y="26268"/>
                </a:lnTo>
                <a:lnTo>
                  <a:pt x="105752" y="25945"/>
                </a:lnTo>
                <a:lnTo>
                  <a:pt x="84056" y="25720"/>
                </a:lnTo>
                <a:lnTo>
                  <a:pt x="59856" y="25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513"/>
          <p:cNvSpPr/>
          <p:nvPr/>
        </p:nvSpPr>
        <p:spPr>
          <a:xfrm>
            <a:off x="6098266" y="2100265"/>
            <a:ext cx="308250" cy="257173"/>
          </a:xfrm>
          <a:custGeom>
            <a:avLst/>
            <a:gdLst/>
            <a:ahLst/>
            <a:cxnLst/>
            <a:rect l="0" t="0" r="0" b="0"/>
            <a:pathLst>
              <a:path w="308250" h="257173">
                <a:moveTo>
                  <a:pt x="16784" y="8570"/>
                </a:moveTo>
                <a:lnTo>
                  <a:pt x="16784" y="4019"/>
                </a:lnTo>
                <a:lnTo>
                  <a:pt x="15831" y="2678"/>
                </a:lnTo>
                <a:lnTo>
                  <a:pt x="14244" y="1784"/>
                </a:lnTo>
                <a:lnTo>
                  <a:pt x="8564" y="102"/>
                </a:lnTo>
                <a:lnTo>
                  <a:pt x="0" y="0"/>
                </a:lnTo>
                <a:lnTo>
                  <a:pt x="7052" y="7378"/>
                </a:lnTo>
                <a:lnTo>
                  <a:pt x="7696" y="10580"/>
                </a:lnTo>
                <a:lnTo>
                  <a:pt x="7868" y="12768"/>
                </a:lnTo>
                <a:lnTo>
                  <a:pt x="8935" y="14226"/>
                </a:lnTo>
                <a:lnTo>
                  <a:pt x="10599" y="15198"/>
                </a:lnTo>
                <a:lnTo>
                  <a:pt x="12660" y="15846"/>
                </a:lnTo>
                <a:lnTo>
                  <a:pt x="17491" y="19106"/>
                </a:lnTo>
                <a:lnTo>
                  <a:pt x="20113" y="21309"/>
                </a:lnTo>
                <a:lnTo>
                  <a:pt x="21860" y="23730"/>
                </a:lnTo>
                <a:lnTo>
                  <a:pt x="23802" y="28960"/>
                </a:lnTo>
                <a:lnTo>
                  <a:pt x="26225" y="31688"/>
                </a:lnTo>
                <a:lnTo>
                  <a:pt x="33998" y="37259"/>
                </a:lnTo>
                <a:lnTo>
                  <a:pt x="41261" y="42911"/>
                </a:lnTo>
                <a:lnTo>
                  <a:pt x="44532" y="45751"/>
                </a:lnTo>
                <a:lnTo>
                  <a:pt x="47665" y="47645"/>
                </a:lnTo>
                <a:lnTo>
                  <a:pt x="53686" y="49749"/>
                </a:lnTo>
                <a:lnTo>
                  <a:pt x="62077" y="55764"/>
                </a:lnTo>
                <a:lnTo>
                  <a:pt x="66982" y="60035"/>
                </a:lnTo>
                <a:lnTo>
                  <a:pt x="74971" y="67321"/>
                </a:lnTo>
                <a:lnTo>
                  <a:pt x="82650" y="73734"/>
                </a:lnTo>
                <a:lnTo>
                  <a:pt x="87364" y="76777"/>
                </a:lnTo>
                <a:lnTo>
                  <a:pt x="92412" y="79759"/>
                </a:lnTo>
                <a:lnTo>
                  <a:pt x="97683" y="83652"/>
                </a:lnTo>
                <a:lnTo>
                  <a:pt x="103101" y="88152"/>
                </a:lnTo>
                <a:lnTo>
                  <a:pt x="113250" y="97279"/>
                </a:lnTo>
                <a:lnTo>
                  <a:pt x="120935" y="104511"/>
                </a:lnTo>
                <a:lnTo>
                  <a:pt x="151449" y="134695"/>
                </a:lnTo>
                <a:lnTo>
                  <a:pt x="157043" y="139326"/>
                </a:lnTo>
                <a:lnTo>
                  <a:pt x="162678" y="143365"/>
                </a:lnTo>
                <a:lnTo>
                  <a:pt x="168339" y="147011"/>
                </a:lnTo>
                <a:lnTo>
                  <a:pt x="173065" y="151346"/>
                </a:lnTo>
                <a:lnTo>
                  <a:pt x="177169" y="156141"/>
                </a:lnTo>
                <a:lnTo>
                  <a:pt x="180857" y="161243"/>
                </a:lnTo>
                <a:lnTo>
                  <a:pt x="185221" y="165597"/>
                </a:lnTo>
                <a:lnTo>
                  <a:pt x="190035" y="169452"/>
                </a:lnTo>
                <a:lnTo>
                  <a:pt x="195149" y="172975"/>
                </a:lnTo>
                <a:lnTo>
                  <a:pt x="200465" y="177228"/>
                </a:lnTo>
                <a:lnTo>
                  <a:pt x="205913" y="181969"/>
                </a:lnTo>
                <a:lnTo>
                  <a:pt x="211450" y="187034"/>
                </a:lnTo>
                <a:lnTo>
                  <a:pt x="217046" y="191363"/>
                </a:lnTo>
                <a:lnTo>
                  <a:pt x="222682" y="195202"/>
                </a:lnTo>
                <a:lnTo>
                  <a:pt x="228344" y="198714"/>
                </a:lnTo>
                <a:lnTo>
                  <a:pt x="237175" y="205156"/>
                </a:lnTo>
                <a:lnTo>
                  <a:pt x="240864" y="208207"/>
                </a:lnTo>
                <a:lnTo>
                  <a:pt x="244275" y="212146"/>
                </a:lnTo>
                <a:lnTo>
                  <a:pt x="247503" y="216677"/>
                </a:lnTo>
                <a:lnTo>
                  <a:pt x="250606" y="221603"/>
                </a:lnTo>
                <a:lnTo>
                  <a:pt x="254580" y="224887"/>
                </a:lnTo>
                <a:lnTo>
                  <a:pt x="259135" y="227076"/>
                </a:lnTo>
                <a:lnTo>
                  <a:pt x="264076" y="228536"/>
                </a:lnTo>
                <a:lnTo>
                  <a:pt x="267370" y="230461"/>
                </a:lnTo>
                <a:lnTo>
                  <a:pt x="269567" y="232697"/>
                </a:lnTo>
                <a:lnTo>
                  <a:pt x="271030" y="235141"/>
                </a:lnTo>
                <a:lnTo>
                  <a:pt x="273912" y="236769"/>
                </a:lnTo>
                <a:lnTo>
                  <a:pt x="282193" y="238579"/>
                </a:lnTo>
                <a:lnTo>
                  <a:pt x="285163" y="240014"/>
                </a:lnTo>
                <a:lnTo>
                  <a:pt x="287143" y="241924"/>
                </a:lnTo>
                <a:lnTo>
                  <a:pt x="290321" y="247281"/>
                </a:lnTo>
                <a:lnTo>
                  <a:pt x="297786" y="255211"/>
                </a:lnTo>
                <a:lnTo>
                  <a:pt x="298416" y="255865"/>
                </a:lnTo>
                <a:lnTo>
                  <a:pt x="299788" y="256301"/>
                </a:lnTo>
                <a:lnTo>
                  <a:pt x="308249" y="2571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514"/>
          <p:cNvSpPr/>
          <p:nvPr/>
        </p:nvSpPr>
        <p:spPr>
          <a:xfrm>
            <a:off x="6055042" y="2100262"/>
            <a:ext cx="231459" cy="188596"/>
          </a:xfrm>
          <a:custGeom>
            <a:avLst/>
            <a:gdLst/>
            <a:ahLst/>
            <a:cxnLst/>
            <a:rect l="0" t="0" r="0" b="0"/>
            <a:pathLst>
              <a:path w="231459" h="188596">
                <a:moveTo>
                  <a:pt x="231458" y="0"/>
                </a:moveTo>
                <a:lnTo>
                  <a:pt x="223238" y="0"/>
                </a:lnTo>
                <a:lnTo>
                  <a:pt x="218439" y="4551"/>
                </a:lnTo>
                <a:lnTo>
                  <a:pt x="216111" y="5892"/>
                </a:lnTo>
                <a:lnTo>
                  <a:pt x="210984" y="7381"/>
                </a:lnTo>
                <a:lnTo>
                  <a:pt x="208284" y="9683"/>
                </a:lnTo>
                <a:lnTo>
                  <a:pt x="205531" y="13123"/>
                </a:lnTo>
                <a:lnTo>
                  <a:pt x="202743" y="17321"/>
                </a:lnTo>
                <a:lnTo>
                  <a:pt x="198979" y="21073"/>
                </a:lnTo>
                <a:lnTo>
                  <a:pt x="194566" y="24526"/>
                </a:lnTo>
                <a:lnTo>
                  <a:pt x="189718" y="27780"/>
                </a:lnTo>
                <a:lnTo>
                  <a:pt x="184581" y="30903"/>
                </a:lnTo>
                <a:lnTo>
                  <a:pt x="179252" y="33937"/>
                </a:lnTo>
                <a:lnTo>
                  <a:pt x="173794" y="36912"/>
                </a:lnTo>
                <a:lnTo>
                  <a:pt x="168250" y="40801"/>
                </a:lnTo>
                <a:lnTo>
                  <a:pt x="162649" y="45298"/>
                </a:lnTo>
                <a:lnTo>
                  <a:pt x="157010" y="50201"/>
                </a:lnTo>
                <a:lnTo>
                  <a:pt x="152298" y="55375"/>
                </a:lnTo>
                <a:lnTo>
                  <a:pt x="148205" y="60729"/>
                </a:lnTo>
                <a:lnTo>
                  <a:pt x="144523" y="66204"/>
                </a:lnTo>
                <a:lnTo>
                  <a:pt x="140164" y="70806"/>
                </a:lnTo>
                <a:lnTo>
                  <a:pt x="135353" y="74826"/>
                </a:lnTo>
                <a:lnTo>
                  <a:pt x="130240" y="78459"/>
                </a:lnTo>
                <a:lnTo>
                  <a:pt x="124927" y="82786"/>
                </a:lnTo>
                <a:lnTo>
                  <a:pt x="119480" y="87576"/>
                </a:lnTo>
                <a:lnTo>
                  <a:pt x="109299" y="97025"/>
                </a:lnTo>
                <a:lnTo>
                  <a:pt x="101600" y="104400"/>
                </a:lnTo>
                <a:lnTo>
                  <a:pt x="87360" y="118457"/>
                </a:lnTo>
                <a:lnTo>
                  <a:pt x="82053" y="122786"/>
                </a:lnTo>
                <a:lnTo>
                  <a:pt x="76609" y="126625"/>
                </a:lnTo>
                <a:lnTo>
                  <a:pt x="71075" y="130137"/>
                </a:lnTo>
                <a:lnTo>
                  <a:pt x="67386" y="133430"/>
                </a:lnTo>
                <a:lnTo>
                  <a:pt x="64927" y="136579"/>
                </a:lnTo>
                <a:lnTo>
                  <a:pt x="63287" y="139630"/>
                </a:lnTo>
                <a:lnTo>
                  <a:pt x="60289" y="142617"/>
                </a:lnTo>
                <a:lnTo>
                  <a:pt x="56385" y="145560"/>
                </a:lnTo>
                <a:lnTo>
                  <a:pt x="51878" y="148475"/>
                </a:lnTo>
                <a:lnTo>
                  <a:pt x="47920" y="151371"/>
                </a:lnTo>
                <a:lnTo>
                  <a:pt x="40983" y="157129"/>
                </a:lnTo>
                <a:lnTo>
                  <a:pt x="34725" y="162862"/>
                </a:lnTo>
                <a:lnTo>
                  <a:pt x="25846" y="171446"/>
                </a:lnTo>
                <a:lnTo>
                  <a:pt x="22946" y="174304"/>
                </a:lnTo>
                <a:lnTo>
                  <a:pt x="20060" y="176211"/>
                </a:lnTo>
                <a:lnTo>
                  <a:pt x="14313" y="178328"/>
                </a:lnTo>
                <a:lnTo>
                  <a:pt x="12399" y="179846"/>
                </a:lnTo>
                <a:lnTo>
                  <a:pt x="11124" y="181810"/>
                </a:lnTo>
                <a:lnTo>
                  <a:pt x="10273" y="184072"/>
                </a:lnTo>
                <a:lnTo>
                  <a:pt x="8754" y="185579"/>
                </a:lnTo>
                <a:lnTo>
                  <a:pt x="6789" y="18658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515"/>
          <p:cNvSpPr/>
          <p:nvPr/>
        </p:nvSpPr>
        <p:spPr>
          <a:xfrm>
            <a:off x="6415087" y="2048827"/>
            <a:ext cx="291466" cy="231353"/>
          </a:xfrm>
          <a:custGeom>
            <a:avLst/>
            <a:gdLst/>
            <a:ahLst/>
            <a:cxnLst/>
            <a:rect l="0" t="0" r="0" b="0"/>
            <a:pathLst>
              <a:path w="291466" h="231353">
                <a:moveTo>
                  <a:pt x="257175" y="0"/>
                </a:moveTo>
                <a:lnTo>
                  <a:pt x="257175" y="8219"/>
                </a:lnTo>
                <a:lnTo>
                  <a:pt x="264556" y="8541"/>
                </a:lnTo>
                <a:lnTo>
                  <a:pt x="264954" y="9504"/>
                </a:lnTo>
                <a:lnTo>
                  <a:pt x="265395" y="13114"/>
                </a:lnTo>
                <a:lnTo>
                  <a:pt x="264560" y="14458"/>
                </a:lnTo>
                <a:lnTo>
                  <a:pt x="263051" y="15353"/>
                </a:lnTo>
                <a:lnTo>
                  <a:pt x="258335" y="16791"/>
                </a:lnTo>
                <a:lnTo>
                  <a:pt x="252968" y="17040"/>
                </a:lnTo>
                <a:lnTo>
                  <a:pt x="250561" y="18028"/>
                </a:lnTo>
                <a:lnTo>
                  <a:pt x="242621" y="23016"/>
                </a:lnTo>
                <a:lnTo>
                  <a:pt x="237054" y="24517"/>
                </a:lnTo>
                <a:lnTo>
                  <a:pt x="228865" y="27724"/>
                </a:lnTo>
                <a:lnTo>
                  <a:pt x="219828" y="31372"/>
                </a:lnTo>
                <a:lnTo>
                  <a:pt x="212637" y="32993"/>
                </a:lnTo>
                <a:lnTo>
                  <a:pt x="203725" y="36254"/>
                </a:lnTo>
                <a:lnTo>
                  <a:pt x="198682" y="38457"/>
                </a:lnTo>
                <a:lnTo>
                  <a:pt x="187998" y="43444"/>
                </a:lnTo>
                <a:lnTo>
                  <a:pt x="182482" y="46108"/>
                </a:lnTo>
                <a:lnTo>
                  <a:pt x="176900" y="47884"/>
                </a:lnTo>
                <a:lnTo>
                  <a:pt x="171273" y="49068"/>
                </a:lnTo>
                <a:lnTo>
                  <a:pt x="165617" y="49857"/>
                </a:lnTo>
                <a:lnTo>
                  <a:pt x="159941" y="51335"/>
                </a:lnTo>
                <a:lnTo>
                  <a:pt x="154253" y="53273"/>
                </a:lnTo>
                <a:lnTo>
                  <a:pt x="148555" y="55518"/>
                </a:lnTo>
                <a:lnTo>
                  <a:pt x="139684" y="60552"/>
                </a:lnTo>
                <a:lnTo>
                  <a:pt x="131614" y="65965"/>
                </a:lnTo>
                <a:lnTo>
                  <a:pt x="126795" y="68742"/>
                </a:lnTo>
                <a:lnTo>
                  <a:pt x="121678" y="71545"/>
                </a:lnTo>
                <a:lnTo>
                  <a:pt x="116361" y="73414"/>
                </a:lnTo>
                <a:lnTo>
                  <a:pt x="110911" y="74660"/>
                </a:lnTo>
                <a:lnTo>
                  <a:pt x="105373" y="75491"/>
                </a:lnTo>
                <a:lnTo>
                  <a:pt x="99777" y="76997"/>
                </a:lnTo>
                <a:lnTo>
                  <a:pt x="94140" y="78954"/>
                </a:lnTo>
                <a:lnTo>
                  <a:pt x="88478" y="81211"/>
                </a:lnTo>
                <a:lnTo>
                  <a:pt x="79646" y="83719"/>
                </a:lnTo>
                <a:lnTo>
                  <a:pt x="71593" y="85786"/>
                </a:lnTo>
                <a:lnTo>
                  <a:pt x="66779" y="87671"/>
                </a:lnTo>
                <a:lnTo>
                  <a:pt x="61664" y="89880"/>
                </a:lnTo>
                <a:lnTo>
                  <a:pt x="53442" y="92334"/>
                </a:lnTo>
                <a:lnTo>
                  <a:pt x="45659" y="94378"/>
                </a:lnTo>
                <a:lnTo>
                  <a:pt x="40917" y="96256"/>
                </a:lnTo>
                <a:lnTo>
                  <a:pt x="35851" y="98461"/>
                </a:lnTo>
                <a:lnTo>
                  <a:pt x="27681" y="100910"/>
                </a:lnTo>
                <a:lnTo>
                  <a:pt x="20875" y="101999"/>
                </a:lnTo>
                <a:lnTo>
                  <a:pt x="14675" y="102483"/>
                </a:lnTo>
                <a:lnTo>
                  <a:pt x="11689" y="103565"/>
                </a:lnTo>
                <a:lnTo>
                  <a:pt x="2591" y="109604"/>
                </a:lnTo>
                <a:lnTo>
                  <a:pt x="152" y="111335"/>
                </a:lnTo>
                <a:lnTo>
                  <a:pt x="20" y="118213"/>
                </a:lnTo>
                <a:lnTo>
                  <a:pt x="0" y="131916"/>
                </a:lnTo>
                <a:lnTo>
                  <a:pt x="953" y="133664"/>
                </a:lnTo>
                <a:lnTo>
                  <a:pt x="2540" y="134829"/>
                </a:lnTo>
                <a:lnTo>
                  <a:pt x="4551" y="135606"/>
                </a:lnTo>
                <a:lnTo>
                  <a:pt x="11931" y="141250"/>
                </a:lnTo>
                <a:lnTo>
                  <a:pt x="15574" y="142745"/>
                </a:lnTo>
                <a:lnTo>
                  <a:pt x="19908" y="143740"/>
                </a:lnTo>
                <a:lnTo>
                  <a:pt x="24702" y="144405"/>
                </a:lnTo>
                <a:lnTo>
                  <a:pt x="32569" y="147682"/>
                </a:lnTo>
                <a:lnTo>
                  <a:pt x="36000" y="149890"/>
                </a:lnTo>
                <a:lnTo>
                  <a:pt x="44893" y="152343"/>
                </a:lnTo>
                <a:lnTo>
                  <a:pt x="49931" y="152997"/>
                </a:lnTo>
                <a:lnTo>
                  <a:pt x="55195" y="154385"/>
                </a:lnTo>
                <a:lnTo>
                  <a:pt x="60609" y="156264"/>
                </a:lnTo>
                <a:lnTo>
                  <a:pt x="66123" y="158468"/>
                </a:lnTo>
                <a:lnTo>
                  <a:pt x="71705" y="159938"/>
                </a:lnTo>
                <a:lnTo>
                  <a:pt x="77331" y="160918"/>
                </a:lnTo>
                <a:lnTo>
                  <a:pt x="82986" y="161571"/>
                </a:lnTo>
                <a:lnTo>
                  <a:pt x="89614" y="162007"/>
                </a:lnTo>
                <a:lnTo>
                  <a:pt x="96891" y="162297"/>
                </a:lnTo>
                <a:lnTo>
                  <a:pt x="104599" y="162490"/>
                </a:lnTo>
                <a:lnTo>
                  <a:pt x="111642" y="163572"/>
                </a:lnTo>
                <a:lnTo>
                  <a:pt x="118243" y="165246"/>
                </a:lnTo>
                <a:lnTo>
                  <a:pt x="124549" y="167314"/>
                </a:lnTo>
                <a:lnTo>
                  <a:pt x="130658" y="169645"/>
                </a:lnTo>
                <a:lnTo>
                  <a:pt x="136635" y="172152"/>
                </a:lnTo>
                <a:lnTo>
                  <a:pt x="142525" y="174775"/>
                </a:lnTo>
                <a:lnTo>
                  <a:pt x="148357" y="176524"/>
                </a:lnTo>
                <a:lnTo>
                  <a:pt x="154150" y="177690"/>
                </a:lnTo>
                <a:lnTo>
                  <a:pt x="159917" y="178468"/>
                </a:lnTo>
                <a:lnTo>
                  <a:pt x="165666" y="179939"/>
                </a:lnTo>
                <a:lnTo>
                  <a:pt x="171404" y="181872"/>
                </a:lnTo>
                <a:lnTo>
                  <a:pt x="177134" y="184113"/>
                </a:lnTo>
                <a:lnTo>
                  <a:pt x="182859" y="186560"/>
                </a:lnTo>
                <a:lnTo>
                  <a:pt x="194301" y="191818"/>
                </a:lnTo>
                <a:lnTo>
                  <a:pt x="211452" y="200133"/>
                </a:lnTo>
                <a:lnTo>
                  <a:pt x="220344" y="203248"/>
                </a:lnTo>
                <a:lnTo>
                  <a:pt x="228423" y="205585"/>
                </a:lnTo>
                <a:lnTo>
                  <a:pt x="233245" y="207542"/>
                </a:lnTo>
                <a:lnTo>
                  <a:pt x="238364" y="209799"/>
                </a:lnTo>
                <a:lnTo>
                  <a:pt x="246592" y="212307"/>
                </a:lnTo>
                <a:lnTo>
                  <a:pt x="250120" y="212975"/>
                </a:lnTo>
                <a:lnTo>
                  <a:pt x="256580" y="216258"/>
                </a:lnTo>
                <a:lnTo>
                  <a:pt x="259635" y="218467"/>
                </a:lnTo>
                <a:lnTo>
                  <a:pt x="265571" y="220922"/>
                </a:lnTo>
                <a:lnTo>
                  <a:pt x="274120" y="222626"/>
                </a:lnTo>
                <a:lnTo>
                  <a:pt x="278359" y="222770"/>
                </a:lnTo>
                <a:lnTo>
                  <a:pt x="279871" y="223761"/>
                </a:lnTo>
                <a:lnTo>
                  <a:pt x="280877" y="225374"/>
                </a:lnTo>
                <a:lnTo>
                  <a:pt x="281549" y="227402"/>
                </a:lnTo>
                <a:lnTo>
                  <a:pt x="282949" y="228754"/>
                </a:lnTo>
                <a:lnTo>
                  <a:pt x="284836" y="229655"/>
                </a:lnTo>
                <a:lnTo>
                  <a:pt x="291078" y="231352"/>
                </a:lnTo>
                <a:lnTo>
                  <a:pt x="291293" y="228871"/>
                </a:lnTo>
                <a:lnTo>
                  <a:pt x="291465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516"/>
          <p:cNvSpPr/>
          <p:nvPr/>
        </p:nvSpPr>
        <p:spPr>
          <a:xfrm>
            <a:off x="6826567" y="2048827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0" y="25727"/>
                </a:lnTo>
                <a:lnTo>
                  <a:pt x="45175" y="25718"/>
                </a:lnTo>
                <a:lnTo>
                  <a:pt x="52024" y="24765"/>
                </a:lnTo>
                <a:lnTo>
                  <a:pt x="58495" y="23178"/>
                </a:lnTo>
                <a:lnTo>
                  <a:pt x="64714" y="21167"/>
                </a:lnTo>
                <a:lnTo>
                  <a:pt x="70766" y="19826"/>
                </a:lnTo>
                <a:lnTo>
                  <a:pt x="76705" y="18933"/>
                </a:lnTo>
                <a:lnTo>
                  <a:pt x="82569" y="18337"/>
                </a:lnTo>
                <a:lnTo>
                  <a:pt x="88383" y="17939"/>
                </a:lnTo>
                <a:lnTo>
                  <a:pt x="94164" y="17675"/>
                </a:lnTo>
                <a:lnTo>
                  <a:pt x="105668" y="17380"/>
                </a:lnTo>
                <a:lnTo>
                  <a:pt x="151445" y="17154"/>
                </a:lnTo>
                <a:lnTo>
                  <a:pt x="157161" y="16199"/>
                </a:lnTo>
                <a:lnTo>
                  <a:pt x="162877" y="14609"/>
                </a:lnTo>
                <a:lnTo>
                  <a:pt x="168592" y="12597"/>
                </a:lnTo>
                <a:lnTo>
                  <a:pt x="174308" y="11255"/>
                </a:lnTo>
                <a:lnTo>
                  <a:pt x="180023" y="10361"/>
                </a:lnTo>
                <a:lnTo>
                  <a:pt x="185738" y="9765"/>
                </a:lnTo>
                <a:lnTo>
                  <a:pt x="191452" y="9368"/>
                </a:lnTo>
                <a:lnTo>
                  <a:pt x="197167" y="9103"/>
                </a:lnTo>
                <a:lnTo>
                  <a:pt x="202883" y="8926"/>
                </a:lnTo>
                <a:lnTo>
                  <a:pt x="208598" y="7856"/>
                </a:lnTo>
                <a:lnTo>
                  <a:pt x="214313" y="6190"/>
                </a:lnTo>
                <a:lnTo>
                  <a:pt x="220028" y="4126"/>
                </a:lnTo>
                <a:lnTo>
                  <a:pt x="224790" y="2751"/>
                </a:lnTo>
                <a:lnTo>
                  <a:pt x="228918" y="1834"/>
                </a:lnTo>
                <a:lnTo>
                  <a:pt x="236043" y="815"/>
                </a:lnTo>
                <a:lnTo>
                  <a:pt x="242386" y="362"/>
                </a:lnTo>
                <a:lnTo>
                  <a:pt x="248380" y="16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517"/>
          <p:cNvSpPr/>
          <p:nvPr/>
        </p:nvSpPr>
        <p:spPr>
          <a:xfrm>
            <a:off x="7178040" y="1886303"/>
            <a:ext cx="77153" cy="196815"/>
          </a:xfrm>
          <a:custGeom>
            <a:avLst/>
            <a:gdLst/>
            <a:ahLst/>
            <a:cxnLst/>
            <a:rect l="0" t="0" r="0" b="0"/>
            <a:pathLst>
              <a:path w="77153" h="196815">
                <a:moveTo>
                  <a:pt x="0" y="8219"/>
                </a:moveTo>
                <a:lnTo>
                  <a:pt x="0" y="0"/>
                </a:lnTo>
                <a:lnTo>
                  <a:pt x="0" y="28340"/>
                </a:lnTo>
                <a:lnTo>
                  <a:pt x="952" y="32110"/>
                </a:lnTo>
                <a:lnTo>
                  <a:pt x="2540" y="36529"/>
                </a:lnTo>
                <a:lnTo>
                  <a:pt x="4551" y="41380"/>
                </a:lnTo>
                <a:lnTo>
                  <a:pt x="5891" y="45566"/>
                </a:lnTo>
                <a:lnTo>
                  <a:pt x="6785" y="49310"/>
                </a:lnTo>
                <a:lnTo>
                  <a:pt x="7381" y="52758"/>
                </a:lnTo>
                <a:lnTo>
                  <a:pt x="8731" y="56962"/>
                </a:lnTo>
                <a:lnTo>
                  <a:pt x="10583" y="61669"/>
                </a:lnTo>
                <a:lnTo>
                  <a:pt x="12770" y="66712"/>
                </a:lnTo>
                <a:lnTo>
                  <a:pt x="14228" y="71027"/>
                </a:lnTo>
                <a:lnTo>
                  <a:pt x="15201" y="74856"/>
                </a:lnTo>
                <a:lnTo>
                  <a:pt x="15848" y="78361"/>
                </a:lnTo>
                <a:lnTo>
                  <a:pt x="16281" y="81650"/>
                </a:lnTo>
                <a:lnTo>
                  <a:pt x="16568" y="84796"/>
                </a:lnTo>
                <a:lnTo>
                  <a:pt x="16761" y="87845"/>
                </a:lnTo>
                <a:lnTo>
                  <a:pt x="17841" y="91783"/>
                </a:lnTo>
                <a:lnTo>
                  <a:pt x="19514" y="96314"/>
                </a:lnTo>
                <a:lnTo>
                  <a:pt x="21581" y="101239"/>
                </a:lnTo>
                <a:lnTo>
                  <a:pt x="22960" y="105475"/>
                </a:lnTo>
                <a:lnTo>
                  <a:pt x="23879" y="109251"/>
                </a:lnTo>
                <a:lnTo>
                  <a:pt x="24492" y="112721"/>
                </a:lnTo>
                <a:lnTo>
                  <a:pt x="25852" y="116940"/>
                </a:lnTo>
                <a:lnTo>
                  <a:pt x="27713" y="121657"/>
                </a:lnTo>
                <a:lnTo>
                  <a:pt x="29905" y="126707"/>
                </a:lnTo>
                <a:lnTo>
                  <a:pt x="31366" y="131026"/>
                </a:lnTo>
                <a:lnTo>
                  <a:pt x="32341" y="134858"/>
                </a:lnTo>
                <a:lnTo>
                  <a:pt x="32991" y="138365"/>
                </a:lnTo>
                <a:lnTo>
                  <a:pt x="34376" y="141655"/>
                </a:lnTo>
                <a:lnTo>
                  <a:pt x="36252" y="144802"/>
                </a:lnTo>
                <a:lnTo>
                  <a:pt x="38455" y="147852"/>
                </a:lnTo>
                <a:lnTo>
                  <a:pt x="39924" y="150837"/>
                </a:lnTo>
                <a:lnTo>
                  <a:pt x="41557" y="156695"/>
                </a:lnTo>
                <a:lnTo>
                  <a:pt x="42944" y="159590"/>
                </a:lnTo>
                <a:lnTo>
                  <a:pt x="44822" y="162473"/>
                </a:lnTo>
                <a:lnTo>
                  <a:pt x="47026" y="165348"/>
                </a:lnTo>
                <a:lnTo>
                  <a:pt x="48496" y="168217"/>
                </a:lnTo>
                <a:lnTo>
                  <a:pt x="50128" y="173944"/>
                </a:lnTo>
                <a:lnTo>
                  <a:pt x="51517" y="175852"/>
                </a:lnTo>
                <a:lnTo>
                  <a:pt x="53394" y="177125"/>
                </a:lnTo>
                <a:lnTo>
                  <a:pt x="55599" y="177973"/>
                </a:lnTo>
                <a:lnTo>
                  <a:pt x="58021" y="179491"/>
                </a:lnTo>
                <a:lnTo>
                  <a:pt x="60587" y="181455"/>
                </a:lnTo>
                <a:lnTo>
                  <a:pt x="63252" y="183717"/>
                </a:lnTo>
                <a:lnTo>
                  <a:pt x="65027" y="186178"/>
                </a:lnTo>
                <a:lnTo>
                  <a:pt x="67001" y="191452"/>
                </a:lnTo>
                <a:lnTo>
                  <a:pt x="68479" y="193239"/>
                </a:lnTo>
                <a:lnTo>
                  <a:pt x="70418" y="194431"/>
                </a:lnTo>
                <a:lnTo>
                  <a:pt x="77152" y="1968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518"/>
          <p:cNvSpPr/>
          <p:nvPr/>
        </p:nvSpPr>
        <p:spPr>
          <a:xfrm>
            <a:off x="7058025" y="2126087"/>
            <a:ext cx="325756" cy="51328"/>
          </a:xfrm>
          <a:custGeom>
            <a:avLst/>
            <a:gdLst/>
            <a:ahLst/>
            <a:cxnLst/>
            <a:rect l="0" t="0" r="0" b="0"/>
            <a:pathLst>
              <a:path w="325756" h="51328">
                <a:moveTo>
                  <a:pt x="0" y="51327"/>
                </a:moveTo>
                <a:lnTo>
                  <a:pt x="4550" y="51327"/>
                </a:lnTo>
                <a:lnTo>
                  <a:pt x="6844" y="50375"/>
                </a:lnTo>
                <a:lnTo>
                  <a:pt x="9325" y="48788"/>
                </a:lnTo>
                <a:lnTo>
                  <a:pt x="11931" y="46777"/>
                </a:lnTo>
                <a:lnTo>
                  <a:pt x="15574" y="45436"/>
                </a:lnTo>
                <a:lnTo>
                  <a:pt x="24701" y="43947"/>
                </a:lnTo>
                <a:lnTo>
                  <a:pt x="29802" y="43549"/>
                </a:lnTo>
                <a:lnTo>
                  <a:pt x="35108" y="43285"/>
                </a:lnTo>
                <a:lnTo>
                  <a:pt x="46084" y="42990"/>
                </a:lnTo>
                <a:lnTo>
                  <a:pt x="57312" y="42860"/>
                </a:lnTo>
                <a:lnTo>
                  <a:pt x="62972" y="41872"/>
                </a:lnTo>
                <a:lnTo>
                  <a:pt x="68652" y="40262"/>
                </a:lnTo>
                <a:lnTo>
                  <a:pt x="74342" y="38235"/>
                </a:lnTo>
                <a:lnTo>
                  <a:pt x="80994" y="36884"/>
                </a:lnTo>
                <a:lnTo>
                  <a:pt x="88286" y="35984"/>
                </a:lnTo>
                <a:lnTo>
                  <a:pt x="96004" y="35383"/>
                </a:lnTo>
                <a:lnTo>
                  <a:pt x="103056" y="34031"/>
                </a:lnTo>
                <a:lnTo>
                  <a:pt x="109661" y="32176"/>
                </a:lnTo>
                <a:lnTo>
                  <a:pt x="115969" y="29988"/>
                </a:lnTo>
                <a:lnTo>
                  <a:pt x="122080" y="28528"/>
                </a:lnTo>
                <a:lnTo>
                  <a:pt x="128060" y="27556"/>
                </a:lnTo>
                <a:lnTo>
                  <a:pt x="133950" y="26907"/>
                </a:lnTo>
                <a:lnTo>
                  <a:pt x="140735" y="25522"/>
                </a:lnTo>
                <a:lnTo>
                  <a:pt x="148116" y="23647"/>
                </a:lnTo>
                <a:lnTo>
                  <a:pt x="155894" y="21444"/>
                </a:lnTo>
                <a:lnTo>
                  <a:pt x="163937" y="19975"/>
                </a:lnTo>
                <a:lnTo>
                  <a:pt x="172156" y="18996"/>
                </a:lnTo>
                <a:lnTo>
                  <a:pt x="180493" y="18343"/>
                </a:lnTo>
                <a:lnTo>
                  <a:pt x="187955" y="16955"/>
                </a:lnTo>
                <a:lnTo>
                  <a:pt x="194836" y="15078"/>
                </a:lnTo>
                <a:lnTo>
                  <a:pt x="201328" y="12874"/>
                </a:lnTo>
                <a:lnTo>
                  <a:pt x="207560" y="11404"/>
                </a:lnTo>
                <a:lnTo>
                  <a:pt x="213621" y="10424"/>
                </a:lnTo>
                <a:lnTo>
                  <a:pt x="219567" y="9771"/>
                </a:lnTo>
                <a:lnTo>
                  <a:pt x="226388" y="9336"/>
                </a:lnTo>
                <a:lnTo>
                  <a:pt x="233793" y="9046"/>
                </a:lnTo>
                <a:lnTo>
                  <a:pt x="241586" y="8852"/>
                </a:lnTo>
                <a:lnTo>
                  <a:pt x="247735" y="7771"/>
                </a:lnTo>
                <a:lnTo>
                  <a:pt x="252786" y="6097"/>
                </a:lnTo>
                <a:lnTo>
                  <a:pt x="257107" y="4029"/>
                </a:lnTo>
                <a:lnTo>
                  <a:pt x="261892" y="2650"/>
                </a:lnTo>
                <a:lnTo>
                  <a:pt x="266987" y="1731"/>
                </a:lnTo>
                <a:lnTo>
                  <a:pt x="272289" y="1118"/>
                </a:lnTo>
                <a:lnTo>
                  <a:pt x="277728" y="710"/>
                </a:lnTo>
                <a:lnTo>
                  <a:pt x="283259" y="437"/>
                </a:lnTo>
                <a:lnTo>
                  <a:pt x="297606" y="54"/>
                </a:lnTo>
                <a:lnTo>
                  <a:pt x="301273" y="0"/>
                </a:lnTo>
                <a:lnTo>
                  <a:pt x="304672" y="917"/>
                </a:lnTo>
                <a:lnTo>
                  <a:pt x="307889" y="2480"/>
                </a:lnTo>
                <a:lnTo>
                  <a:pt x="310987" y="4475"/>
                </a:lnTo>
                <a:lnTo>
                  <a:pt x="314004" y="5805"/>
                </a:lnTo>
                <a:lnTo>
                  <a:pt x="316969" y="6692"/>
                </a:lnTo>
                <a:lnTo>
                  <a:pt x="325755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519"/>
          <p:cNvSpPr/>
          <p:nvPr/>
        </p:nvSpPr>
        <p:spPr>
          <a:xfrm>
            <a:off x="7143750" y="2203163"/>
            <a:ext cx="257176" cy="128548"/>
          </a:xfrm>
          <a:custGeom>
            <a:avLst/>
            <a:gdLst/>
            <a:ahLst/>
            <a:cxnLst/>
            <a:rect l="0" t="0" r="0" b="0"/>
            <a:pathLst>
              <a:path w="257176" h="128548">
                <a:moveTo>
                  <a:pt x="42862" y="17114"/>
                </a:moveTo>
                <a:lnTo>
                  <a:pt x="42862" y="8895"/>
                </a:lnTo>
                <a:lnTo>
                  <a:pt x="47413" y="8646"/>
                </a:lnTo>
                <a:lnTo>
                  <a:pt x="48754" y="7659"/>
                </a:lnTo>
                <a:lnTo>
                  <a:pt x="49647" y="6048"/>
                </a:lnTo>
                <a:lnTo>
                  <a:pt x="50243" y="4022"/>
                </a:lnTo>
                <a:lnTo>
                  <a:pt x="52545" y="2671"/>
                </a:lnTo>
                <a:lnTo>
                  <a:pt x="60183" y="1170"/>
                </a:lnTo>
                <a:lnTo>
                  <a:pt x="67388" y="503"/>
                </a:lnTo>
                <a:lnTo>
                  <a:pt x="73766" y="206"/>
                </a:lnTo>
                <a:lnTo>
                  <a:pt x="79774" y="74"/>
                </a:lnTo>
                <a:lnTo>
                  <a:pt x="93064" y="0"/>
                </a:lnTo>
                <a:lnTo>
                  <a:pt x="97284" y="942"/>
                </a:lnTo>
                <a:lnTo>
                  <a:pt x="107777" y="5867"/>
                </a:lnTo>
                <a:lnTo>
                  <a:pt x="113941" y="7353"/>
                </a:lnTo>
                <a:lnTo>
                  <a:pt x="119855" y="8013"/>
                </a:lnTo>
                <a:lnTo>
                  <a:pt x="122766" y="8190"/>
                </a:lnTo>
                <a:lnTo>
                  <a:pt x="125659" y="9259"/>
                </a:lnTo>
                <a:lnTo>
                  <a:pt x="131413" y="12988"/>
                </a:lnTo>
                <a:lnTo>
                  <a:pt x="137145" y="15280"/>
                </a:lnTo>
                <a:lnTo>
                  <a:pt x="140008" y="15892"/>
                </a:lnTo>
                <a:lnTo>
                  <a:pt x="145728" y="19111"/>
                </a:lnTo>
                <a:lnTo>
                  <a:pt x="148587" y="21303"/>
                </a:lnTo>
                <a:lnTo>
                  <a:pt x="150493" y="23716"/>
                </a:lnTo>
                <a:lnTo>
                  <a:pt x="151764" y="26278"/>
                </a:lnTo>
                <a:lnTo>
                  <a:pt x="153803" y="32683"/>
                </a:lnTo>
                <a:lnTo>
                  <a:pt x="154082" y="36098"/>
                </a:lnTo>
                <a:lnTo>
                  <a:pt x="154205" y="40792"/>
                </a:lnTo>
                <a:lnTo>
                  <a:pt x="154261" y="46053"/>
                </a:lnTo>
                <a:lnTo>
                  <a:pt x="153323" y="48789"/>
                </a:lnTo>
                <a:lnTo>
                  <a:pt x="151745" y="51566"/>
                </a:lnTo>
                <a:lnTo>
                  <a:pt x="149741" y="54369"/>
                </a:lnTo>
                <a:lnTo>
                  <a:pt x="147452" y="57191"/>
                </a:lnTo>
                <a:lnTo>
                  <a:pt x="144974" y="60024"/>
                </a:lnTo>
                <a:lnTo>
                  <a:pt x="142369" y="62866"/>
                </a:lnTo>
                <a:lnTo>
                  <a:pt x="136935" y="68563"/>
                </a:lnTo>
                <a:lnTo>
                  <a:pt x="134153" y="71416"/>
                </a:lnTo>
                <a:lnTo>
                  <a:pt x="130392" y="73318"/>
                </a:lnTo>
                <a:lnTo>
                  <a:pt x="125981" y="74586"/>
                </a:lnTo>
                <a:lnTo>
                  <a:pt x="121135" y="75431"/>
                </a:lnTo>
                <a:lnTo>
                  <a:pt x="115999" y="76947"/>
                </a:lnTo>
                <a:lnTo>
                  <a:pt x="110669" y="78910"/>
                </a:lnTo>
                <a:lnTo>
                  <a:pt x="105212" y="81171"/>
                </a:lnTo>
                <a:lnTo>
                  <a:pt x="99669" y="83631"/>
                </a:lnTo>
                <a:lnTo>
                  <a:pt x="88430" y="88905"/>
                </a:lnTo>
                <a:lnTo>
                  <a:pt x="71392" y="97229"/>
                </a:lnTo>
                <a:lnTo>
                  <a:pt x="64740" y="100051"/>
                </a:lnTo>
                <a:lnTo>
                  <a:pt x="57447" y="102886"/>
                </a:lnTo>
                <a:lnTo>
                  <a:pt x="49727" y="105728"/>
                </a:lnTo>
                <a:lnTo>
                  <a:pt x="42677" y="108575"/>
                </a:lnTo>
                <a:lnTo>
                  <a:pt x="36071" y="111425"/>
                </a:lnTo>
                <a:lnTo>
                  <a:pt x="29762" y="114278"/>
                </a:lnTo>
                <a:lnTo>
                  <a:pt x="24603" y="116180"/>
                </a:lnTo>
                <a:lnTo>
                  <a:pt x="20212" y="117448"/>
                </a:lnTo>
                <a:lnTo>
                  <a:pt x="12793" y="118857"/>
                </a:lnTo>
                <a:lnTo>
                  <a:pt x="6321" y="119483"/>
                </a:lnTo>
                <a:lnTo>
                  <a:pt x="4213" y="120603"/>
                </a:lnTo>
                <a:lnTo>
                  <a:pt x="2809" y="122301"/>
                </a:lnTo>
                <a:lnTo>
                  <a:pt x="21" y="128508"/>
                </a:lnTo>
                <a:lnTo>
                  <a:pt x="3" y="128547"/>
                </a:lnTo>
                <a:lnTo>
                  <a:pt x="0" y="124003"/>
                </a:lnTo>
                <a:lnTo>
                  <a:pt x="1906" y="122663"/>
                </a:lnTo>
                <a:lnTo>
                  <a:pt x="9101" y="121175"/>
                </a:lnTo>
                <a:lnTo>
                  <a:pt x="16110" y="120513"/>
                </a:lnTo>
                <a:lnTo>
                  <a:pt x="23352" y="120219"/>
                </a:lnTo>
                <a:lnTo>
                  <a:pt x="43524" y="120031"/>
                </a:lnTo>
                <a:lnTo>
                  <a:pt x="49017" y="120015"/>
                </a:lnTo>
                <a:lnTo>
                  <a:pt x="54586" y="119052"/>
                </a:lnTo>
                <a:lnTo>
                  <a:pt x="60204" y="117458"/>
                </a:lnTo>
                <a:lnTo>
                  <a:pt x="65853" y="115442"/>
                </a:lnTo>
                <a:lnTo>
                  <a:pt x="71525" y="114099"/>
                </a:lnTo>
                <a:lnTo>
                  <a:pt x="77210" y="113203"/>
                </a:lnTo>
                <a:lnTo>
                  <a:pt x="82906" y="112606"/>
                </a:lnTo>
                <a:lnTo>
                  <a:pt x="88608" y="112208"/>
                </a:lnTo>
                <a:lnTo>
                  <a:pt x="94314" y="111942"/>
                </a:lnTo>
                <a:lnTo>
                  <a:pt x="100024" y="111766"/>
                </a:lnTo>
                <a:lnTo>
                  <a:pt x="105735" y="110695"/>
                </a:lnTo>
                <a:lnTo>
                  <a:pt x="111447" y="109029"/>
                </a:lnTo>
                <a:lnTo>
                  <a:pt x="117161" y="106966"/>
                </a:lnTo>
                <a:lnTo>
                  <a:pt x="123828" y="105590"/>
                </a:lnTo>
                <a:lnTo>
                  <a:pt x="131129" y="104673"/>
                </a:lnTo>
                <a:lnTo>
                  <a:pt x="138855" y="104062"/>
                </a:lnTo>
                <a:lnTo>
                  <a:pt x="145909" y="103654"/>
                </a:lnTo>
                <a:lnTo>
                  <a:pt x="158829" y="103201"/>
                </a:lnTo>
                <a:lnTo>
                  <a:pt x="195223" y="102887"/>
                </a:lnTo>
                <a:lnTo>
                  <a:pt x="257175" y="1028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520"/>
          <p:cNvSpPr/>
          <p:nvPr/>
        </p:nvSpPr>
        <p:spPr>
          <a:xfrm>
            <a:off x="7547051" y="2058622"/>
            <a:ext cx="119585" cy="152603"/>
          </a:xfrm>
          <a:custGeom>
            <a:avLst/>
            <a:gdLst/>
            <a:ahLst/>
            <a:cxnLst/>
            <a:rect l="0" t="0" r="0" b="0"/>
            <a:pathLst>
              <a:path w="119585" h="152603">
                <a:moveTo>
                  <a:pt x="51041" y="15923"/>
                </a:moveTo>
                <a:lnTo>
                  <a:pt x="38022" y="2904"/>
                </a:lnTo>
                <a:lnTo>
                  <a:pt x="35694" y="1528"/>
                </a:lnTo>
                <a:lnTo>
                  <a:pt x="33190" y="611"/>
                </a:lnTo>
                <a:lnTo>
                  <a:pt x="30568" y="0"/>
                </a:lnTo>
                <a:lnTo>
                  <a:pt x="28819" y="545"/>
                </a:lnTo>
                <a:lnTo>
                  <a:pt x="27654" y="1861"/>
                </a:lnTo>
                <a:lnTo>
                  <a:pt x="25785" y="6266"/>
                </a:lnTo>
                <a:lnTo>
                  <a:pt x="22989" y="9408"/>
                </a:lnTo>
                <a:lnTo>
                  <a:pt x="16059" y="16532"/>
                </a:lnTo>
                <a:lnTo>
                  <a:pt x="13432" y="19187"/>
                </a:lnTo>
                <a:lnTo>
                  <a:pt x="11681" y="21908"/>
                </a:lnTo>
                <a:lnTo>
                  <a:pt x="10514" y="24676"/>
                </a:lnTo>
                <a:lnTo>
                  <a:pt x="9735" y="27473"/>
                </a:lnTo>
                <a:lnTo>
                  <a:pt x="8264" y="31243"/>
                </a:lnTo>
                <a:lnTo>
                  <a:pt x="6331" y="35661"/>
                </a:lnTo>
                <a:lnTo>
                  <a:pt x="4089" y="40512"/>
                </a:lnTo>
                <a:lnTo>
                  <a:pt x="2595" y="44698"/>
                </a:lnTo>
                <a:lnTo>
                  <a:pt x="1599" y="48441"/>
                </a:lnTo>
                <a:lnTo>
                  <a:pt x="934" y="51889"/>
                </a:lnTo>
                <a:lnTo>
                  <a:pt x="492" y="56093"/>
                </a:lnTo>
                <a:lnTo>
                  <a:pt x="197" y="60800"/>
                </a:lnTo>
                <a:lnTo>
                  <a:pt x="0" y="65844"/>
                </a:lnTo>
                <a:lnTo>
                  <a:pt x="821" y="70158"/>
                </a:lnTo>
                <a:lnTo>
                  <a:pt x="2321" y="73987"/>
                </a:lnTo>
                <a:lnTo>
                  <a:pt x="4274" y="77492"/>
                </a:lnTo>
                <a:lnTo>
                  <a:pt x="5576" y="81734"/>
                </a:lnTo>
                <a:lnTo>
                  <a:pt x="6443" y="86467"/>
                </a:lnTo>
                <a:lnTo>
                  <a:pt x="7022" y="91527"/>
                </a:lnTo>
                <a:lnTo>
                  <a:pt x="7408" y="95853"/>
                </a:lnTo>
                <a:lnTo>
                  <a:pt x="7664" y="99690"/>
                </a:lnTo>
                <a:lnTo>
                  <a:pt x="7836" y="103200"/>
                </a:lnTo>
                <a:lnTo>
                  <a:pt x="8026" y="109640"/>
                </a:lnTo>
                <a:lnTo>
                  <a:pt x="8077" y="112691"/>
                </a:lnTo>
                <a:lnTo>
                  <a:pt x="9063" y="116630"/>
                </a:lnTo>
                <a:lnTo>
                  <a:pt x="10673" y="121161"/>
                </a:lnTo>
                <a:lnTo>
                  <a:pt x="12699" y="126086"/>
                </a:lnTo>
                <a:lnTo>
                  <a:pt x="15002" y="129370"/>
                </a:lnTo>
                <a:lnTo>
                  <a:pt x="17491" y="131559"/>
                </a:lnTo>
                <a:lnTo>
                  <a:pt x="20102" y="133019"/>
                </a:lnTo>
                <a:lnTo>
                  <a:pt x="22795" y="134944"/>
                </a:lnTo>
                <a:lnTo>
                  <a:pt x="25543" y="137180"/>
                </a:lnTo>
                <a:lnTo>
                  <a:pt x="28327" y="139624"/>
                </a:lnTo>
                <a:lnTo>
                  <a:pt x="31136" y="142205"/>
                </a:lnTo>
                <a:lnTo>
                  <a:pt x="36796" y="147613"/>
                </a:lnTo>
                <a:lnTo>
                  <a:pt x="40593" y="149436"/>
                </a:lnTo>
                <a:lnTo>
                  <a:pt x="45028" y="150652"/>
                </a:lnTo>
                <a:lnTo>
                  <a:pt x="49889" y="151462"/>
                </a:lnTo>
                <a:lnTo>
                  <a:pt x="54084" y="152002"/>
                </a:lnTo>
                <a:lnTo>
                  <a:pt x="57832" y="152362"/>
                </a:lnTo>
                <a:lnTo>
                  <a:pt x="61283" y="152602"/>
                </a:lnTo>
                <a:lnTo>
                  <a:pt x="64537" y="151810"/>
                </a:lnTo>
                <a:lnTo>
                  <a:pt x="67659" y="150329"/>
                </a:lnTo>
                <a:lnTo>
                  <a:pt x="70692" y="148389"/>
                </a:lnTo>
                <a:lnTo>
                  <a:pt x="73667" y="147096"/>
                </a:lnTo>
                <a:lnTo>
                  <a:pt x="76603" y="146234"/>
                </a:lnTo>
                <a:lnTo>
                  <a:pt x="79512" y="145660"/>
                </a:lnTo>
                <a:lnTo>
                  <a:pt x="82404" y="144324"/>
                </a:lnTo>
                <a:lnTo>
                  <a:pt x="85285" y="142481"/>
                </a:lnTo>
                <a:lnTo>
                  <a:pt x="88158" y="140300"/>
                </a:lnTo>
                <a:lnTo>
                  <a:pt x="91978" y="137893"/>
                </a:lnTo>
                <a:lnTo>
                  <a:pt x="96430" y="135336"/>
                </a:lnTo>
                <a:lnTo>
                  <a:pt x="108161" y="128940"/>
                </a:lnTo>
                <a:lnTo>
                  <a:pt x="110076" y="126510"/>
                </a:lnTo>
                <a:lnTo>
                  <a:pt x="112305" y="122985"/>
                </a:lnTo>
                <a:lnTo>
                  <a:pt x="114744" y="118730"/>
                </a:lnTo>
                <a:lnTo>
                  <a:pt x="116370" y="114941"/>
                </a:lnTo>
                <a:lnTo>
                  <a:pt x="117454" y="111462"/>
                </a:lnTo>
                <a:lnTo>
                  <a:pt x="118177" y="108191"/>
                </a:lnTo>
                <a:lnTo>
                  <a:pt x="118658" y="105057"/>
                </a:lnTo>
                <a:lnTo>
                  <a:pt x="118979" y="102016"/>
                </a:lnTo>
                <a:lnTo>
                  <a:pt x="119193" y="99036"/>
                </a:lnTo>
                <a:lnTo>
                  <a:pt x="119336" y="96096"/>
                </a:lnTo>
                <a:lnTo>
                  <a:pt x="119494" y="90290"/>
                </a:lnTo>
                <a:lnTo>
                  <a:pt x="119584" y="77116"/>
                </a:lnTo>
                <a:lnTo>
                  <a:pt x="118643" y="72911"/>
                </a:lnTo>
                <a:lnTo>
                  <a:pt x="117064" y="69155"/>
                </a:lnTo>
                <a:lnTo>
                  <a:pt x="115060" y="65698"/>
                </a:lnTo>
                <a:lnTo>
                  <a:pt x="112770" y="62441"/>
                </a:lnTo>
                <a:lnTo>
                  <a:pt x="110291" y="59317"/>
                </a:lnTo>
                <a:lnTo>
                  <a:pt x="107686" y="56283"/>
                </a:lnTo>
                <a:lnTo>
                  <a:pt x="104997" y="52354"/>
                </a:lnTo>
                <a:lnTo>
                  <a:pt x="102251" y="47830"/>
                </a:lnTo>
                <a:lnTo>
                  <a:pt x="99469" y="42909"/>
                </a:lnTo>
                <a:lnTo>
                  <a:pt x="97614" y="38676"/>
                </a:lnTo>
                <a:lnTo>
                  <a:pt x="96377" y="34902"/>
                </a:lnTo>
                <a:lnTo>
                  <a:pt x="95553" y="31433"/>
                </a:lnTo>
                <a:lnTo>
                  <a:pt x="94050" y="29120"/>
                </a:lnTo>
                <a:lnTo>
                  <a:pt x="92096" y="27578"/>
                </a:lnTo>
                <a:lnTo>
                  <a:pt x="89841" y="26551"/>
                </a:lnTo>
                <a:lnTo>
                  <a:pt x="88338" y="24913"/>
                </a:lnTo>
                <a:lnTo>
                  <a:pt x="87335" y="22869"/>
                </a:lnTo>
                <a:lnTo>
                  <a:pt x="86667" y="20553"/>
                </a:lnTo>
                <a:lnTo>
                  <a:pt x="85269" y="18057"/>
                </a:lnTo>
                <a:lnTo>
                  <a:pt x="83385" y="15441"/>
                </a:lnTo>
                <a:lnTo>
                  <a:pt x="76792" y="7392"/>
                </a:lnTo>
                <a:lnTo>
                  <a:pt x="76758" y="7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521"/>
          <p:cNvSpPr/>
          <p:nvPr/>
        </p:nvSpPr>
        <p:spPr>
          <a:xfrm>
            <a:off x="7752397" y="1990278"/>
            <a:ext cx="205741" cy="220087"/>
          </a:xfrm>
          <a:custGeom>
            <a:avLst/>
            <a:gdLst/>
            <a:ahLst/>
            <a:cxnLst/>
            <a:rect l="0" t="0" r="0" b="0"/>
            <a:pathLst>
              <a:path w="205741" h="220087">
                <a:moveTo>
                  <a:pt x="0" y="58549"/>
                </a:moveTo>
                <a:lnTo>
                  <a:pt x="28693" y="87242"/>
                </a:lnTo>
                <a:lnTo>
                  <a:pt x="30558" y="90060"/>
                </a:lnTo>
                <a:lnTo>
                  <a:pt x="32632" y="95731"/>
                </a:lnTo>
                <a:lnTo>
                  <a:pt x="33185" y="99530"/>
                </a:lnTo>
                <a:lnTo>
                  <a:pt x="33554" y="103967"/>
                </a:lnTo>
                <a:lnTo>
                  <a:pt x="33799" y="108830"/>
                </a:lnTo>
                <a:lnTo>
                  <a:pt x="34916" y="113977"/>
                </a:lnTo>
                <a:lnTo>
                  <a:pt x="36612" y="119314"/>
                </a:lnTo>
                <a:lnTo>
                  <a:pt x="38696" y="124776"/>
                </a:lnTo>
                <a:lnTo>
                  <a:pt x="40084" y="130323"/>
                </a:lnTo>
                <a:lnTo>
                  <a:pt x="41011" y="135926"/>
                </a:lnTo>
                <a:lnTo>
                  <a:pt x="41628" y="141566"/>
                </a:lnTo>
                <a:lnTo>
                  <a:pt x="42992" y="146279"/>
                </a:lnTo>
                <a:lnTo>
                  <a:pt x="44854" y="150373"/>
                </a:lnTo>
                <a:lnTo>
                  <a:pt x="47048" y="154055"/>
                </a:lnTo>
                <a:lnTo>
                  <a:pt x="48510" y="158415"/>
                </a:lnTo>
                <a:lnTo>
                  <a:pt x="49485" y="163226"/>
                </a:lnTo>
                <a:lnTo>
                  <a:pt x="50136" y="168339"/>
                </a:lnTo>
                <a:lnTo>
                  <a:pt x="50569" y="172700"/>
                </a:lnTo>
                <a:lnTo>
                  <a:pt x="50857" y="176560"/>
                </a:lnTo>
                <a:lnTo>
                  <a:pt x="51050" y="180085"/>
                </a:lnTo>
                <a:lnTo>
                  <a:pt x="52131" y="183388"/>
                </a:lnTo>
                <a:lnTo>
                  <a:pt x="55872" y="189598"/>
                </a:lnTo>
                <a:lnTo>
                  <a:pt x="58169" y="195533"/>
                </a:lnTo>
                <a:lnTo>
                  <a:pt x="58782" y="198449"/>
                </a:lnTo>
                <a:lnTo>
                  <a:pt x="62003" y="204229"/>
                </a:lnTo>
                <a:lnTo>
                  <a:pt x="67281" y="211150"/>
                </a:lnTo>
                <a:lnTo>
                  <a:pt x="68003" y="214637"/>
                </a:lnTo>
                <a:lnTo>
                  <a:pt x="68195" y="216900"/>
                </a:lnTo>
                <a:lnTo>
                  <a:pt x="67371" y="218409"/>
                </a:lnTo>
                <a:lnTo>
                  <a:pt x="65869" y="219415"/>
                </a:lnTo>
                <a:lnTo>
                  <a:pt x="63915" y="220086"/>
                </a:lnTo>
                <a:lnTo>
                  <a:pt x="62612" y="219580"/>
                </a:lnTo>
                <a:lnTo>
                  <a:pt x="61744" y="218291"/>
                </a:lnTo>
                <a:lnTo>
                  <a:pt x="61165" y="216478"/>
                </a:lnTo>
                <a:lnTo>
                  <a:pt x="59827" y="215270"/>
                </a:lnTo>
                <a:lnTo>
                  <a:pt x="57982" y="214465"/>
                </a:lnTo>
                <a:lnTo>
                  <a:pt x="55800" y="213928"/>
                </a:lnTo>
                <a:lnTo>
                  <a:pt x="54345" y="212617"/>
                </a:lnTo>
                <a:lnTo>
                  <a:pt x="53375" y="210791"/>
                </a:lnTo>
                <a:lnTo>
                  <a:pt x="52728" y="208621"/>
                </a:lnTo>
                <a:lnTo>
                  <a:pt x="49470" y="203670"/>
                </a:lnTo>
                <a:lnTo>
                  <a:pt x="44847" y="198295"/>
                </a:lnTo>
                <a:lnTo>
                  <a:pt x="39617" y="192731"/>
                </a:lnTo>
                <a:lnTo>
                  <a:pt x="37841" y="189914"/>
                </a:lnTo>
                <a:lnTo>
                  <a:pt x="35868" y="184243"/>
                </a:lnTo>
                <a:lnTo>
                  <a:pt x="35342" y="180445"/>
                </a:lnTo>
                <a:lnTo>
                  <a:pt x="34992" y="176008"/>
                </a:lnTo>
                <a:lnTo>
                  <a:pt x="34757" y="171145"/>
                </a:lnTo>
                <a:lnTo>
                  <a:pt x="33649" y="165998"/>
                </a:lnTo>
                <a:lnTo>
                  <a:pt x="31958" y="160662"/>
                </a:lnTo>
                <a:lnTo>
                  <a:pt x="29878" y="155199"/>
                </a:lnTo>
                <a:lnTo>
                  <a:pt x="28491" y="149652"/>
                </a:lnTo>
                <a:lnTo>
                  <a:pt x="27566" y="144050"/>
                </a:lnTo>
                <a:lnTo>
                  <a:pt x="26950" y="138409"/>
                </a:lnTo>
                <a:lnTo>
                  <a:pt x="26539" y="131792"/>
                </a:lnTo>
                <a:lnTo>
                  <a:pt x="26083" y="116819"/>
                </a:lnTo>
                <a:lnTo>
                  <a:pt x="25826" y="96875"/>
                </a:lnTo>
                <a:lnTo>
                  <a:pt x="26742" y="90767"/>
                </a:lnTo>
                <a:lnTo>
                  <a:pt x="28306" y="84790"/>
                </a:lnTo>
                <a:lnTo>
                  <a:pt x="30301" y="78901"/>
                </a:lnTo>
                <a:lnTo>
                  <a:pt x="33536" y="73069"/>
                </a:lnTo>
                <a:lnTo>
                  <a:pt x="37598" y="67277"/>
                </a:lnTo>
                <a:lnTo>
                  <a:pt x="42210" y="61510"/>
                </a:lnTo>
                <a:lnTo>
                  <a:pt x="46237" y="55761"/>
                </a:lnTo>
                <a:lnTo>
                  <a:pt x="49875" y="50023"/>
                </a:lnTo>
                <a:lnTo>
                  <a:pt x="53252" y="44292"/>
                </a:lnTo>
                <a:lnTo>
                  <a:pt x="57410" y="39520"/>
                </a:lnTo>
                <a:lnTo>
                  <a:pt x="62085" y="35385"/>
                </a:lnTo>
                <a:lnTo>
                  <a:pt x="67107" y="31676"/>
                </a:lnTo>
                <a:lnTo>
                  <a:pt x="72361" y="27299"/>
                </a:lnTo>
                <a:lnTo>
                  <a:pt x="77769" y="22476"/>
                </a:lnTo>
                <a:lnTo>
                  <a:pt x="83278" y="17355"/>
                </a:lnTo>
                <a:lnTo>
                  <a:pt x="89809" y="13941"/>
                </a:lnTo>
                <a:lnTo>
                  <a:pt x="97020" y="11666"/>
                </a:lnTo>
                <a:lnTo>
                  <a:pt x="104685" y="10148"/>
                </a:lnTo>
                <a:lnTo>
                  <a:pt x="111700" y="8184"/>
                </a:lnTo>
                <a:lnTo>
                  <a:pt x="118282" y="5923"/>
                </a:lnTo>
                <a:lnTo>
                  <a:pt x="124574" y="3462"/>
                </a:lnTo>
                <a:lnTo>
                  <a:pt x="130675" y="1822"/>
                </a:lnTo>
                <a:lnTo>
                  <a:pt x="136647" y="729"/>
                </a:lnTo>
                <a:lnTo>
                  <a:pt x="142532" y="0"/>
                </a:lnTo>
                <a:lnTo>
                  <a:pt x="148362" y="466"/>
                </a:lnTo>
                <a:lnTo>
                  <a:pt x="154153" y="1730"/>
                </a:lnTo>
                <a:lnTo>
                  <a:pt x="159920" y="3524"/>
                </a:lnTo>
                <a:lnTo>
                  <a:pt x="165667" y="4721"/>
                </a:lnTo>
                <a:lnTo>
                  <a:pt x="171405" y="5519"/>
                </a:lnTo>
                <a:lnTo>
                  <a:pt x="177136" y="6050"/>
                </a:lnTo>
                <a:lnTo>
                  <a:pt x="181908" y="7358"/>
                </a:lnTo>
                <a:lnTo>
                  <a:pt x="186042" y="9181"/>
                </a:lnTo>
                <a:lnTo>
                  <a:pt x="189750" y="11350"/>
                </a:lnTo>
                <a:lnTo>
                  <a:pt x="193176" y="13748"/>
                </a:lnTo>
                <a:lnTo>
                  <a:pt x="196411" y="16299"/>
                </a:lnTo>
                <a:lnTo>
                  <a:pt x="205740" y="24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522"/>
          <p:cNvSpPr/>
          <p:nvPr/>
        </p:nvSpPr>
        <p:spPr>
          <a:xfrm>
            <a:off x="8078152" y="1980247"/>
            <a:ext cx="180024" cy="274321"/>
          </a:xfrm>
          <a:custGeom>
            <a:avLst/>
            <a:gdLst/>
            <a:ahLst/>
            <a:cxnLst/>
            <a:rect l="0" t="0" r="0" b="0"/>
            <a:pathLst>
              <a:path w="180024" h="274321">
                <a:moveTo>
                  <a:pt x="0" y="0"/>
                </a:moveTo>
                <a:lnTo>
                  <a:pt x="0" y="25885"/>
                </a:lnTo>
                <a:lnTo>
                  <a:pt x="952" y="29639"/>
                </a:lnTo>
                <a:lnTo>
                  <a:pt x="4551" y="36350"/>
                </a:lnTo>
                <a:lnTo>
                  <a:pt x="5891" y="40426"/>
                </a:lnTo>
                <a:lnTo>
                  <a:pt x="6785" y="45048"/>
                </a:lnTo>
                <a:lnTo>
                  <a:pt x="7382" y="50035"/>
                </a:lnTo>
                <a:lnTo>
                  <a:pt x="8731" y="54311"/>
                </a:lnTo>
                <a:lnTo>
                  <a:pt x="12771" y="61603"/>
                </a:lnTo>
                <a:lnTo>
                  <a:pt x="15182" y="65834"/>
                </a:lnTo>
                <a:lnTo>
                  <a:pt x="20400" y="75615"/>
                </a:lnTo>
                <a:lnTo>
                  <a:pt x="28692" y="91831"/>
                </a:lnTo>
                <a:lnTo>
                  <a:pt x="32464" y="97416"/>
                </a:lnTo>
                <a:lnTo>
                  <a:pt x="36882" y="103044"/>
                </a:lnTo>
                <a:lnTo>
                  <a:pt x="41733" y="108701"/>
                </a:lnTo>
                <a:lnTo>
                  <a:pt x="45921" y="114377"/>
                </a:lnTo>
                <a:lnTo>
                  <a:pt x="49663" y="120067"/>
                </a:lnTo>
                <a:lnTo>
                  <a:pt x="53112" y="125764"/>
                </a:lnTo>
                <a:lnTo>
                  <a:pt x="57315" y="131468"/>
                </a:lnTo>
                <a:lnTo>
                  <a:pt x="62023" y="137175"/>
                </a:lnTo>
                <a:lnTo>
                  <a:pt x="67066" y="142885"/>
                </a:lnTo>
                <a:lnTo>
                  <a:pt x="77750" y="154310"/>
                </a:lnTo>
                <a:lnTo>
                  <a:pt x="99915" y="176989"/>
                </a:lnTo>
                <a:lnTo>
                  <a:pt x="109812" y="186929"/>
                </a:lnTo>
                <a:lnTo>
                  <a:pt x="114165" y="192247"/>
                </a:lnTo>
                <a:lnTo>
                  <a:pt x="118021" y="197697"/>
                </a:lnTo>
                <a:lnTo>
                  <a:pt x="121543" y="203236"/>
                </a:lnTo>
                <a:lnTo>
                  <a:pt x="124844" y="207881"/>
                </a:lnTo>
                <a:lnTo>
                  <a:pt x="127996" y="211930"/>
                </a:lnTo>
                <a:lnTo>
                  <a:pt x="131051" y="215581"/>
                </a:lnTo>
                <a:lnTo>
                  <a:pt x="134041" y="218968"/>
                </a:lnTo>
                <a:lnTo>
                  <a:pt x="139901" y="225272"/>
                </a:lnTo>
                <a:lnTo>
                  <a:pt x="148556" y="234176"/>
                </a:lnTo>
                <a:lnTo>
                  <a:pt x="152376" y="237080"/>
                </a:lnTo>
                <a:lnTo>
                  <a:pt x="156830" y="239968"/>
                </a:lnTo>
                <a:lnTo>
                  <a:pt x="161703" y="242846"/>
                </a:lnTo>
                <a:lnTo>
                  <a:pt x="164951" y="245717"/>
                </a:lnTo>
                <a:lnTo>
                  <a:pt x="167118" y="248584"/>
                </a:lnTo>
                <a:lnTo>
                  <a:pt x="170477" y="254309"/>
                </a:lnTo>
                <a:lnTo>
                  <a:pt x="175145" y="260029"/>
                </a:lnTo>
                <a:lnTo>
                  <a:pt x="176772" y="262888"/>
                </a:lnTo>
                <a:lnTo>
                  <a:pt x="179060" y="270509"/>
                </a:lnTo>
                <a:lnTo>
                  <a:pt x="180023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523"/>
          <p:cNvSpPr/>
          <p:nvPr/>
        </p:nvSpPr>
        <p:spPr>
          <a:xfrm>
            <a:off x="7983855" y="1971706"/>
            <a:ext cx="317183" cy="265659"/>
          </a:xfrm>
          <a:custGeom>
            <a:avLst/>
            <a:gdLst/>
            <a:ahLst/>
            <a:cxnLst/>
            <a:rect l="0" t="0" r="0" b="0"/>
            <a:pathLst>
              <a:path w="317183" h="265659">
                <a:moveTo>
                  <a:pt x="317182" y="8541"/>
                </a:moveTo>
                <a:lnTo>
                  <a:pt x="317182" y="3990"/>
                </a:lnTo>
                <a:lnTo>
                  <a:pt x="316230" y="2650"/>
                </a:lnTo>
                <a:lnTo>
                  <a:pt x="314643" y="1756"/>
                </a:lnTo>
                <a:lnTo>
                  <a:pt x="308963" y="73"/>
                </a:lnTo>
                <a:lnTo>
                  <a:pt x="304163" y="0"/>
                </a:lnTo>
                <a:lnTo>
                  <a:pt x="301836" y="942"/>
                </a:lnTo>
                <a:lnTo>
                  <a:pt x="296710" y="4528"/>
                </a:lnTo>
                <a:lnTo>
                  <a:pt x="291255" y="11838"/>
                </a:lnTo>
                <a:lnTo>
                  <a:pt x="288467" y="16454"/>
                </a:lnTo>
                <a:lnTo>
                  <a:pt x="285657" y="21436"/>
                </a:lnTo>
                <a:lnTo>
                  <a:pt x="279994" y="32052"/>
                </a:lnTo>
                <a:lnTo>
                  <a:pt x="275244" y="37550"/>
                </a:lnTo>
                <a:lnTo>
                  <a:pt x="269221" y="43121"/>
                </a:lnTo>
                <a:lnTo>
                  <a:pt x="262348" y="48739"/>
                </a:lnTo>
                <a:lnTo>
                  <a:pt x="255861" y="55342"/>
                </a:lnTo>
                <a:lnTo>
                  <a:pt x="249632" y="62602"/>
                </a:lnTo>
                <a:lnTo>
                  <a:pt x="243574" y="70299"/>
                </a:lnTo>
                <a:lnTo>
                  <a:pt x="235724" y="79241"/>
                </a:lnTo>
                <a:lnTo>
                  <a:pt x="226682" y="89012"/>
                </a:lnTo>
                <a:lnTo>
                  <a:pt x="198292" y="118427"/>
                </a:lnTo>
                <a:lnTo>
                  <a:pt x="132675" y="184451"/>
                </a:lnTo>
                <a:lnTo>
                  <a:pt x="122740" y="193442"/>
                </a:lnTo>
                <a:lnTo>
                  <a:pt x="113259" y="201341"/>
                </a:lnTo>
                <a:lnTo>
                  <a:pt x="104080" y="208512"/>
                </a:lnTo>
                <a:lnTo>
                  <a:pt x="96058" y="215197"/>
                </a:lnTo>
                <a:lnTo>
                  <a:pt x="88803" y="221559"/>
                </a:lnTo>
                <a:lnTo>
                  <a:pt x="82062" y="227706"/>
                </a:lnTo>
                <a:lnTo>
                  <a:pt x="69492" y="239615"/>
                </a:lnTo>
                <a:lnTo>
                  <a:pt x="63473" y="245458"/>
                </a:lnTo>
                <a:lnTo>
                  <a:pt x="57555" y="250306"/>
                </a:lnTo>
                <a:lnTo>
                  <a:pt x="51704" y="254490"/>
                </a:lnTo>
                <a:lnTo>
                  <a:pt x="45900" y="258232"/>
                </a:lnTo>
                <a:lnTo>
                  <a:pt x="40124" y="260727"/>
                </a:lnTo>
                <a:lnTo>
                  <a:pt x="34370" y="262390"/>
                </a:lnTo>
                <a:lnTo>
                  <a:pt x="20547" y="265059"/>
                </a:lnTo>
                <a:lnTo>
                  <a:pt x="10807" y="265629"/>
                </a:lnTo>
                <a:lnTo>
                  <a:pt x="10062" y="265658"/>
                </a:lnTo>
                <a:lnTo>
                  <a:pt x="9565" y="264725"/>
                </a:lnTo>
                <a:lnTo>
                  <a:pt x="9014" y="261148"/>
                </a:lnTo>
                <a:lnTo>
                  <a:pt x="7914" y="259813"/>
                </a:lnTo>
                <a:lnTo>
                  <a:pt x="6228" y="258923"/>
                </a:lnTo>
                <a:lnTo>
                  <a:pt x="0" y="25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524"/>
          <p:cNvSpPr/>
          <p:nvPr/>
        </p:nvSpPr>
        <p:spPr>
          <a:xfrm>
            <a:off x="8386762" y="1988820"/>
            <a:ext cx="205738" cy="281658"/>
          </a:xfrm>
          <a:custGeom>
            <a:avLst/>
            <a:gdLst/>
            <a:ahLst/>
            <a:cxnLst/>
            <a:rect l="0" t="0" r="0" b="0"/>
            <a:pathLst>
              <a:path w="205738" h="281658">
                <a:moveTo>
                  <a:pt x="17145" y="0"/>
                </a:moveTo>
                <a:lnTo>
                  <a:pt x="0" y="0"/>
                </a:lnTo>
                <a:lnTo>
                  <a:pt x="45731" y="45730"/>
                </a:lnTo>
                <a:lnTo>
                  <a:pt x="51440" y="53979"/>
                </a:lnTo>
                <a:lnTo>
                  <a:pt x="54296" y="58846"/>
                </a:lnTo>
                <a:lnTo>
                  <a:pt x="58105" y="63043"/>
                </a:lnTo>
                <a:lnTo>
                  <a:pt x="62550" y="66794"/>
                </a:lnTo>
                <a:lnTo>
                  <a:pt x="67416" y="70246"/>
                </a:lnTo>
                <a:lnTo>
                  <a:pt x="71615" y="73501"/>
                </a:lnTo>
                <a:lnTo>
                  <a:pt x="75365" y="76623"/>
                </a:lnTo>
                <a:lnTo>
                  <a:pt x="78818" y="79657"/>
                </a:lnTo>
                <a:lnTo>
                  <a:pt x="85196" y="85568"/>
                </a:lnTo>
                <a:lnTo>
                  <a:pt x="88230" y="88478"/>
                </a:lnTo>
                <a:lnTo>
                  <a:pt x="92158" y="91370"/>
                </a:lnTo>
                <a:lnTo>
                  <a:pt x="96682" y="94251"/>
                </a:lnTo>
                <a:lnTo>
                  <a:pt x="101602" y="97123"/>
                </a:lnTo>
                <a:lnTo>
                  <a:pt x="106787" y="100944"/>
                </a:lnTo>
                <a:lnTo>
                  <a:pt x="112149" y="105396"/>
                </a:lnTo>
                <a:lnTo>
                  <a:pt x="122234" y="114470"/>
                </a:lnTo>
                <a:lnTo>
                  <a:pt x="129891" y="121678"/>
                </a:lnTo>
                <a:lnTo>
                  <a:pt x="139557" y="131091"/>
                </a:lnTo>
                <a:lnTo>
                  <a:pt x="143521" y="134066"/>
                </a:lnTo>
                <a:lnTo>
                  <a:pt x="148068" y="137002"/>
                </a:lnTo>
                <a:lnTo>
                  <a:pt x="153005" y="139912"/>
                </a:lnTo>
                <a:lnTo>
                  <a:pt x="157249" y="142805"/>
                </a:lnTo>
                <a:lnTo>
                  <a:pt x="161030" y="145685"/>
                </a:lnTo>
                <a:lnTo>
                  <a:pt x="164502" y="148559"/>
                </a:lnTo>
                <a:lnTo>
                  <a:pt x="170903" y="151751"/>
                </a:lnTo>
                <a:lnTo>
                  <a:pt x="173943" y="152602"/>
                </a:lnTo>
                <a:lnTo>
                  <a:pt x="179860" y="156088"/>
                </a:lnTo>
                <a:lnTo>
                  <a:pt x="182773" y="158351"/>
                </a:lnTo>
                <a:lnTo>
                  <a:pt x="188547" y="160866"/>
                </a:lnTo>
                <a:lnTo>
                  <a:pt x="194289" y="161983"/>
                </a:lnTo>
                <a:lnTo>
                  <a:pt x="200016" y="162480"/>
                </a:lnTo>
                <a:lnTo>
                  <a:pt x="205728" y="162876"/>
                </a:lnTo>
                <a:lnTo>
                  <a:pt x="205737" y="167428"/>
                </a:lnTo>
                <a:lnTo>
                  <a:pt x="204784" y="168768"/>
                </a:lnTo>
                <a:lnTo>
                  <a:pt x="203198" y="169662"/>
                </a:lnTo>
                <a:lnTo>
                  <a:pt x="201188" y="170258"/>
                </a:lnTo>
                <a:lnTo>
                  <a:pt x="196415" y="173460"/>
                </a:lnTo>
                <a:lnTo>
                  <a:pt x="193808" y="175647"/>
                </a:lnTo>
                <a:lnTo>
                  <a:pt x="191118" y="177106"/>
                </a:lnTo>
                <a:lnTo>
                  <a:pt x="185589" y="178726"/>
                </a:lnTo>
                <a:lnTo>
                  <a:pt x="182781" y="181063"/>
                </a:lnTo>
                <a:lnTo>
                  <a:pt x="177121" y="188740"/>
                </a:lnTo>
                <a:lnTo>
                  <a:pt x="171430" y="195961"/>
                </a:lnTo>
                <a:lnTo>
                  <a:pt x="168580" y="199221"/>
                </a:lnTo>
                <a:lnTo>
                  <a:pt x="164774" y="202346"/>
                </a:lnTo>
                <a:lnTo>
                  <a:pt x="160331" y="205382"/>
                </a:lnTo>
                <a:lnTo>
                  <a:pt x="155466" y="208359"/>
                </a:lnTo>
                <a:lnTo>
                  <a:pt x="151268" y="211296"/>
                </a:lnTo>
                <a:lnTo>
                  <a:pt x="147519" y="214206"/>
                </a:lnTo>
                <a:lnTo>
                  <a:pt x="144066" y="217099"/>
                </a:lnTo>
                <a:lnTo>
                  <a:pt x="137689" y="220313"/>
                </a:lnTo>
                <a:lnTo>
                  <a:pt x="134656" y="221170"/>
                </a:lnTo>
                <a:lnTo>
                  <a:pt x="128745" y="224663"/>
                </a:lnTo>
                <a:lnTo>
                  <a:pt x="125836" y="226928"/>
                </a:lnTo>
                <a:lnTo>
                  <a:pt x="123896" y="229390"/>
                </a:lnTo>
                <a:lnTo>
                  <a:pt x="122602" y="231984"/>
                </a:lnTo>
                <a:lnTo>
                  <a:pt x="121740" y="234666"/>
                </a:lnTo>
                <a:lnTo>
                  <a:pt x="118242" y="240186"/>
                </a:lnTo>
                <a:lnTo>
                  <a:pt x="112786" y="246940"/>
                </a:lnTo>
                <a:lnTo>
                  <a:pt x="112040" y="250403"/>
                </a:lnTo>
                <a:lnTo>
                  <a:pt x="111620" y="257708"/>
                </a:lnTo>
                <a:lnTo>
                  <a:pt x="111561" y="260388"/>
                </a:lnTo>
                <a:lnTo>
                  <a:pt x="110568" y="263127"/>
                </a:lnTo>
                <a:lnTo>
                  <a:pt x="104673" y="271826"/>
                </a:lnTo>
                <a:lnTo>
                  <a:pt x="104073" y="272658"/>
                </a:lnTo>
                <a:lnTo>
                  <a:pt x="102719" y="273212"/>
                </a:lnTo>
                <a:lnTo>
                  <a:pt x="98676" y="273827"/>
                </a:lnTo>
                <a:lnTo>
                  <a:pt x="97216" y="274944"/>
                </a:lnTo>
                <a:lnTo>
                  <a:pt x="96244" y="276641"/>
                </a:lnTo>
                <a:lnTo>
                  <a:pt x="94682" y="281657"/>
                </a:lnTo>
                <a:lnTo>
                  <a:pt x="94554" y="281117"/>
                </a:lnTo>
                <a:lnTo>
                  <a:pt x="94297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525"/>
          <p:cNvSpPr/>
          <p:nvPr/>
        </p:nvSpPr>
        <p:spPr>
          <a:xfrm>
            <a:off x="8695375" y="1740217"/>
            <a:ext cx="51433" cy="334329"/>
          </a:xfrm>
          <a:custGeom>
            <a:avLst/>
            <a:gdLst/>
            <a:ahLst/>
            <a:cxnLst/>
            <a:rect l="0" t="0" r="0" b="0"/>
            <a:pathLst>
              <a:path w="51433" h="334329">
                <a:moveTo>
                  <a:pt x="8569" y="0"/>
                </a:moveTo>
                <a:lnTo>
                  <a:pt x="29" y="0"/>
                </a:lnTo>
                <a:lnTo>
                  <a:pt x="0" y="7381"/>
                </a:lnTo>
                <a:lnTo>
                  <a:pt x="951" y="8731"/>
                </a:lnTo>
                <a:lnTo>
                  <a:pt x="2539" y="10583"/>
                </a:lnTo>
                <a:lnTo>
                  <a:pt x="4549" y="12770"/>
                </a:lnTo>
                <a:lnTo>
                  <a:pt x="5889" y="15181"/>
                </a:lnTo>
                <a:lnTo>
                  <a:pt x="7379" y="20400"/>
                </a:lnTo>
                <a:lnTo>
                  <a:pt x="8217" y="28693"/>
                </a:lnTo>
                <a:lnTo>
                  <a:pt x="8465" y="37182"/>
                </a:lnTo>
                <a:lnTo>
                  <a:pt x="8568" y="75636"/>
                </a:lnTo>
                <a:lnTo>
                  <a:pt x="7615" y="79952"/>
                </a:lnTo>
                <a:lnTo>
                  <a:pt x="6029" y="83781"/>
                </a:lnTo>
                <a:lnTo>
                  <a:pt x="4018" y="87287"/>
                </a:lnTo>
                <a:lnTo>
                  <a:pt x="2678" y="91529"/>
                </a:lnTo>
                <a:lnTo>
                  <a:pt x="1188" y="101322"/>
                </a:lnTo>
                <a:lnTo>
                  <a:pt x="1743" y="105648"/>
                </a:lnTo>
                <a:lnTo>
                  <a:pt x="3066" y="109485"/>
                </a:lnTo>
                <a:lnTo>
                  <a:pt x="4900" y="112995"/>
                </a:lnTo>
                <a:lnTo>
                  <a:pt x="6124" y="117240"/>
                </a:lnTo>
                <a:lnTo>
                  <a:pt x="7482" y="127037"/>
                </a:lnTo>
                <a:lnTo>
                  <a:pt x="7845" y="132316"/>
                </a:lnTo>
                <a:lnTo>
                  <a:pt x="8086" y="137741"/>
                </a:lnTo>
                <a:lnTo>
                  <a:pt x="8248" y="143262"/>
                </a:lnTo>
                <a:lnTo>
                  <a:pt x="9307" y="147896"/>
                </a:lnTo>
                <a:lnTo>
                  <a:pt x="10967" y="151937"/>
                </a:lnTo>
                <a:lnTo>
                  <a:pt x="13026" y="155584"/>
                </a:lnTo>
                <a:lnTo>
                  <a:pt x="14398" y="159920"/>
                </a:lnTo>
                <a:lnTo>
                  <a:pt x="15922" y="169818"/>
                </a:lnTo>
                <a:lnTo>
                  <a:pt x="16329" y="175125"/>
                </a:lnTo>
                <a:lnTo>
                  <a:pt x="16600" y="180567"/>
                </a:lnTo>
                <a:lnTo>
                  <a:pt x="16781" y="186101"/>
                </a:lnTo>
                <a:lnTo>
                  <a:pt x="17854" y="190742"/>
                </a:lnTo>
                <a:lnTo>
                  <a:pt x="19522" y="194789"/>
                </a:lnTo>
                <a:lnTo>
                  <a:pt x="21586" y="198439"/>
                </a:lnTo>
                <a:lnTo>
                  <a:pt x="22962" y="202778"/>
                </a:lnTo>
                <a:lnTo>
                  <a:pt x="24491" y="212678"/>
                </a:lnTo>
                <a:lnTo>
                  <a:pt x="25852" y="217986"/>
                </a:lnTo>
                <a:lnTo>
                  <a:pt x="27711" y="223429"/>
                </a:lnTo>
                <a:lnTo>
                  <a:pt x="29903" y="228962"/>
                </a:lnTo>
                <a:lnTo>
                  <a:pt x="31365" y="234557"/>
                </a:lnTo>
                <a:lnTo>
                  <a:pt x="32338" y="240191"/>
                </a:lnTo>
                <a:lnTo>
                  <a:pt x="33420" y="250579"/>
                </a:lnTo>
                <a:lnTo>
                  <a:pt x="33902" y="258371"/>
                </a:lnTo>
                <a:lnTo>
                  <a:pt x="34116" y="267549"/>
                </a:lnTo>
                <a:lnTo>
                  <a:pt x="34173" y="272664"/>
                </a:lnTo>
                <a:lnTo>
                  <a:pt x="35164" y="277978"/>
                </a:lnTo>
                <a:lnTo>
                  <a:pt x="36777" y="283426"/>
                </a:lnTo>
                <a:lnTo>
                  <a:pt x="38805" y="288963"/>
                </a:lnTo>
                <a:lnTo>
                  <a:pt x="40156" y="293607"/>
                </a:lnTo>
                <a:lnTo>
                  <a:pt x="41658" y="301307"/>
                </a:lnTo>
                <a:lnTo>
                  <a:pt x="42504" y="310997"/>
                </a:lnTo>
                <a:lnTo>
                  <a:pt x="42754" y="319901"/>
                </a:lnTo>
                <a:lnTo>
                  <a:pt x="42859" y="330261"/>
                </a:lnTo>
                <a:lnTo>
                  <a:pt x="42859" y="333123"/>
                </a:lnTo>
                <a:lnTo>
                  <a:pt x="43812" y="333524"/>
                </a:lnTo>
                <a:lnTo>
                  <a:pt x="45400" y="333792"/>
                </a:lnTo>
                <a:lnTo>
                  <a:pt x="51432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526"/>
          <p:cNvSpPr/>
          <p:nvPr/>
        </p:nvSpPr>
        <p:spPr>
          <a:xfrm>
            <a:off x="8661082" y="2143125"/>
            <a:ext cx="231459" cy="34290"/>
          </a:xfrm>
          <a:custGeom>
            <a:avLst/>
            <a:gdLst/>
            <a:ahLst/>
            <a:cxnLst/>
            <a:rect l="0" t="0" r="0" b="0"/>
            <a:pathLst>
              <a:path w="231459" h="34290">
                <a:moveTo>
                  <a:pt x="0" y="34289"/>
                </a:moveTo>
                <a:lnTo>
                  <a:pt x="4551" y="34289"/>
                </a:lnTo>
                <a:lnTo>
                  <a:pt x="6843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3911" y="26511"/>
                </a:lnTo>
                <a:lnTo>
                  <a:pt x="28324" y="26247"/>
                </a:lnTo>
                <a:lnTo>
                  <a:pt x="33171" y="26070"/>
                </a:lnTo>
                <a:lnTo>
                  <a:pt x="38307" y="25000"/>
                </a:lnTo>
                <a:lnTo>
                  <a:pt x="43635" y="23334"/>
                </a:lnTo>
                <a:lnTo>
                  <a:pt x="49092" y="21271"/>
                </a:lnTo>
                <a:lnTo>
                  <a:pt x="54636" y="19895"/>
                </a:lnTo>
                <a:lnTo>
                  <a:pt x="60237" y="18978"/>
                </a:lnTo>
                <a:lnTo>
                  <a:pt x="65875" y="18367"/>
                </a:lnTo>
                <a:lnTo>
                  <a:pt x="71540" y="17007"/>
                </a:lnTo>
                <a:lnTo>
                  <a:pt x="77221" y="15148"/>
                </a:lnTo>
                <a:lnTo>
                  <a:pt x="82913" y="12956"/>
                </a:lnTo>
                <a:lnTo>
                  <a:pt x="88613" y="11495"/>
                </a:lnTo>
                <a:lnTo>
                  <a:pt x="94317" y="10521"/>
                </a:lnTo>
                <a:lnTo>
                  <a:pt x="100026" y="9871"/>
                </a:lnTo>
                <a:lnTo>
                  <a:pt x="104784" y="9438"/>
                </a:lnTo>
                <a:lnTo>
                  <a:pt x="108909" y="9149"/>
                </a:lnTo>
                <a:lnTo>
                  <a:pt x="112611" y="8957"/>
                </a:lnTo>
                <a:lnTo>
                  <a:pt x="116983" y="7876"/>
                </a:lnTo>
                <a:lnTo>
                  <a:pt x="121805" y="6203"/>
                </a:lnTo>
                <a:lnTo>
                  <a:pt x="126924" y="4135"/>
                </a:lnTo>
                <a:lnTo>
                  <a:pt x="132240" y="2757"/>
                </a:lnTo>
                <a:lnTo>
                  <a:pt x="137691" y="1838"/>
                </a:lnTo>
                <a:lnTo>
                  <a:pt x="143228" y="1225"/>
                </a:lnTo>
                <a:lnTo>
                  <a:pt x="147874" y="817"/>
                </a:lnTo>
                <a:lnTo>
                  <a:pt x="151922" y="544"/>
                </a:lnTo>
                <a:lnTo>
                  <a:pt x="155575" y="363"/>
                </a:lnTo>
                <a:lnTo>
                  <a:pt x="164712" y="16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527"/>
          <p:cNvSpPr/>
          <p:nvPr/>
        </p:nvSpPr>
        <p:spPr>
          <a:xfrm>
            <a:off x="8730024" y="2246004"/>
            <a:ext cx="248242" cy="154287"/>
          </a:xfrm>
          <a:custGeom>
            <a:avLst/>
            <a:gdLst/>
            <a:ahLst/>
            <a:cxnLst/>
            <a:rect l="0" t="0" r="0" b="0"/>
            <a:pathLst>
              <a:path w="248242" h="154287">
                <a:moveTo>
                  <a:pt x="16783" y="17135"/>
                </a:moveTo>
                <a:lnTo>
                  <a:pt x="861" y="17135"/>
                </a:lnTo>
                <a:lnTo>
                  <a:pt x="453" y="16183"/>
                </a:lnTo>
                <a:lnTo>
                  <a:pt x="0" y="12585"/>
                </a:lnTo>
                <a:lnTo>
                  <a:pt x="832" y="11244"/>
                </a:lnTo>
                <a:lnTo>
                  <a:pt x="2339" y="10350"/>
                </a:lnTo>
                <a:lnTo>
                  <a:pt x="6554" y="9358"/>
                </a:lnTo>
                <a:lnTo>
                  <a:pt x="11602" y="8916"/>
                </a:lnTo>
                <a:lnTo>
                  <a:pt x="13329" y="7846"/>
                </a:lnTo>
                <a:lnTo>
                  <a:pt x="14481" y="6180"/>
                </a:lnTo>
                <a:lnTo>
                  <a:pt x="15248" y="4117"/>
                </a:lnTo>
                <a:lnTo>
                  <a:pt x="17666" y="2741"/>
                </a:lnTo>
                <a:lnTo>
                  <a:pt x="21182" y="1824"/>
                </a:lnTo>
                <a:lnTo>
                  <a:pt x="25430" y="1213"/>
                </a:lnTo>
                <a:lnTo>
                  <a:pt x="32691" y="534"/>
                </a:lnTo>
                <a:lnTo>
                  <a:pt x="39093" y="232"/>
                </a:lnTo>
                <a:lnTo>
                  <a:pt x="49308" y="23"/>
                </a:lnTo>
                <a:lnTo>
                  <a:pt x="59652" y="0"/>
                </a:lnTo>
                <a:lnTo>
                  <a:pt x="63460" y="949"/>
                </a:lnTo>
                <a:lnTo>
                  <a:pt x="70231" y="4544"/>
                </a:lnTo>
                <a:lnTo>
                  <a:pt x="76415" y="6777"/>
                </a:lnTo>
                <a:lnTo>
                  <a:pt x="79398" y="7372"/>
                </a:lnTo>
                <a:lnTo>
                  <a:pt x="81386" y="8722"/>
                </a:lnTo>
                <a:lnTo>
                  <a:pt x="82713" y="10574"/>
                </a:lnTo>
                <a:lnTo>
                  <a:pt x="83596" y="12761"/>
                </a:lnTo>
                <a:lnTo>
                  <a:pt x="85137" y="14219"/>
                </a:lnTo>
                <a:lnTo>
                  <a:pt x="87118" y="15191"/>
                </a:lnTo>
                <a:lnTo>
                  <a:pt x="89390" y="15839"/>
                </a:lnTo>
                <a:lnTo>
                  <a:pt x="90905" y="17224"/>
                </a:lnTo>
                <a:lnTo>
                  <a:pt x="91916" y="19099"/>
                </a:lnTo>
                <a:lnTo>
                  <a:pt x="93038" y="23723"/>
                </a:lnTo>
                <a:lnTo>
                  <a:pt x="93337" y="26290"/>
                </a:lnTo>
                <a:lnTo>
                  <a:pt x="93537" y="28953"/>
                </a:lnTo>
                <a:lnTo>
                  <a:pt x="94622" y="31682"/>
                </a:lnTo>
                <a:lnTo>
                  <a:pt x="96299" y="34453"/>
                </a:lnTo>
                <a:lnTo>
                  <a:pt x="98368" y="37253"/>
                </a:lnTo>
                <a:lnTo>
                  <a:pt x="98796" y="41025"/>
                </a:lnTo>
                <a:lnTo>
                  <a:pt x="98129" y="45444"/>
                </a:lnTo>
                <a:lnTo>
                  <a:pt x="96731" y="50295"/>
                </a:lnTo>
                <a:lnTo>
                  <a:pt x="95800" y="54482"/>
                </a:lnTo>
                <a:lnTo>
                  <a:pt x="95178" y="58226"/>
                </a:lnTo>
                <a:lnTo>
                  <a:pt x="94763" y="61674"/>
                </a:lnTo>
                <a:lnTo>
                  <a:pt x="93535" y="65878"/>
                </a:lnTo>
                <a:lnTo>
                  <a:pt x="91763" y="70585"/>
                </a:lnTo>
                <a:lnTo>
                  <a:pt x="89630" y="75629"/>
                </a:lnTo>
                <a:lnTo>
                  <a:pt x="88207" y="79944"/>
                </a:lnTo>
                <a:lnTo>
                  <a:pt x="87259" y="83772"/>
                </a:lnTo>
                <a:lnTo>
                  <a:pt x="86627" y="87278"/>
                </a:lnTo>
                <a:lnTo>
                  <a:pt x="84301" y="90567"/>
                </a:lnTo>
                <a:lnTo>
                  <a:pt x="80845" y="93713"/>
                </a:lnTo>
                <a:lnTo>
                  <a:pt x="76636" y="96762"/>
                </a:lnTo>
                <a:lnTo>
                  <a:pt x="72878" y="99747"/>
                </a:lnTo>
                <a:lnTo>
                  <a:pt x="69419" y="102690"/>
                </a:lnTo>
                <a:lnTo>
                  <a:pt x="66162" y="105604"/>
                </a:lnTo>
                <a:lnTo>
                  <a:pt x="60001" y="111383"/>
                </a:lnTo>
                <a:lnTo>
                  <a:pt x="48286" y="122853"/>
                </a:lnTo>
                <a:lnTo>
                  <a:pt x="45406" y="124761"/>
                </a:lnTo>
                <a:lnTo>
                  <a:pt x="39665" y="126882"/>
                </a:lnTo>
                <a:lnTo>
                  <a:pt x="33937" y="130364"/>
                </a:lnTo>
                <a:lnTo>
                  <a:pt x="25858" y="136753"/>
                </a:lnTo>
                <a:lnTo>
                  <a:pt x="17149" y="145360"/>
                </a:lnTo>
                <a:lnTo>
                  <a:pt x="21443" y="150166"/>
                </a:lnTo>
                <a:lnTo>
                  <a:pt x="24196" y="153072"/>
                </a:lnTo>
                <a:lnTo>
                  <a:pt x="25536" y="153480"/>
                </a:lnTo>
                <a:lnTo>
                  <a:pt x="31970" y="154054"/>
                </a:lnTo>
                <a:lnTo>
                  <a:pt x="37185" y="154188"/>
                </a:lnTo>
                <a:lnTo>
                  <a:pt x="63067" y="154286"/>
                </a:lnTo>
                <a:lnTo>
                  <a:pt x="69547" y="153337"/>
                </a:lnTo>
                <a:lnTo>
                  <a:pt x="75771" y="151751"/>
                </a:lnTo>
                <a:lnTo>
                  <a:pt x="81826" y="149742"/>
                </a:lnTo>
                <a:lnTo>
                  <a:pt x="88720" y="148402"/>
                </a:lnTo>
                <a:lnTo>
                  <a:pt x="96174" y="147509"/>
                </a:lnTo>
                <a:lnTo>
                  <a:pt x="104001" y="146914"/>
                </a:lnTo>
                <a:lnTo>
                  <a:pt x="111123" y="145564"/>
                </a:lnTo>
                <a:lnTo>
                  <a:pt x="117777" y="143712"/>
                </a:lnTo>
                <a:lnTo>
                  <a:pt x="124117" y="141525"/>
                </a:lnTo>
                <a:lnTo>
                  <a:pt x="130249" y="140067"/>
                </a:lnTo>
                <a:lnTo>
                  <a:pt x="136242" y="139095"/>
                </a:lnTo>
                <a:lnTo>
                  <a:pt x="142142" y="138447"/>
                </a:lnTo>
                <a:lnTo>
                  <a:pt x="147980" y="138015"/>
                </a:lnTo>
                <a:lnTo>
                  <a:pt x="153779" y="137727"/>
                </a:lnTo>
                <a:lnTo>
                  <a:pt x="159549" y="137535"/>
                </a:lnTo>
                <a:lnTo>
                  <a:pt x="165300" y="136454"/>
                </a:lnTo>
                <a:lnTo>
                  <a:pt x="171040" y="134781"/>
                </a:lnTo>
                <a:lnTo>
                  <a:pt x="176771" y="132713"/>
                </a:lnTo>
                <a:lnTo>
                  <a:pt x="182497" y="131335"/>
                </a:lnTo>
                <a:lnTo>
                  <a:pt x="188219" y="130416"/>
                </a:lnTo>
                <a:lnTo>
                  <a:pt x="193939" y="129803"/>
                </a:lnTo>
                <a:lnTo>
                  <a:pt x="198705" y="129395"/>
                </a:lnTo>
                <a:lnTo>
                  <a:pt x="202834" y="129123"/>
                </a:lnTo>
                <a:lnTo>
                  <a:pt x="206539" y="128941"/>
                </a:lnTo>
                <a:lnTo>
                  <a:pt x="215737" y="128740"/>
                </a:lnTo>
                <a:lnTo>
                  <a:pt x="248241" y="128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f(x)=2x</a:t>
            </a:r>
            <a:r>
              <a:rPr lang="en-US" baseline="30000" dirty="0" smtClean="0"/>
              <a:t>2</a:t>
            </a:r>
            <a:r>
              <a:rPr lang="en-US" dirty="0" smtClean="0"/>
              <a:t>-4x-6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Find f(x)=0, f(x)&gt;0, f(x)&lt;0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150" name="Table 149"/>
          <p:cNvGraphicFramePr>
            <a:graphicFrameLocks noGrp="1"/>
          </p:cNvGraphicFramePr>
          <p:nvPr/>
        </p:nvGraphicFramePr>
        <p:xfrm>
          <a:off x="4495800" y="2514600"/>
          <a:ext cx="43434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819150">
                <a:tc>
                  <a:txBody>
                    <a:bodyPr/>
                    <a:lstStyle/>
                    <a:p>
                      <a:r>
                        <a:rPr lang="en-US" dirty="0" smtClean="0"/>
                        <a:t>Interval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value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or - ?</a:t>
                      </a:r>
                      <a:endParaRPr lang="en-US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1" name="SMARTPenAnnotation1286"/>
          <p:cNvSpPr/>
          <p:nvPr/>
        </p:nvSpPr>
        <p:spPr>
          <a:xfrm>
            <a:off x="337232" y="2666165"/>
            <a:ext cx="299991" cy="239795"/>
          </a:xfrm>
          <a:custGeom>
            <a:avLst/>
            <a:gdLst/>
            <a:ahLst/>
            <a:cxnLst/>
            <a:rect l="0" t="0" r="0" b="0"/>
            <a:pathLst>
              <a:path w="299991" h="239795">
                <a:moveTo>
                  <a:pt x="205692" y="85607"/>
                </a:moveTo>
                <a:lnTo>
                  <a:pt x="205692" y="81056"/>
                </a:lnTo>
                <a:lnTo>
                  <a:pt x="204740" y="79716"/>
                </a:lnTo>
                <a:lnTo>
                  <a:pt x="203152" y="78822"/>
                </a:lnTo>
                <a:lnTo>
                  <a:pt x="201142" y="78226"/>
                </a:lnTo>
                <a:lnTo>
                  <a:pt x="199801" y="76877"/>
                </a:lnTo>
                <a:lnTo>
                  <a:pt x="198907" y="75024"/>
                </a:lnTo>
                <a:lnTo>
                  <a:pt x="198312" y="72837"/>
                </a:lnTo>
                <a:lnTo>
                  <a:pt x="196962" y="71378"/>
                </a:lnTo>
                <a:lnTo>
                  <a:pt x="195110" y="70406"/>
                </a:lnTo>
                <a:lnTo>
                  <a:pt x="189844" y="68846"/>
                </a:lnTo>
                <a:lnTo>
                  <a:pt x="190364" y="67766"/>
                </a:lnTo>
                <a:lnTo>
                  <a:pt x="193482" y="64025"/>
                </a:lnTo>
                <a:lnTo>
                  <a:pt x="194695" y="61694"/>
                </a:lnTo>
                <a:lnTo>
                  <a:pt x="196042" y="56564"/>
                </a:lnTo>
                <a:lnTo>
                  <a:pt x="195449" y="53862"/>
                </a:lnTo>
                <a:lnTo>
                  <a:pt x="191016" y="46462"/>
                </a:lnTo>
                <a:lnTo>
                  <a:pt x="188326" y="42894"/>
                </a:lnTo>
                <a:lnTo>
                  <a:pt x="184322" y="38683"/>
                </a:lnTo>
                <a:lnTo>
                  <a:pt x="182873" y="36227"/>
                </a:lnTo>
                <a:lnTo>
                  <a:pt x="181263" y="30958"/>
                </a:lnTo>
                <a:lnTo>
                  <a:pt x="178007" y="25441"/>
                </a:lnTo>
                <a:lnTo>
                  <a:pt x="173385" y="19814"/>
                </a:lnTo>
                <a:lnTo>
                  <a:pt x="168156" y="14138"/>
                </a:lnTo>
                <a:lnTo>
                  <a:pt x="164476" y="12244"/>
                </a:lnTo>
                <a:lnTo>
                  <a:pt x="155306" y="10139"/>
                </a:lnTo>
                <a:lnTo>
                  <a:pt x="147421" y="6663"/>
                </a:lnTo>
                <a:lnTo>
                  <a:pt x="140742" y="2896"/>
                </a:lnTo>
                <a:lnTo>
                  <a:pt x="134598" y="1221"/>
                </a:lnTo>
                <a:lnTo>
                  <a:pt x="125784" y="279"/>
                </a:lnTo>
                <a:lnTo>
                  <a:pt x="117140" y="0"/>
                </a:lnTo>
                <a:lnTo>
                  <a:pt x="114272" y="913"/>
                </a:lnTo>
                <a:lnTo>
                  <a:pt x="108546" y="4468"/>
                </a:lnTo>
                <a:lnTo>
                  <a:pt x="100286" y="9223"/>
                </a:lnTo>
                <a:lnTo>
                  <a:pt x="91218" y="14511"/>
                </a:lnTo>
                <a:lnTo>
                  <a:pt x="84012" y="20036"/>
                </a:lnTo>
                <a:lnTo>
                  <a:pt x="75095" y="25667"/>
                </a:lnTo>
                <a:lnTo>
                  <a:pt x="70050" y="28502"/>
                </a:lnTo>
                <a:lnTo>
                  <a:pt x="65734" y="32297"/>
                </a:lnTo>
                <a:lnTo>
                  <a:pt x="61904" y="36732"/>
                </a:lnTo>
                <a:lnTo>
                  <a:pt x="58399" y="41594"/>
                </a:lnTo>
                <a:lnTo>
                  <a:pt x="54157" y="45787"/>
                </a:lnTo>
                <a:lnTo>
                  <a:pt x="49423" y="49536"/>
                </a:lnTo>
                <a:lnTo>
                  <a:pt x="44363" y="52987"/>
                </a:lnTo>
                <a:lnTo>
                  <a:pt x="39085" y="57193"/>
                </a:lnTo>
                <a:lnTo>
                  <a:pt x="33661" y="61902"/>
                </a:lnTo>
                <a:lnTo>
                  <a:pt x="28140" y="66946"/>
                </a:lnTo>
                <a:lnTo>
                  <a:pt x="23506" y="73166"/>
                </a:lnTo>
                <a:lnTo>
                  <a:pt x="19465" y="80171"/>
                </a:lnTo>
                <a:lnTo>
                  <a:pt x="6135" y="107393"/>
                </a:lnTo>
                <a:lnTo>
                  <a:pt x="4074" y="112514"/>
                </a:lnTo>
                <a:lnTo>
                  <a:pt x="2700" y="116880"/>
                </a:lnTo>
                <a:lnTo>
                  <a:pt x="1784" y="120743"/>
                </a:lnTo>
                <a:lnTo>
                  <a:pt x="1174" y="125223"/>
                </a:lnTo>
                <a:lnTo>
                  <a:pt x="767" y="130116"/>
                </a:lnTo>
                <a:lnTo>
                  <a:pt x="495" y="135282"/>
                </a:lnTo>
                <a:lnTo>
                  <a:pt x="194" y="146102"/>
                </a:lnTo>
                <a:lnTo>
                  <a:pt x="0" y="164020"/>
                </a:lnTo>
                <a:lnTo>
                  <a:pt x="937" y="167410"/>
                </a:lnTo>
                <a:lnTo>
                  <a:pt x="4517" y="173716"/>
                </a:lnTo>
                <a:lnTo>
                  <a:pt x="9284" y="179694"/>
                </a:lnTo>
                <a:lnTo>
                  <a:pt x="14577" y="185526"/>
                </a:lnTo>
                <a:lnTo>
                  <a:pt x="24021" y="195344"/>
                </a:lnTo>
                <a:lnTo>
                  <a:pt x="29732" y="201095"/>
                </a:lnTo>
                <a:lnTo>
                  <a:pt x="33141" y="202604"/>
                </a:lnTo>
                <a:lnTo>
                  <a:pt x="42008" y="204281"/>
                </a:lnTo>
                <a:lnTo>
                  <a:pt x="49759" y="205026"/>
                </a:lnTo>
                <a:lnTo>
                  <a:pt x="57331" y="205357"/>
                </a:lnTo>
                <a:lnTo>
                  <a:pt x="67047" y="205504"/>
                </a:lnTo>
                <a:lnTo>
                  <a:pt x="71352" y="204591"/>
                </a:lnTo>
                <a:lnTo>
                  <a:pt x="81962" y="199707"/>
                </a:lnTo>
                <a:lnTo>
                  <a:pt x="88154" y="198231"/>
                </a:lnTo>
                <a:lnTo>
                  <a:pt x="96620" y="195035"/>
                </a:lnTo>
                <a:lnTo>
                  <a:pt x="105781" y="190439"/>
                </a:lnTo>
                <a:lnTo>
                  <a:pt x="113027" y="185222"/>
                </a:lnTo>
                <a:lnTo>
                  <a:pt x="115341" y="182497"/>
                </a:lnTo>
                <a:lnTo>
                  <a:pt x="116883" y="179728"/>
                </a:lnTo>
                <a:lnTo>
                  <a:pt x="117911" y="176929"/>
                </a:lnTo>
                <a:lnTo>
                  <a:pt x="120501" y="174111"/>
                </a:lnTo>
                <a:lnTo>
                  <a:pt x="128460" y="168440"/>
                </a:lnTo>
                <a:lnTo>
                  <a:pt x="131344" y="165594"/>
                </a:lnTo>
                <a:lnTo>
                  <a:pt x="133267" y="162744"/>
                </a:lnTo>
                <a:lnTo>
                  <a:pt x="135403" y="157038"/>
                </a:lnTo>
                <a:lnTo>
                  <a:pt x="136353" y="151327"/>
                </a:lnTo>
                <a:lnTo>
                  <a:pt x="137558" y="147518"/>
                </a:lnTo>
                <a:lnTo>
                  <a:pt x="139315" y="143073"/>
                </a:lnTo>
                <a:lnTo>
                  <a:pt x="141438" y="138205"/>
                </a:lnTo>
                <a:lnTo>
                  <a:pt x="142854" y="134008"/>
                </a:lnTo>
                <a:lnTo>
                  <a:pt x="144427" y="126803"/>
                </a:lnTo>
                <a:lnTo>
                  <a:pt x="146751" y="123549"/>
                </a:lnTo>
                <a:lnTo>
                  <a:pt x="154414" y="117393"/>
                </a:lnTo>
                <a:lnTo>
                  <a:pt x="157219" y="114417"/>
                </a:lnTo>
                <a:lnTo>
                  <a:pt x="159089" y="111481"/>
                </a:lnTo>
                <a:lnTo>
                  <a:pt x="160336" y="108572"/>
                </a:lnTo>
                <a:lnTo>
                  <a:pt x="161168" y="104727"/>
                </a:lnTo>
                <a:lnTo>
                  <a:pt x="161722" y="100259"/>
                </a:lnTo>
                <a:lnTo>
                  <a:pt x="162091" y="95375"/>
                </a:lnTo>
                <a:lnTo>
                  <a:pt x="163290" y="91166"/>
                </a:lnTo>
                <a:lnTo>
                  <a:pt x="167162" y="83951"/>
                </a:lnTo>
                <a:lnTo>
                  <a:pt x="169518" y="77568"/>
                </a:lnTo>
                <a:lnTo>
                  <a:pt x="171030" y="70261"/>
                </a:lnTo>
                <a:lnTo>
                  <a:pt x="171292" y="64444"/>
                </a:lnTo>
                <a:lnTo>
                  <a:pt x="170376" y="62926"/>
                </a:lnTo>
                <a:lnTo>
                  <a:pt x="168813" y="61914"/>
                </a:lnTo>
                <a:lnTo>
                  <a:pt x="163180" y="60008"/>
                </a:lnTo>
                <a:lnTo>
                  <a:pt x="162861" y="67281"/>
                </a:lnTo>
                <a:lnTo>
                  <a:pt x="162833" y="84841"/>
                </a:lnTo>
                <a:lnTo>
                  <a:pt x="161879" y="88906"/>
                </a:lnTo>
                <a:lnTo>
                  <a:pt x="158280" y="95963"/>
                </a:lnTo>
                <a:lnTo>
                  <a:pt x="155987" y="100131"/>
                </a:lnTo>
                <a:lnTo>
                  <a:pt x="150898" y="109842"/>
                </a:lnTo>
                <a:lnTo>
                  <a:pt x="149161" y="114146"/>
                </a:lnTo>
                <a:lnTo>
                  <a:pt x="147230" y="121469"/>
                </a:lnTo>
                <a:lnTo>
                  <a:pt x="145762" y="125707"/>
                </a:lnTo>
                <a:lnTo>
                  <a:pt x="143831" y="130438"/>
                </a:lnTo>
                <a:lnTo>
                  <a:pt x="141592" y="135497"/>
                </a:lnTo>
                <a:lnTo>
                  <a:pt x="140099" y="140774"/>
                </a:lnTo>
                <a:lnTo>
                  <a:pt x="139103" y="146198"/>
                </a:lnTo>
                <a:lnTo>
                  <a:pt x="138440" y="151719"/>
                </a:lnTo>
                <a:lnTo>
                  <a:pt x="137997" y="156351"/>
                </a:lnTo>
                <a:lnTo>
                  <a:pt x="137702" y="160392"/>
                </a:lnTo>
                <a:lnTo>
                  <a:pt x="137506" y="164039"/>
                </a:lnTo>
                <a:lnTo>
                  <a:pt x="137287" y="173171"/>
                </a:lnTo>
                <a:lnTo>
                  <a:pt x="137147" y="190004"/>
                </a:lnTo>
                <a:lnTo>
                  <a:pt x="139040" y="193305"/>
                </a:lnTo>
                <a:lnTo>
                  <a:pt x="146224" y="199513"/>
                </a:lnTo>
                <a:lnTo>
                  <a:pt x="148902" y="202502"/>
                </a:lnTo>
                <a:lnTo>
                  <a:pt x="150687" y="205447"/>
                </a:lnTo>
                <a:lnTo>
                  <a:pt x="151877" y="208363"/>
                </a:lnTo>
                <a:lnTo>
                  <a:pt x="155740" y="214143"/>
                </a:lnTo>
                <a:lnTo>
                  <a:pt x="160631" y="219886"/>
                </a:lnTo>
                <a:lnTo>
                  <a:pt x="165980" y="225614"/>
                </a:lnTo>
                <a:lnTo>
                  <a:pt x="169693" y="227523"/>
                </a:lnTo>
                <a:lnTo>
                  <a:pt x="178898" y="229643"/>
                </a:lnTo>
                <a:lnTo>
                  <a:pt x="186799" y="233126"/>
                </a:lnTo>
                <a:lnTo>
                  <a:pt x="190239" y="235388"/>
                </a:lnTo>
                <a:lnTo>
                  <a:pt x="199142" y="237901"/>
                </a:lnTo>
                <a:lnTo>
                  <a:pt x="211278" y="239515"/>
                </a:lnTo>
                <a:lnTo>
                  <a:pt x="217931" y="239794"/>
                </a:lnTo>
                <a:lnTo>
                  <a:pt x="225737" y="237320"/>
                </a:lnTo>
                <a:lnTo>
                  <a:pt x="230485" y="235327"/>
                </a:lnTo>
                <a:lnTo>
                  <a:pt x="235556" y="233998"/>
                </a:lnTo>
                <a:lnTo>
                  <a:pt x="240841" y="233111"/>
                </a:lnTo>
                <a:lnTo>
                  <a:pt x="246270" y="232521"/>
                </a:lnTo>
                <a:lnTo>
                  <a:pt x="251794" y="231175"/>
                </a:lnTo>
                <a:lnTo>
                  <a:pt x="257382" y="229325"/>
                </a:lnTo>
                <a:lnTo>
                  <a:pt x="263012" y="227139"/>
                </a:lnTo>
                <a:lnTo>
                  <a:pt x="271808" y="222170"/>
                </a:lnTo>
                <a:lnTo>
                  <a:pt x="275487" y="219511"/>
                </a:lnTo>
                <a:lnTo>
                  <a:pt x="284655" y="216558"/>
                </a:lnTo>
                <a:lnTo>
                  <a:pt x="289766" y="215770"/>
                </a:lnTo>
                <a:lnTo>
                  <a:pt x="293174" y="214292"/>
                </a:lnTo>
                <a:lnTo>
                  <a:pt x="295446" y="212355"/>
                </a:lnTo>
                <a:lnTo>
                  <a:pt x="299990" y="2056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287"/>
          <p:cNvSpPr/>
          <p:nvPr/>
        </p:nvSpPr>
        <p:spPr>
          <a:xfrm>
            <a:off x="658170" y="2631865"/>
            <a:ext cx="261945" cy="214088"/>
          </a:xfrm>
          <a:custGeom>
            <a:avLst/>
            <a:gdLst/>
            <a:ahLst/>
            <a:cxnLst/>
            <a:rect l="0" t="0" r="0" b="0"/>
            <a:pathLst>
              <a:path w="261945" h="214088">
                <a:moveTo>
                  <a:pt x="184792" y="17037"/>
                </a:moveTo>
                <a:lnTo>
                  <a:pt x="180241" y="17037"/>
                </a:lnTo>
                <a:lnTo>
                  <a:pt x="178900" y="16085"/>
                </a:lnTo>
                <a:lnTo>
                  <a:pt x="178007" y="14497"/>
                </a:lnTo>
                <a:lnTo>
                  <a:pt x="176572" y="9656"/>
                </a:lnTo>
                <a:lnTo>
                  <a:pt x="175502" y="9259"/>
                </a:lnTo>
                <a:lnTo>
                  <a:pt x="171773" y="8818"/>
                </a:lnTo>
                <a:lnTo>
                  <a:pt x="169445" y="7747"/>
                </a:lnTo>
                <a:lnTo>
                  <a:pt x="161405" y="1726"/>
                </a:lnTo>
                <a:lnTo>
                  <a:pt x="160628" y="1114"/>
                </a:lnTo>
                <a:lnTo>
                  <a:pt x="157225" y="435"/>
                </a:lnTo>
                <a:lnTo>
                  <a:pt x="149954" y="53"/>
                </a:lnTo>
                <a:lnTo>
                  <a:pt x="147279" y="0"/>
                </a:lnTo>
                <a:lnTo>
                  <a:pt x="144543" y="916"/>
                </a:lnTo>
                <a:lnTo>
                  <a:pt x="138964" y="4475"/>
                </a:lnTo>
                <a:lnTo>
                  <a:pt x="133309" y="6691"/>
                </a:lnTo>
                <a:lnTo>
                  <a:pt x="126668" y="8629"/>
                </a:lnTo>
                <a:lnTo>
                  <a:pt x="122230" y="10479"/>
                </a:lnTo>
                <a:lnTo>
                  <a:pt x="117367" y="12665"/>
                </a:lnTo>
                <a:lnTo>
                  <a:pt x="109423" y="17634"/>
                </a:lnTo>
                <a:lnTo>
                  <a:pt x="102717" y="23017"/>
                </a:lnTo>
                <a:lnTo>
                  <a:pt x="96562" y="28585"/>
                </a:lnTo>
                <a:lnTo>
                  <a:pt x="92634" y="31403"/>
                </a:lnTo>
                <a:lnTo>
                  <a:pt x="88111" y="34235"/>
                </a:lnTo>
                <a:lnTo>
                  <a:pt x="83190" y="37075"/>
                </a:lnTo>
                <a:lnTo>
                  <a:pt x="72643" y="42770"/>
                </a:lnTo>
                <a:lnTo>
                  <a:pt x="67164" y="45622"/>
                </a:lnTo>
                <a:lnTo>
                  <a:pt x="62558" y="48477"/>
                </a:lnTo>
                <a:lnTo>
                  <a:pt x="54901" y="54188"/>
                </a:lnTo>
                <a:lnTo>
                  <a:pt x="51525" y="57997"/>
                </a:lnTo>
                <a:lnTo>
                  <a:pt x="48323" y="62441"/>
                </a:lnTo>
                <a:lnTo>
                  <a:pt x="45235" y="67309"/>
                </a:lnTo>
                <a:lnTo>
                  <a:pt x="42224" y="71507"/>
                </a:lnTo>
                <a:lnTo>
                  <a:pt x="39264" y="75258"/>
                </a:lnTo>
                <a:lnTo>
                  <a:pt x="36338" y="78711"/>
                </a:lnTo>
                <a:lnTo>
                  <a:pt x="30548" y="85087"/>
                </a:lnTo>
                <a:lnTo>
                  <a:pt x="27670" y="88121"/>
                </a:lnTo>
                <a:lnTo>
                  <a:pt x="23846" y="91097"/>
                </a:lnTo>
                <a:lnTo>
                  <a:pt x="19392" y="94033"/>
                </a:lnTo>
                <a:lnTo>
                  <a:pt x="14518" y="96943"/>
                </a:lnTo>
                <a:lnTo>
                  <a:pt x="11268" y="99835"/>
                </a:lnTo>
                <a:lnTo>
                  <a:pt x="9102" y="102715"/>
                </a:lnTo>
                <a:lnTo>
                  <a:pt x="6695" y="108456"/>
                </a:lnTo>
                <a:lnTo>
                  <a:pt x="5625" y="114183"/>
                </a:lnTo>
                <a:lnTo>
                  <a:pt x="4387" y="117996"/>
                </a:lnTo>
                <a:lnTo>
                  <a:pt x="2610" y="122443"/>
                </a:lnTo>
                <a:lnTo>
                  <a:pt x="472" y="127313"/>
                </a:lnTo>
                <a:lnTo>
                  <a:pt x="0" y="131512"/>
                </a:lnTo>
                <a:lnTo>
                  <a:pt x="637" y="135263"/>
                </a:lnTo>
                <a:lnTo>
                  <a:pt x="2014" y="138717"/>
                </a:lnTo>
                <a:lnTo>
                  <a:pt x="3545" y="145095"/>
                </a:lnTo>
                <a:lnTo>
                  <a:pt x="4225" y="151104"/>
                </a:lnTo>
                <a:lnTo>
                  <a:pt x="4528" y="156950"/>
                </a:lnTo>
                <a:lnTo>
                  <a:pt x="4698" y="170147"/>
                </a:lnTo>
                <a:lnTo>
                  <a:pt x="5674" y="174355"/>
                </a:lnTo>
                <a:lnTo>
                  <a:pt x="7278" y="178113"/>
                </a:lnTo>
                <a:lnTo>
                  <a:pt x="9299" y="181571"/>
                </a:lnTo>
                <a:lnTo>
                  <a:pt x="11545" y="187953"/>
                </a:lnTo>
                <a:lnTo>
                  <a:pt x="12144" y="190989"/>
                </a:lnTo>
                <a:lnTo>
                  <a:pt x="15350" y="196902"/>
                </a:lnTo>
                <a:lnTo>
                  <a:pt x="17538" y="199812"/>
                </a:lnTo>
                <a:lnTo>
                  <a:pt x="19949" y="201752"/>
                </a:lnTo>
                <a:lnTo>
                  <a:pt x="22509" y="203045"/>
                </a:lnTo>
                <a:lnTo>
                  <a:pt x="28846" y="205435"/>
                </a:lnTo>
                <a:lnTo>
                  <a:pt x="33203" y="207406"/>
                </a:lnTo>
                <a:lnTo>
                  <a:pt x="38013" y="209672"/>
                </a:lnTo>
                <a:lnTo>
                  <a:pt x="45897" y="212190"/>
                </a:lnTo>
                <a:lnTo>
                  <a:pt x="53528" y="213309"/>
                </a:lnTo>
                <a:lnTo>
                  <a:pt x="58230" y="213608"/>
                </a:lnTo>
                <a:lnTo>
                  <a:pt x="63270" y="213807"/>
                </a:lnTo>
                <a:lnTo>
                  <a:pt x="84015" y="214087"/>
                </a:lnTo>
                <a:lnTo>
                  <a:pt x="90938" y="213174"/>
                </a:lnTo>
                <a:lnTo>
                  <a:pt x="97457" y="211612"/>
                </a:lnTo>
                <a:lnTo>
                  <a:pt x="103709" y="209619"/>
                </a:lnTo>
                <a:lnTo>
                  <a:pt x="110734" y="208290"/>
                </a:lnTo>
                <a:lnTo>
                  <a:pt x="118275" y="207404"/>
                </a:lnTo>
                <a:lnTo>
                  <a:pt x="126160" y="206814"/>
                </a:lnTo>
                <a:lnTo>
                  <a:pt x="134274" y="206420"/>
                </a:lnTo>
                <a:lnTo>
                  <a:pt x="150909" y="205982"/>
                </a:lnTo>
                <a:lnTo>
                  <a:pt x="158394" y="204913"/>
                </a:lnTo>
                <a:lnTo>
                  <a:pt x="165288" y="203248"/>
                </a:lnTo>
                <a:lnTo>
                  <a:pt x="171789" y="201185"/>
                </a:lnTo>
                <a:lnTo>
                  <a:pt x="178029" y="199810"/>
                </a:lnTo>
                <a:lnTo>
                  <a:pt x="184093" y="198893"/>
                </a:lnTo>
                <a:lnTo>
                  <a:pt x="190041" y="198282"/>
                </a:lnTo>
                <a:lnTo>
                  <a:pt x="196864" y="196922"/>
                </a:lnTo>
                <a:lnTo>
                  <a:pt x="204270" y="195063"/>
                </a:lnTo>
                <a:lnTo>
                  <a:pt x="223035" y="189786"/>
                </a:lnTo>
                <a:lnTo>
                  <a:pt x="228141" y="186524"/>
                </a:lnTo>
                <a:lnTo>
                  <a:pt x="230837" y="184321"/>
                </a:lnTo>
                <a:lnTo>
                  <a:pt x="233586" y="182852"/>
                </a:lnTo>
                <a:lnTo>
                  <a:pt x="239181" y="181220"/>
                </a:lnTo>
                <a:lnTo>
                  <a:pt x="244842" y="180495"/>
                </a:lnTo>
                <a:lnTo>
                  <a:pt x="250533" y="180173"/>
                </a:lnTo>
                <a:lnTo>
                  <a:pt x="261944" y="179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288"/>
          <p:cNvSpPr/>
          <p:nvPr/>
        </p:nvSpPr>
        <p:spPr>
          <a:xfrm>
            <a:off x="1065847" y="2674724"/>
            <a:ext cx="180023" cy="8469"/>
          </a:xfrm>
          <a:custGeom>
            <a:avLst/>
            <a:gdLst/>
            <a:ahLst/>
            <a:cxnLst/>
            <a:rect l="0" t="0" r="0" b="0"/>
            <a:pathLst>
              <a:path w="180023" h="8469">
                <a:moveTo>
                  <a:pt x="0" y="8468"/>
                </a:moveTo>
                <a:lnTo>
                  <a:pt x="100128" y="8468"/>
                </a:lnTo>
                <a:lnTo>
                  <a:pt x="105804" y="7515"/>
                </a:lnTo>
                <a:lnTo>
                  <a:pt x="111494" y="5928"/>
                </a:lnTo>
                <a:lnTo>
                  <a:pt x="117192" y="3917"/>
                </a:lnTo>
                <a:lnTo>
                  <a:pt x="121943" y="2577"/>
                </a:lnTo>
                <a:lnTo>
                  <a:pt x="126063" y="1683"/>
                </a:lnTo>
                <a:lnTo>
                  <a:pt x="129762" y="1087"/>
                </a:lnTo>
                <a:lnTo>
                  <a:pt x="134133" y="690"/>
                </a:lnTo>
                <a:lnTo>
                  <a:pt x="138952" y="425"/>
                </a:lnTo>
                <a:lnTo>
                  <a:pt x="151272" y="0"/>
                </a:lnTo>
                <a:lnTo>
                  <a:pt x="153236" y="918"/>
                </a:lnTo>
                <a:lnTo>
                  <a:pt x="155497" y="2482"/>
                </a:lnTo>
                <a:lnTo>
                  <a:pt x="157957" y="4477"/>
                </a:lnTo>
                <a:lnTo>
                  <a:pt x="160550" y="5808"/>
                </a:lnTo>
                <a:lnTo>
                  <a:pt x="163231" y="6695"/>
                </a:lnTo>
                <a:lnTo>
                  <a:pt x="171308" y="8437"/>
                </a:lnTo>
                <a:lnTo>
                  <a:pt x="180022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289"/>
          <p:cNvSpPr/>
          <p:nvPr/>
        </p:nvSpPr>
        <p:spPr>
          <a:xfrm>
            <a:off x="1031557" y="2751772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25717"/>
                </a:moveTo>
                <a:lnTo>
                  <a:pt x="49952" y="25717"/>
                </a:lnTo>
                <a:lnTo>
                  <a:pt x="55209" y="24765"/>
                </a:lnTo>
                <a:lnTo>
                  <a:pt x="60619" y="23178"/>
                </a:lnTo>
                <a:lnTo>
                  <a:pt x="66130" y="21167"/>
                </a:lnTo>
                <a:lnTo>
                  <a:pt x="71709" y="19826"/>
                </a:lnTo>
                <a:lnTo>
                  <a:pt x="77334" y="18932"/>
                </a:lnTo>
                <a:lnTo>
                  <a:pt x="82988" y="18337"/>
                </a:lnTo>
                <a:lnTo>
                  <a:pt x="88663" y="17940"/>
                </a:lnTo>
                <a:lnTo>
                  <a:pt x="94351" y="17675"/>
                </a:lnTo>
                <a:lnTo>
                  <a:pt x="100048" y="17498"/>
                </a:lnTo>
                <a:lnTo>
                  <a:pt x="106704" y="16428"/>
                </a:lnTo>
                <a:lnTo>
                  <a:pt x="113998" y="14762"/>
                </a:lnTo>
                <a:lnTo>
                  <a:pt x="121719" y="12699"/>
                </a:lnTo>
                <a:lnTo>
                  <a:pt x="128771" y="11323"/>
                </a:lnTo>
                <a:lnTo>
                  <a:pt x="135377" y="10406"/>
                </a:lnTo>
                <a:lnTo>
                  <a:pt x="141686" y="9795"/>
                </a:lnTo>
                <a:lnTo>
                  <a:pt x="147798" y="9388"/>
                </a:lnTo>
                <a:lnTo>
                  <a:pt x="153777" y="9116"/>
                </a:lnTo>
                <a:lnTo>
                  <a:pt x="159668" y="8935"/>
                </a:lnTo>
                <a:lnTo>
                  <a:pt x="165500" y="7862"/>
                </a:lnTo>
                <a:lnTo>
                  <a:pt x="171293" y="6194"/>
                </a:lnTo>
                <a:lnTo>
                  <a:pt x="177061" y="4129"/>
                </a:lnTo>
                <a:lnTo>
                  <a:pt x="181858" y="2753"/>
                </a:lnTo>
                <a:lnTo>
                  <a:pt x="186009" y="1835"/>
                </a:lnTo>
                <a:lnTo>
                  <a:pt x="189728" y="1224"/>
                </a:lnTo>
                <a:lnTo>
                  <a:pt x="194113" y="816"/>
                </a:lnTo>
                <a:lnTo>
                  <a:pt x="198941" y="544"/>
                </a:lnTo>
                <a:lnTo>
                  <a:pt x="208433" y="242"/>
                </a:lnTo>
                <a:lnTo>
                  <a:pt x="220085" y="7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290"/>
          <p:cNvSpPr/>
          <p:nvPr/>
        </p:nvSpPr>
        <p:spPr>
          <a:xfrm>
            <a:off x="1408747" y="272605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15600" y="8572"/>
                </a:lnTo>
                <a:lnTo>
                  <a:pt x="18020" y="7620"/>
                </a:lnTo>
                <a:lnTo>
                  <a:pt x="21538" y="6032"/>
                </a:lnTo>
                <a:lnTo>
                  <a:pt x="25789" y="4021"/>
                </a:lnTo>
                <a:lnTo>
                  <a:pt x="30528" y="2680"/>
                </a:lnTo>
                <a:lnTo>
                  <a:pt x="35592" y="1787"/>
                </a:lnTo>
                <a:lnTo>
                  <a:pt x="40873" y="1191"/>
                </a:lnTo>
                <a:lnTo>
                  <a:pt x="46298" y="794"/>
                </a:lnTo>
                <a:lnTo>
                  <a:pt x="51821" y="529"/>
                </a:lnTo>
                <a:lnTo>
                  <a:pt x="63036" y="23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291"/>
          <p:cNvSpPr/>
          <p:nvPr/>
        </p:nvSpPr>
        <p:spPr>
          <a:xfrm>
            <a:off x="1717357" y="2597467"/>
            <a:ext cx="25719" cy="299641"/>
          </a:xfrm>
          <a:custGeom>
            <a:avLst/>
            <a:gdLst/>
            <a:ahLst/>
            <a:cxnLst/>
            <a:rect l="0" t="0" r="0" b="0"/>
            <a:pathLst>
              <a:path w="25719" h="299641">
                <a:moveTo>
                  <a:pt x="8572" y="0"/>
                </a:moveTo>
                <a:lnTo>
                  <a:pt x="8572" y="27781"/>
                </a:lnTo>
                <a:lnTo>
                  <a:pt x="7620" y="30903"/>
                </a:lnTo>
                <a:lnTo>
                  <a:pt x="6032" y="33937"/>
                </a:lnTo>
                <a:lnTo>
                  <a:pt x="4022" y="36912"/>
                </a:lnTo>
                <a:lnTo>
                  <a:pt x="2681" y="40801"/>
                </a:lnTo>
                <a:lnTo>
                  <a:pt x="1787" y="45298"/>
                </a:lnTo>
                <a:lnTo>
                  <a:pt x="1191" y="50201"/>
                </a:lnTo>
                <a:lnTo>
                  <a:pt x="794" y="55375"/>
                </a:lnTo>
                <a:lnTo>
                  <a:pt x="530" y="60729"/>
                </a:lnTo>
                <a:lnTo>
                  <a:pt x="235" y="71758"/>
                </a:lnTo>
                <a:lnTo>
                  <a:pt x="0" y="176812"/>
                </a:lnTo>
                <a:lnTo>
                  <a:pt x="953" y="182645"/>
                </a:lnTo>
                <a:lnTo>
                  <a:pt x="2540" y="188438"/>
                </a:lnTo>
                <a:lnTo>
                  <a:pt x="4551" y="194206"/>
                </a:lnTo>
                <a:lnTo>
                  <a:pt x="6844" y="199955"/>
                </a:lnTo>
                <a:lnTo>
                  <a:pt x="9325" y="205694"/>
                </a:lnTo>
                <a:lnTo>
                  <a:pt x="11932" y="211424"/>
                </a:lnTo>
                <a:lnTo>
                  <a:pt x="13669" y="217149"/>
                </a:lnTo>
                <a:lnTo>
                  <a:pt x="14828" y="222871"/>
                </a:lnTo>
                <a:lnTo>
                  <a:pt x="15600" y="228591"/>
                </a:lnTo>
                <a:lnTo>
                  <a:pt x="16115" y="233357"/>
                </a:lnTo>
                <a:lnTo>
                  <a:pt x="16687" y="241192"/>
                </a:lnTo>
                <a:lnTo>
                  <a:pt x="17792" y="245567"/>
                </a:lnTo>
                <a:lnTo>
                  <a:pt x="19482" y="250389"/>
                </a:lnTo>
                <a:lnTo>
                  <a:pt x="21560" y="255508"/>
                </a:lnTo>
                <a:lnTo>
                  <a:pt x="22946" y="259874"/>
                </a:lnTo>
                <a:lnTo>
                  <a:pt x="23870" y="263737"/>
                </a:lnTo>
                <a:lnTo>
                  <a:pt x="24486" y="267265"/>
                </a:lnTo>
                <a:lnTo>
                  <a:pt x="25170" y="273724"/>
                </a:lnTo>
                <a:lnTo>
                  <a:pt x="25555" y="282716"/>
                </a:lnTo>
                <a:lnTo>
                  <a:pt x="25696" y="291265"/>
                </a:lnTo>
                <a:lnTo>
                  <a:pt x="25717" y="299640"/>
                </a:lnTo>
                <a:lnTo>
                  <a:pt x="25718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292"/>
          <p:cNvSpPr/>
          <p:nvPr/>
        </p:nvSpPr>
        <p:spPr>
          <a:xfrm>
            <a:off x="1778601" y="2563180"/>
            <a:ext cx="375954" cy="274318"/>
          </a:xfrm>
          <a:custGeom>
            <a:avLst/>
            <a:gdLst/>
            <a:ahLst/>
            <a:cxnLst/>
            <a:rect l="0" t="0" r="0" b="0"/>
            <a:pathLst>
              <a:path w="375954" h="274318">
                <a:moveTo>
                  <a:pt x="50199" y="77150"/>
                </a:moveTo>
                <a:lnTo>
                  <a:pt x="50199" y="69769"/>
                </a:lnTo>
                <a:lnTo>
                  <a:pt x="49246" y="69372"/>
                </a:lnTo>
                <a:lnTo>
                  <a:pt x="45648" y="68930"/>
                </a:lnTo>
                <a:lnTo>
                  <a:pt x="45259" y="67860"/>
                </a:lnTo>
                <a:lnTo>
                  <a:pt x="45953" y="66194"/>
                </a:lnTo>
                <a:lnTo>
                  <a:pt x="49360" y="61227"/>
                </a:lnTo>
                <a:lnTo>
                  <a:pt x="48687" y="59867"/>
                </a:lnTo>
                <a:lnTo>
                  <a:pt x="45399" y="55816"/>
                </a:lnTo>
                <a:lnTo>
                  <a:pt x="45094" y="54355"/>
                </a:lnTo>
                <a:lnTo>
                  <a:pt x="45843" y="53381"/>
                </a:lnTo>
                <a:lnTo>
                  <a:pt x="47295" y="52731"/>
                </a:lnTo>
                <a:lnTo>
                  <a:pt x="48263" y="51345"/>
                </a:lnTo>
                <a:lnTo>
                  <a:pt x="49944" y="44165"/>
                </a:lnTo>
                <a:lnTo>
                  <a:pt x="59224" y="38696"/>
                </a:lnTo>
                <a:lnTo>
                  <a:pt x="69489" y="31043"/>
                </a:lnTo>
                <a:lnTo>
                  <a:pt x="75599" y="28083"/>
                </a:lnTo>
                <a:lnTo>
                  <a:pt x="78562" y="27293"/>
                </a:lnTo>
                <a:lnTo>
                  <a:pt x="84395" y="23876"/>
                </a:lnTo>
                <a:lnTo>
                  <a:pt x="95573" y="16597"/>
                </a:lnTo>
                <a:lnTo>
                  <a:pt x="104655" y="12137"/>
                </a:lnTo>
                <a:lnTo>
                  <a:pt x="116075" y="8674"/>
                </a:lnTo>
                <a:lnTo>
                  <a:pt x="125832" y="4489"/>
                </a:lnTo>
                <a:lnTo>
                  <a:pt x="137484" y="1328"/>
                </a:lnTo>
                <a:lnTo>
                  <a:pt x="146460" y="589"/>
                </a:lnTo>
                <a:lnTo>
                  <a:pt x="155846" y="260"/>
                </a:lnTo>
                <a:lnTo>
                  <a:pt x="166486" y="75"/>
                </a:lnTo>
                <a:lnTo>
                  <a:pt x="182801" y="0"/>
                </a:lnTo>
                <a:lnTo>
                  <a:pt x="184320" y="952"/>
                </a:lnTo>
                <a:lnTo>
                  <a:pt x="185333" y="2538"/>
                </a:lnTo>
                <a:lnTo>
                  <a:pt x="186008" y="4549"/>
                </a:lnTo>
                <a:lnTo>
                  <a:pt x="187411" y="5889"/>
                </a:lnTo>
                <a:lnTo>
                  <a:pt x="189298" y="6783"/>
                </a:lnTo>
                <a:lnTo>
                  <a:pt x="191509" y="7378"/>
                </a:lnTo>
                <a:lnTo>
                  <a:pt x="192983" y="8728"/>
                </a:lnTo>
                <a:lnTo>
                  <a:pt x="193966" y="10580"/>
                </a:lnTo>
                <a:lnTo>
                  <a:pt x="194621" y="12767"/>
                </a:lnTo>
                <a:lnTo>
                  <a:pt x="197889" y="17738"/>
                </a:lnTo>
                <a:lnTo>
                  <a:pt x="200094" y="20397"/>
                </a:lnTo>
                <a:lnTo>
                  <a:pt x="200611" y="23122"/>
                </a:lnTo>
                <a:lnTo>
                  <a:pt x="200004" y="25891"/>
                </a:lnTo>
                <a:lnTo>
                  <a:pt x="196789" y="31508"/>
                </a:lnTo>
                <a:lnTo>
                  <a:pt x="190576" y="40025"/>
                </a:lnTo>
                <a:lnTo>
                  <a:pt x="188788" y="45727"/>
                </a:lnTo>
                <a:lnTo>
                  <a:pt x="187994" y="53977"/>
                </a:lnTo>
                <a:lnTo>
                  <a:pt x="187641" y="63041"/>
                </a:lnTo>
                <a:lnTo>
                  <a:pt x="187484" y="70244"/>
                </a:lnTo>
                <a:lnTo>
                  <a:pt x="186490" y="73498"/>
                </a:lnTo>
                <a:lnTo>
                  <a:pt x="182845" y="79655"/>
                </a:lnTo>
                <a:lnTo>
                  <a:pt x="178050" y="85565"/>
                </a:lnTo>
                <a:lnTo>
                  <a:pt x="172744" y="92320"/>
                </a:lnTo>
                <a:lnTo>
                  <a:pt x="169995" y="96788"/>
                </a:lnTo>
                <a:lnTo>
                  <a:pt x="167211" y="101672"/>
                </a:lnTo>
                <a:lnTo>
                  <a:pt x="159036" y="109638"/>
                </a:lnTo>
                <a:lnTo>
                  <a:pt x="154189" y="113096"/>
                </a:lnTo>
                <a:lnTo>
                  <a:pt x="150006" y="117307"/>
                </a:lnTo>
                <a:lnTo>
                  <a:pt x="146264" y="122018"/>
                </a:lnTo>
                <a:lnTo>
                  <a:pt x="142817" y="127065"/>
                </a:lnTo>
                <a:lnTo>
                  <a:pt x="136447" y="135212"/>
                </a:lnTo>
                <a:lnTo>
                  <a:pt x="133415" y="138718"/>
                </a:lnTo>
                <a:lnTo>
                  <a:pt x="122426" y="145153"/>
                </a:lnTo>
                <a:lnTo>
                  <a:pt x="115495" y="148203"/>
                </a:lnTo>
                <a:lnTo>
                  <a:pt x="109922" y="152141"/>
                </a:lnTo>
                <a:lnTo>
                  <a:pt x="105254" y="156671"/>
                </a:lnTo>
                <a:lnTo>
                  <a:pt x="101190" y="161597"/>
                </a:lnTo>
                <a:lnTo>
                  <a:pt x="91594" y="169609"/>
                </a:lnTo>
                <a:lnTo>
                  <a:pt x="80979" y="177298"/>
                </a:lnTo>
                <a:lnTo>
                  <a:pt x="75481" y="182015"/>
                </a:lnTo>
                <a:lnTo>
                  <a:pt x="65245" y="191384"/>
                </a:lnTo>
                <a:lnTo>
                  <a:pt x="57521" y="198723"/>
                </a:lnTo>
                <a:lnTo>
                  <a:pt x="48373" y="205160"/>
                </a:lnTo>
                <a:lnTo>
                  <a:pt x="38910" y="211195"/>
                </a:lnTo>
                <a:lnTo>
                  <a:pt x="31529" y="217053"/>
                </a:lnTo>
                <a:lnTo>
                  <a:pt x="25073" y="222831"/>
                </a:lnTo>
                <a:lnTo>
                  <a:pt x="19029" y="228574"/>
                </a:lnTo>
                <a:lnTo>
                  <a:pt x="13168" y="234302"/>
                </a:lnTo>
                <a:lnTo>
                  <a:pt x="11224" y="237163"/>
                </a:lnTo>
                <a:lnTo>
                  <a:pt x="9064" y="242882"/>
                </a:lnTo>
                <a:lnTo>
                  <a:pt x="8104" y="248598"/>
                </a:lnTo>
                <a:lnTo>
                  <a:pt x="7848" y="251456"/>
                </a:lnTo>
                <a:lnTo>
                  <a:pt x="6725" y="253361"/>
                </a:lnTo>
                <a:lnTo>
                  <a:pt x="5024" y="254632"/>
                </a:lnTo>
                <a:lnTo>
                  <a:pt x="2937" y="255479"/>
                </a:lnTo>
                <a:lnTo>
                  <a:pt x="1546" y="256995"/>
                </a:lnTo>
                <a:lnTo>
                  <a:pt x="618" y="258959"/>
                </a:lnTo>
                <a:lnTo>
                  <a:pt x="0" y="261221"/>
                </a:lnTo>
                <a:lnTo>
                  <a:pt x="540" y="262729"/>
                </a:lnTo>
                <a:lnTo>
                  <a:pt x="1853" y="263734"/>
                </a:lnTo>
                <a:lnTo>
                  <a:pt x="3681" y="264404"/>
                </a:lnTo>
                <a:lnTo>
                  <a:pt x="4899" y="265804"/>
                </a:lnTo>
                <a:lnTo>
                  <a:pt x="5711" y="267689"/>
                </a:lnTo>
                <a:lnTo>
                  <a:pt x="6253" y="269898"/>
                </a:lnTo>
                <a:lnTo>
                  <a:pt x="7566" y="271371"/>
                </a:lnTo>
                <a:lnTo>
                  <a:pt x="9395" y="272353"/>
                </a:lnTo>
                <a:lnTo>
                  <a:pt x="13966" y="273444"/>
                </a:lnTo>
                <a:lnTo>
                  <a:pt x="22847" y="274059"/>
                </a:lnTo>
                <a:lnTo>
                  <a:pt x="37120" y="274240"/>
                </a:lnTo>
                <a:lnTo>
                  <a:pt x="123058" y="274317"/>
                </a:lnTo>
                <a:lnTo>
                  <a:pt x="130204" y="273364"/>
                </a:lnTo>
                <a:lnTo>
                  <a:pt x="137825" y="271777"/>
                </a:lnTo>
                <a:lnTo>
                  <a:pt x="145764" y="269766"/>
                </a:lnTo>
                <a:lnTo>
                  <a:pt x="152961" y="268426"/>
                </a:lnTo>
                <a:lnTo>
                  <a:pt x="159664" y="267532"/>
                </a:lnTo>
                <a:lnTo>
                  <a:pt x="166038" y="266936"/>
                </a:lnTo>
                <a:lnTo>
                  <a:pt x="174098" y="266539"/>
                </a:lnTo>
                <a:lnTo>
                  <a:pt x="193212" y="266097"/>
                </a:lnTo>
                <a:lnTo>
                  <a:pt x="202691" y="265027"/>
                </a:lnTo>
                <a:lnTo>
                  <a:pt x="211868" y="263362"/>
                </a:lnTo>
                <a:lnTo>
                  <a:pt x="220843" y="261298"/>
                </a:lnTo>
                <a:lnTo>
                  <a:pt x="228731" y="259923"/>
                </a:lnTo>
                <a:lnTo>
                  <a:pt x="235895" y="259006"/>
                </a:lnTo>
                <a:lnTo>
                  <a:pt x="242577" y="258395"/>
                </a:lnTo>
                <a:lnTo>
                  <a:pt x="249888" y="257987"/>
                </a:lnTo>
                <a:lnTo>
                  <a:pt x="265632" y="257534"/>
                </a:lnTo>
                <a:lnTo>
                  <a:pt x="286010" y="257280"/>
                </a:lnTo>
                <a:lnTo>
                  <a:pt x="292178" y="256291"/>
                </a:lnTo>
                <a:lnTo>
                  <a:pt x="298196" y="254680"/>
                </a:lnTo>
                <a:lnTo>
                  <a:pt x="304113" y="252653"/>
                </a:lnTo>
                <a:lnTo>
                  <a:pt x="315767" y="250401"/>
                </a:lnTo>
                <a:lnTo>
                  <a:pt x="327296" y="249400"/>
                </a:lnTo>
                <a:lnTo>
                  <a:pt x="338771" y="248955"/>
                </a:lnTo>
                <a:lnTo>
                  <a:pt x="348924" y="248670"/>
                </a:lnTo>
                <a:lnTo>
                  <a:pt x="375953" y="24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293"/>
          <p:cNvSpPr/>
          <p:nvPr/>
        </p:nvSpPr>
        <p:spPr>
          <a:xfrm>
            <a:off x="2678669" y="2503170"/>
            <a:ext cx="238303" cy="317148"/>
          </a:xfrm>
          <a:custGeom>
            <a:avLst/>
            <a:gdLst/>
            <a:ahLst/>
            <a:cxnLst/>
            <a:rect l="0" t="0" r="0" b="0"/>
            <a:pathLst>
              <a:path w="238303" h="317148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0" y="2540"/>
                </a:lnTo>
                <a:lnTo>
                  <a:pt x="6656" y="6844"/>
                </a:lnTo>
                <a:lnTo>
                  <a:pt x="7058" y="11931"/>
                </a:lnTo>
                <a:lnTo>
                  <a:pt x="8118" y="14622"/>
                </a:lnTo>
                <a:lnTo>
                  <a:pt x="11836" y="20151"/>
                </a:lnTo>
                <a:lnTo>
                  <a:pt x="14123" y="28323"/>
                </a:lnTo>
                <a:lnTo>
                  <a:pt x="14733" y="33170"/>
                </a:lnTo>
                <a:lnTo>
                  <a:pt x="16092" y="38305"/>
                </a:lnTo>
                <a:lnTo>
                  <a:pt x="17951" y="43634"/>
                </a:lnTo>
                <a:lnTo>
                  <a:pt x="20142" y="49092"/>
                </a:lnTo>
                <a:lnTo>
                  <a:pt x="21603" y="54635"/>
                </a:lnTo>
                <a:lnTo>
                  <a:pt x="22577" y="60236"/>
                </a:lnTo>
                <a:lnTo>
                  <a:pt x="23227" y="65875"/>
                </a:lnTo>
                <a:lnTo>
                  <a:pt x="24612" y="72491"/>
                </a:lnTo>
                <a:lnTo>
                  <a:pt x="26488" y="79760"/>
                </a:lnTo>
                <a:lnTo>
                  <a:pt x="28692" y="87463"/>
                </a:lnTo>
                <a:lnTo>
                  <a:pt x="31113" y="94503"/>
                </a:lnTo>
                <a:lnTo>
                  <a:pt x="33679" y="101102"/>
                </a:lnTo>
                <a:lnTo>
                  <a:pt x="36343" y="107406"/>
                </a:lnTo>
                <a:lnTo>
                  <a:pt x="41843" y="119491"/>
                </a:lnTo>
                <a:lnTo>
                  <a:pt x="44643" y="125380"/>
                </a:lnTo>
                <a:lnTo>
                  <a:pt x="47462" y="132164"/>
                </a:lnTo>
                <a:lnTo>
                  <a:pt x="50294" y="139544"/>
                </a:lnTo>
                <a:lnTo>
                  <a:pt x="53134" y="147322"/>
                </a:lnTo>
                <a:lnTo>
                  <a:pt x="55028" y="154412"/>
                </a:lnTo>
                <a:lnTo>
                  <a:pt x="56291" y="161044"/>
                </a:lnTo>
                <a:lnTo>
                  <a:pt x="57132" y="167370"/>
                </a:lnTo>
                <a:lnTo>
                  <a:pt x="57693" y="174445"/>
                </a:lnTo>
                <a:lnTo>
                  <a:pt x="58068" y="182019"/>
                </a:lnTo>
                <a:lnTo>
                  <a:pt x="58483" y="197102"/>
                </a:lnTo>
                <a:lnTo>
                  <a:pt x="58668" y="210156"/>
                </a:lnTo>
                <a:lnTo>
                  <a:pt x="59669" y="217256"/>
                </a:lnTo>
                <a:lnTo>
                  <a:pt x="61290" y="224847"/>
                </a:lnTo>
                <a:lnTo>
                  <a:pt x="63322" y="232766"/>
                </a:lnTo>
                <a:lnTo>
                  <a:pt x="64678" y="239949"/>
                </a:lnTo>
                <a:lnTo>
                  <a:pt x="65581" y="246644"/>
                </a:lnTo>
                <a:lnTo>
                  <a:pt x="66183" y="253011"/>
                </a:lnTo>
                <a:lnTo>
                  <a:pt x="66853" y="262627"/>
                </a:lnTo>
                <a:lnTo>
                  <a:pt x="67150" y="270075"/>
                </a:lnTo>
                <a:lnTo>
                  <a:pt x="67282" y="276561"/>
                </a:lnTo>
                <a:lnTo>
                  <a:pt x="66365" y="279624"/>
                </a:lnTo>
                <a:lnTo>
                  <a:pt x="61476" y="288485"/>
                </a:lnTo>
                <a:lnTo>
                  <a:pt x="59998" y="294268"/>
                </a:lnTo>
                <a:lnTo>
                  <a:pt x="59166" y="302879"/>
                </a:lnTo>
                <a:lnTo>
                  <a:pt x="60002" y="304789"/>
                </a:lnTo>
                <a:lnTo>
                  <a:pt x="61511" y="306062"/>
                </a:lnTo>
                <a:lnTo>
                  <a:pt x="67044" y="308461"/>
                </a:lnTo>
                <a:lnTo>
                  <a:pt x="67343" y="299265"/>
                </a:lnTo>
                <a:lnTo>
                  <a:pt x="67358" y="296665"/>
                </a:lnTo>
                <a:lnTo>
                  <a:pt x="66415" y="293979"/>
                </a:lnTo>
                <a:lnTo>
                  <a:pt x="62828" y="288454"/>
                </a:lnTo>
                <a:lnTo>
                  <a:pt x="62443" y="285648"/>
                </a:lnTo>
                <a:lnTo>
                  <a:pt x="63139" y="282824"/>
                </a:lnTo>
                <a:lnTo>
                  <a:pt x="64555" y="279989"/>
                </a:lnTo>
                <a:lnTo>
                  <a:pt x="64547" y="276195"/>
                </a:lnTo>
                <a:lnTo>
                  <a:pt x="60937" y="261752"/>
                </a:lnTo>
                <a:lnTo>
                  <a:pt x="60230" y="256416"/>
                </a:lnTo>
                <a:lnTo>
                  <a:pt x="59758" y="250954"/>
                </a:lnTo>
                <a:lnTo>
                  <a:pt x="60397" y="245407"/>
                </a:lnTo>
                <a:lnTo>
                  <a:pt x="61774" y="239805"/>
                </a:lnTo>
                <a:lnTo>
                  <a:pt x="63646" y="234165"/>
                </a:lnTo>
                <a:lnTo>
                  <a:pt x="64893" y="228500"/>
                </a:lnTo>
                <a:lnTo>
                  <a:pt x="65725" y="222818"/>
                </a:lnTo>
                <a:lnTo>
                  <a:pt x="66279" y="217125"/>
                </a:lnTo>
                <a:lnTo>
                  <a:pt x="67601" y="212378"/>
                </a:lnTo>
                <a:lnTo>
                  <a:pt x="71610" y="204562"/>
                </a:lnTo>
                <a:lnTo>
                  <a:pt x="76567" y="195374"/>
                </a:lnTo>
                <a:lnTo>
                  <a:pt x="87510" y="173953"/>
                </a:lnTo>
                <a:lnTo>
                  <a:pt x="93159" y="165259"/>
                </a:lnTo>
                <a:lnTo>
                  <a:pt x="95998" y="161608"/>
                </a:lnTo>
                <a:lnTo>
                  <a:pt x="99797" y="158221"/>
                </a:lnTo>
                <a:lnTo>
                  <a:pt x="104234" y="155011"/>
                </a:lnTo>
                <a:lnTo>
                  <a:pt x="109097" y="151918"/>
                </a:lnTo>
                <a:lnTo>
                  <a:pt x="114244" y="148903"/>
                </a:lnTo>
                <a:lnTo>
                  <a:pt x="119580" y="145941"/>
                </a:lnTo>
                <a:lnTo>
                  <a:pt x="125043" y="143014"/>
                </a:lnTo>
                <a:lnTo>
                  <a:pt x="130589" y="141062"/>
                </a:lnTo>
                <a:lnTo>
                  <a:pt x="136192" y="139762"/>
                </a:lnTo>
                <a:lnTo>
                  <a:pt x="141833" y="138894"/>
                </a:lnTo>
                <a:lnTo>
                  <a:pt x="146545" y="138316"/>
                </a:lnTo>
                <a:lnTo>
                  <a:pt x="150639" y="137930"/>
                </a:lnTo>
                <a:lnTo>
                  <a:pt x="154321" y="137674"/>
                </a:lnTo>
                <a:lnTo>
                  <a:pt x="158681" y="137502"/>
                </a:lnTo>
                <a:lnTo>
                  <a:pt x="168605" y="137312"/>
                </a:lnTo>
                <a:lnTo>
                  <a:pt x="184902" y="137205"/>
                </a:lnTo>
                <a:lnTo>
                  <a:pt x="189546" y="138142"/>
                </a:lnTo>
                <a:lnTo>
                  <a:pt x="193594" y="139720"/>
                </a:lnTo>
                <a:lnTo>
                  <a:pt x="197246" y="141724"/>
                </a:lnTo>
                <a:lnTo>
                  <a:pt x="211486" y="149095"/>
                </a:lnTo>
                <a:lnTo>
                  <a:pt x="215841" y="151784"/>
                </a:lnTo>
                <a:lnTo>
                  <a:pt x="223219" y="157312"/>
                </a:lnTo>
                <a:lnTo>
                  <a:pt x="229674" y="165484"/>
                </a:lnTo>
                <a:lnTo>
                  <a:pt x="232729" y="170330"/>
                </a:lnTo>
                <a:lnTo>
                  <a:pt x="234765" y="175466"/>
                </a:lnTo>
                <a:lnTo>
                  <a:pt x="236123" y="180794"/>
                </a:lnTo>
                <a:lnTo>
                  <a:pt x="237028" y="186252"/>
                </a:lnTo>
                <a:lnTo>
                  <a:pt x="238033" y="194856"/>
                </a:lnTo>
                <a:lnTo>
                  <a:pt x="238302" y="198484"/>
                </a:lnTo>
                <a:lnTo>
                  <a:pt x="236060" y="207595"/>
                </a:lnTo>
                <a:lnTo>
                  <a:pt x="234128" y="212691"/>
                </a:lnTo>
                <a:lnTo>
                  <a:pt x="232841" y="217994"/>
                </a:lnTo>
                <a:lnTo>
                  <a:pt x="231982" y="223434"/>
                </a:lnTo>
                <a:lnTo>
                  <a:pt x="231410" y="228966"/>
                </a:lnTo>
                <a:lnTo>
                  <a:pt x="229124" y="234559"/>
                </a:lnTo>
                <a:lnTo>
                  <a:pt x="225694" y="240192"/>
                </a:lnTo>
                <a:lnTo>
                  <a:pt x="221503" y="245853"/>
                </a:lnTo>
                <a:lnTo>
                  <a:pt x="216804" y="250580"/>
                </a:lnTo>
                <a:lnTo>
                  <a:pt x="211766" y="254683"/>
                </a:lnTo>
                <a:lnTo>
                  <a:pt x="206503" y="258371"/>
                </a:lnTo>
                <a:lnTo>
                  <a:pt x="201089" y="262735"/>
                </a:lnTo>
                <a:lnTo>
                  <a:pt x="195574" y="267549"/>
                </a:lnTo>
                <a:lnTo>
                  <a:pt x="189993" y="272663"/>
                </a:lnTo>
                <a:lnTo>
                  <a:pt x="183415" y="277025"/>
                </a:lnTo>
                <a:lnTo>
                  <a:pt x="176172" y="280886"/>
                </a:lnTo>
                <a:lnTo>
                  <a:pt x="161456" y="287715"/>
                </a:lnTo>
                <a:lnTo>
                  <a:pt x="130599" y="302777"/>
                </a:lnTo>
                <a:lnTo>
                  <a:pt x="124769" y="304721"/>
                </a:lnTo>
                <a:lnTo>
                  <a:pt x="118977" y="306018"/>
                </a:lnTo>
                <a:lnTo>
                  <a:pt x="113211" y="306881"/>
                </a:lnTo>
                <a:lnTo>
                  <a:pt x="107461" y="308410"/>
                </a:lnTo>
                <a:lnTo>
                  <a:pt x="101724" y="310381"/>
                </a:lnTo>
                <a:lnTo>
                  <a:pt x="95993" y="312648"/>
                </a:lnTo>
                <a:lnTo>
                  <a:pt x="90268" y="314160"/>
                </a:lnTo>
                <a:lnTo>
                  <a:pt x="84547" y="315167"/>
                </a:lnTo>
                <a:lnTo>
                  <a:pt x="78827" y="315839"/>
                </a:lnTo>
                <a:lnTo>
                  <a:pt x="74061" y="316286"/>
                </a:lnTo>
                <a:lnTo>
                  <a:pt x="69932" y="316585"/>
                </a:lnTo>
                <a:lnTo>
                  <a:pt x="62804" y="316917"/>
                </a:lnTo>
                <a:lnTo>
                  <a:pt x="56461" y="317064"/>
                </a:lnTo>
                <a:lnTo>
                  <a:pt x="47534" y="317147"/>
                </a:lnTo>
                <a:lnTo>
                  <a:pt x="45580" y="316206"/>
                </a:lnTo>
                <a:lnTo>
                  <a:pt x="44277" y="314627"/>
                </a:lnTo>
                <a:lnTo>
                  <a:pt x="43408" y="312621"/>
                </a:lnTo>
                <a:lnTo>
                  <a:pt x="42443" y="307852"/>
                </a:lnTo>
                <a:lnTo>
                  <a:pt x="41823" y="301581"/>
                </a:lnTo>
                <a:lnTo>
                  <a:pt x="44278" y="298183"/>
                </a:lnTo>
                <a:lnTo>
                  <a:pt x="50243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294"/>
          <p:cNvSpPr/>
          <p:nvPr/>
        </p:nvSpPr>
        <p:spPr>
          <a:xfrm>
            <a:off x="2960369" y="2640330"/>
            <a:ext cx="231445" cy="34291"/>
          </a:xfrm>
          <a:custGeom>
            <a:avLst/>
            <a:gdLst/>
            <a:ahLst/>
            <a:cxnLst/>
            <a:rect l="0" t="0" r="0" b="0"/>
            <a:pathLst>
              <a:path w="231445" h="34291">
                <a:moveTo>
                  <a:pt x="0" y="34290"/>
                </a:moveTo>
                <a:lnTo>
                  <a:pt x="4551" y="34290"/>
                </a:lnTo>
                <a:lnTo>
                  <a:pt x="5892" y="33337"/>
                </a:lnTo>
                <a:lnTo>
                  <a:pt x="6786" y="31750"/>
                </a:lnTo>
                <a:lnTo>
                  <a:pt x="8220" y="26909"/>
                </a:lnTo>
                <a:lnTo>
                  <a:pt x="13496" y="26246"/>
                </a:lnTo>
                <a:lnTo>
                  <a:pt x="17570" y="26070"/>
                </a:lnTo>
                <a:lnTo>
                  <a:pt x="21239" y="25000"/>
                </a:lnTo>
                <a:lnTo>
                  <a:pt x="24637" y="23334"/>
                </a:lnTo>
                <a:lnTo>
                  <a:pt x="27854" y="21271"/>
                </a:lnTo>
                <a:lnTo>
                  <a:pt x="30952" y="19895"/>
                </a:lnTo>
                <a:lnTo>
                  <a:pt x="33970" y="18978"/>
                </a:lnTo>
                <a:lnTo>
                  <a:pt x="40816" y="17960"/>
                </a:lnTo>
                <a:lnTo>
                  <a:pt x="45308" y="17688"/>
                </a:lnTo>
                <a:lnTo>
                  <a:pt x="50208" y="17507"/>
                </a:lnTo>
                <a:lnTo>
                  <a:pt x="55380" y="16433"/>
                </a:lnTo>
                <a:lnTo>
                  <a:pt x="60732" y="14766"/>
                </a:lnTo>
                <a:lnTo>
                  <a:pt x="66206" y="12701"/>
                </a:lnTo>
                <a:lnTo>
                  <a:pt x="72713" y="11325"/>
                </a:lnTo>
                <a:lnTo>
                  <a:pt x="79908" y="10407"/>
                </a:lnTo>
                <a:lnTo>
                  <a:pt x="87562" y="9796"/>
                </a:lnTo>
                <a:lnTo>
                  <a:pt x="94570" y="9388"/>
                </a:lnTo>
                <a:lnTo>
                  <a:pt x="107436" y="8935"/>
                </a:lnTo>
                <a:lnTo>
                  <a:pt x="114487" y="7861"/>
                </a:lnTo>
                <a:lnTo>
                  <a:pt x="122045" y="6193"/>
                </a:lnTo>
                <a:lnTo>
                  <a:pt x="129941" y="4129"/>
                </a:lnTo>
                <a:lnTo>
                  <a:pt x="137110" y="2752"/>
                </a:lnTo>
                <a:lnTo>
                  <a:pt x="143794" y="1835"/>
                </a:lnTo>
                <a:lnTo>
                  <a:pt x="150155" y="1223"/>
                </a:lnTo>
                <a:lnTo>
                  <a:pt x="156301" y="815"/>
                </a:lnTo>
                <a:lnTo>
                  <a:pt x="162303" y="543"/>
                </a:lnTo>
                <a:lnTo>
                  <a:pt x="174053" y="241"/>
                </a:lnTo>
                <a:lnTo>
                  <a:pt x="231444" y="0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295"/>
          <p:cNvSpPr/>
          <p:nvPr/>
        </p:nvSpPr>
        <p:spPr>
          <a:xfrm>
            <a:off x="2968942" y="2734627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4551" y="29739"/>
                </a:lnTo>
                <a:lnTo>
                  <a:pt x="6844" y="28399"/>
                </a:lnTo>
                <a:lnTo>
                  <a:pt x="9325" y="27505"/>
                </a:lnTo>
                <a:lnTo>
                  <a:pt x="14622" y="26512"/>
                </a:lnTo>
                <a:lnTo>
                  <a:pt x="20151" y="26070"/>
                </a:lnTo>
                <a:lnTo>
                  <a:pt x="23911" y="25001"/>
                </a:lnTo>
                <a:lnTo>
                  <a:pt x="28324" y="23335"/>
                </a:lnTo>
                <a:lnTo>
                  <a:pt x="33170" y="21272"/>
                </a:lnTo>
                <a:lnTo>
                  <a:pt x="38306" y="19896"/>
                </a:lnTo>
                <a:lnTo>
                  <a:pt x="43635" y="18979"/>
                </a:lnTo>
                <a:lnTo>
                  <a:pt x="49092" y="18368"/>
                </a:lnTo>
                <a:lnTo>
                  <a:pt x="54636" y="17960"/>
                </a:lnTo>
                <a:lnTo>
                  <a:pt x="60236" y="17688"/>
                </a:lnTo>
                <a:lnTo>
                  <a:pt x="65875" y="17507"/>
                </a:lnTo>
                <a:lnTo>
                  <a:pt x="71539" y="16434"/>
                </a:lnTo>
                <a:lnTo>
                  <a:pt x="77220" y="14766"/>
                </a:lnTo>
                <a:lnTo>
                  <a:pt x="82913" y="12702"/>
                </a:lnTo>
                <a:lnTo>
                  <a:pt x="88613" y="11325"/>
                </a:lnTo>
                <a:lnTo>
                  <a:pt x="94318" y="10408"/>
                </a:lnTo>
                <a:lnTo>
                  <a:pt x="100026" y="9796"/>
                </a:lnTo>
                <a:lnTo>
                  <a:pt x="106689" y="9388"/>
                </a:lnTo>
                <a:lnTo>
                  <a:pt x="121712" y="8935"/>
                </a:lnTo>
                <a:lnTo>
                  <a:pt x="141685" y="8680"/>
                </a:lnTo>
                <a:lnTo>
                  <a:pt x="147796" y="7692"/>
                </a:lnTo>
                <a:lnTo>
                  <a:pt x="153776" y="6080"/>
                </a:lnTo>
                <a:lnTo>
                  <a:pt x="159668" y="4054"/>
                </a:lnTo>
                <a:lnTo>
                  <a:pt x="165500" y="2703"/>
                </a:lnTo>
                <a:lnTo>
                  <a:pt x="171293" y="1802"/>
                </a:lnTo>
                <a:lnTo>
                  <a:pt x="177060" y="1201"/>
                </a:lnTo>
                <a:lnTo>
                  <a:pt x="181858" y="801"/>
                </a:lnTo>
                <a:lnTo>
                  <a:pt x="189728" y="356"/>
                </a:lnTo>
                <a:lnTo>
                  <a:pt x="196401" y="158"/>
                </a:lnTo>
                <a:lnTo>
                  <a:pt x="212997" y="3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296"/>
          <p:cNvSpPr/>
          <p:nvPr/>
        </p:nvSpPr>
        <p:spPr>
          <a:xfrm>
            <a:off x="3311842" y="2657475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57340" y="8572"/>
                </a:lnTo>
                <a:lnTo>
                  <a:pt x="62992" y="7620"/>
                </a:lnTo>
                <a:lnTo>
                  <a:pt x="68664" y="6032"/>
                </a:lnTo>
                <a:lnTo>
                  <a:pt x="74351" y="4021"/>
                </a:lnTo>
                <a:lnTo>
                  <a:pt x="81000" y="3633"/>
                </a:lnTo>
                <a:lnTo>
                  <a:pt x="88290" y="4327"/>
                </a:lnTo>
                <a:lnTo>
                  <a:pt x="96007" y="5742"/>
                </a:lnTo>
                <a:lnTo>
                  <a:pt x="103058" y="6685"/>
                </a:lnTo>
                <a:lnTo>
                  <a:pt x="109663" y="7314"/>
                </a:lnTo>
                <a:lnTo>
                  <a:pt x="115971" y="7734"/>
                </a:lnTo>
                <a:lnTo>
                  <a:pt x="123034" y="8013"/>
                </a:lnTo>
                <a:lnTo>
                  <a:pt x="145674" y="8406"/>
                </a:lnTo>
                <a:lnTo>
                  <a:pt x="194196" y="8565"/>
                </a:lnTo>
                <a:lnTo>
                  <a:pt x="198997" y="7615"/>
                </a:lnTo>
                <a:lnTo>
                  <a:pt x="203150" y="6029"/>
                </a:lnTo>
                <a:lnTo>
                  <a:pt x="206871" y="4019"/>
                </a:lnTo>
                <a:lnTo>
                  <a:pt x="211256" y="2680"/>
                </a:lnTo>
                <a:lnTo>
                  <a:pt x="216085" y="178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297"/>
          <p:cNvSpPr/>
          <p:nvPr/>
        </p:nvSpPr>
        <p:spPr>
          <a:xfrm>
            <a:off x="3664540" y="2537460"/>
            <a:ext cx="247378" cy="119984"/>
          </a:xfrm>
          <a:custGeom>
            <a:avLst/>
            <a:gdLst/>
            <a:ahLst/>
            <a:cxnLst/>
            <a:rect l="0" t="0" r="0" b="0"/>
            <a:pathLst>
              <a:path w="247378" h="119984">
                <a:moveTo>
                  <a:pt x="7347" y="0"/>
                </a:moveTo>
                <a:lnTo>
                  <a:pt x="15566" y="0"/>
                </a:lnTo>
                <a:lnTo>
                  <a:pt x="18303" y="2540"/>
                </a:lnTo>
                <a:lnTo>
                  <a:pt x="20366" y="4551"/>
                </a:lnTo>
                <a:lnTo>
                  <a:pt x="21741" y="6844"/>
                </a:lnTo>
                <a:lnTo>
                  <a:pt x="22658" y="9325"/>
                </a:lnTo>
                <a:lnTo>
                  <a:pt x="24130" y="15600"/>
                </a:lnTo>
                <a:lnTo>
                  <a:pt x="24251" y="18020"/>
                </a:lnTo>
                <a:lnTo>
                  <a:pt x="24385" y="25788"/>
                </a:lnTo>
                <a:lnTo>
                  <a:pt x="23468" y="29575"/>
                </a:lnTo>
                <a:lnTo>
                  <a:pt x="21904" y="33051"/>
                </a:lnTo>
                <a:lnTo>
                  <a:pt x="19909" y="36322"/>
                </a:lnTo>
                <a:lnTo>
                  <a:pt x="18580" y="39454"/>
                </a:lnTo>
                <a:lnTo>
                  <a:pt x="17692" y="42495"/>
                </a:lnTo>
                <a:lnTo>
                  <a:pt x="17102" y="45475"/>
                </a:lnTo>
                <a:lnTo>
                  <a:pt x="15755" y="48414"/>
                </a:lnTo>
                <a:lnTo>
                  <a:pt x="13905" y="51326"/>
                </a:lnTo>
                <a:lnTo>
                  <a:pt x="11719" y="54220"/>
                </a:lnTo>
                <a:lnTo>
                  <a:pt x="10262" y="57101"/>
                </a:lnTo>
                <a:lnTo>
                  <a:pt x="9290" y="59975"/>
                </a:lnTo>
                <a:lnTo>
                  <a:pt x="7731" y="66880"/>
                </a:lnTo>
                <a:lnTo>
                  <a:pt x="4978" y="70364"/>
                </a:lnTo>
                <a:lnTo>
                  <a:pt x="2910" y="72627"/>
                </a:lnTo>
                <a:lnTo>
                  <a:pt x="1531" y="75088"/>
                </a:lnTo>
                <a:lnTo>
                  <a:pt x="613" y="77681"/>
                </a:lnTo>
                <a:lnTo>
                  <a:pt x="0" y="80362"/>
                </a:lnTo>
                <a:lnTo>
                  <a:pt x="544" y="83102"/>
                </a:lnTo>
                <a:lnTo>
                  <a:pt x="1859" y="85881"/>
                </a:lnTo>
                <a:lnTo>
                  <a:pt x="6263" y="92635"/>
                </a:lnTo>
                <a:lnTo>
                  <a:pt x="9405" y="96098"/>
                </a:lnTo>
                <a:lnTo>
                  <a:pt x="11577" y="98355"/>
                </a:lnTo>
                <a:lnTo>
                  <a:pt x="13977" y="99860"/>
                </a:lnTo>
                <a:lnTo>
                  <a:pt x="22858" y="102930"/>
                </a:lnTo>
                <a:lnTo>
                  <a:pt x="27213" y="104815"/>
                </a:lnTo>
                <a:lnTo>
                  <a:pt x="32021" y="107024"/>
                </a:lnTo>
                <a:lnTo>
                  <a:pt x="37132" y="108497"/>
                </a:lnTo>
                <a:lnTo>
                  <a:pt x="42443" y="109479"/>
                </a:lnTo>
                <a:lnTo>
                  <a:pt x="47889" y="110133"/>
                </a:lnTo>
                <a:lnTo>
                  <a:pt x="54377" y="110570"/>
                </a:lnTo>
                <a:lnTo>
                  <a:pt x="61561" y="110860"/>
                </a:lnTo>
                <a:lnTo>
                  <a:pt x="69207" y="111054"/>
                </a:lnTo>
                <a:lnTo>
                  <a:pt x="77162" y="112136"/>
                </a:lnTo>
                <a:lnTo>
                  <a:pt x="85323" y="113810"/>
                </a:lnTo>
                <a:lnTo>
                  <a:pt x="93621" y="115878"/>
                </a:lnTo>
                <a:lnTo>
                  <a:pt x="101058" y="117257"/>
                </a:lnTo>
                <a:lnTo>
                  <a:pt x="107921" y="118176"/>
                </a:lnTo>
                <a:lnTo>
                  <a:pt x="114401" y="118789"/>
                </a:lnTo>
                <a:lnTo>
                  <a:pt x="121579" y="119197"/>
                </a:lnTo>
                <a:lnTo>
                  <a:pt x="137174" y="119651"/>
                </a:lnTo>
                <a:lnTo>
                  <a:pt x="182928" y="119983"/>
                </a:lnTo>
                <a:lnTo>
                  <a:pt x="189171" y="119041"/>
                </a:lnTo>
                <a:lnTo>
                  <a:pt x="195238" y="117460"/>
                </a:lnTo>
                <a:lnTo>
                  <a:pt x="201188" y="115454"/>
                </a:lnTo>
                <a:lnTo>
                  <a:pt x="206107" y="114117"/>
                </a:lnTo>
                <a:lnTo>
                  <a:pt x="210338" y="113225"/>
                </a:lnTo>
                <a:lnTo>
                  <a:pt x="217580" y="112235"/>
                </a:lnTo>
                <a:lnTo>
                  <a:pt x="223974" y="111794"/>
                </a:lnTo>
                <a:lnTo>
                  <a:pt x="228378" y="111546"/>
                </a:lnTo>
                <a:lnTo>
                  <a:pt x="231948" y="108948"/>
                </a:lnTo>
                <a:lnTo>
                  <a:pt x="234234" y="106922"/>
                </a:lnTo>
                <a:lnTo>
                  <a:pt x="236710" y="105571"/>
                </a:lnTo>
                <a:lnTo>
                  <a:pt x="243793" y="103670"/>
                </a:lnTo>
                <a:lnTo>
                  <a:pt x="245784" y="103225"/>
                </a:lnTo>
                <a:lnTo>
                  <a:pt x="246315" y="102154"/>
                </a:lnTo>
                <a:lnTo>
                  <a:pt x="246905" y="98424"/>
                </a:lnTo>
                <a:lnTo>
                  <a:pt x="247063" y="96096"/>
                </a:lnTo>
                <a:lnTo>
                  <a:pt x="247167" y="93591"/>
                </a:lnTo>
                <a:lnTo>
                  <a:pt x="247284" y="88268"/>
                </a:lnTo>
                <a:lnTo>
                  <a:pt x="247377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298"/>
          <p:cNvSpPr/>
          <p:nvPr/>
        </p:nvSpPr>
        <p:spPr>
          <a:xfrm>
            <a:off x="3877629" y="2520677"/>
            <a:ext cx="17144" cy="299676"/>
          </a:xfrm>
          <a:custGeom>
            <a:avLst/>
            <a:gdLst/>
            <a:ahLst/>
            <a:cxnLst/>
            <a:rect l="0" t="0" r="0" b="0"/>
            <a:pathLst>
              <a:path w="17144" h="299676">
                <a:moveTo>
                  <a:pt x="17143" y="16783"/>
                </a:moveTo>
                <a:lnTo>
                  <a:pt x="17143" y="0"/>
                </a:lnTo>
                <a:lnTo>
                  <a:pt x="17143" y="40263"/>
                </a:lnTo>
                <a:lnTo>
                  <a:pt x="16191" y="44818"/>
                </a:lnTo>
                <a:lnTo>
                  <a:pt x="14603" y="48808"/>
                </a:lnTo>
                <a:lnTo>
                  <a:pt x="12592" y="52421"/>
                </a:lnTo>
                <a:lnTo>
                  <a:pt x="11251" y="57686"/>
                </a:lnTo>
                <a:lnTo>
                  <a:pt x="10358" y="64054"/>
                </a:lnTo>
                <a:lnTo>
                  <a:pt x="9762" y="71157"/>
                </a:lnTo>
                <a:lnTo>
                  <a:pt x="9365" y="78749"/>
                </a:lnTo>
                <a:lnTo>
                  <a:pt x="8924" y="94806"/>
                </a:lnTo>
                <a:lnTo>
                  <a:pt x="7853" y="102136"/>
                </a:lnTo>
                <a:lnTo>
                  <a:pt x="6188" y="108927"/>
                </a:lnTo>
                <a:lnTo>
                  <a:pt x="4124" y="115360"/>
                </a:lnTo>
                <a:lnTo>
                  <a:pt x="2749" y="122506"/>
                </a:lnTo>
                <a:lnTo>
                  <a:pt x="1832" y="130127"/>
                </a:lnTo>
                <a:lnTo>
                  <a:pt x="1221" y="138066"/>
                </a:lnTo>
                <a:lnTo>
                  <a:pt x="813" y="145263"/>
                </a:lnTo>
                <a:lnTo>
                  <a:pt x="360" y="158340"/>
                </a:lnTo>
                <a:lnTo>
                  <a:pt x="45" y="194844"/>
                </a:lnTo>
                <a:lnTo>
                  <a:pt x="0" y="236695"/>
                </a:lnTo>
                <a:lnTo>
                  <a:pt x="952" y="242448"/>
                </a:lnTo>
                <a:lnTo>
                  <a:pt x="2539" y="248189"/>
                </a:lnTo>
                <a:lnTo>
                  <a:pt x="4549" y="253921"/>
                </a:lnTo>
                <a:lnTo>
                  <a:pt x="5890" y="258695"/>
                </a:lnTo>
                <a:lnTo>
                  <a:pt x="6784" y="262830"/>
                </a:lnTo>
                <a:lnTo>
                  <a:pt x="7379" y="266539"/>
                </a:lnTo>
                <a:lnTo>
                  <a:pt x="7776" y="269965"/>
                </a:lnTo>
                <a:lnTo>
                  <a:pt x="8218" y="276310"/>
                </a:lnTo>
                <a:lnTo>
                  <a:pt x="8466" y="285238"/>
                </a:lnTo>
                <a:lnTo>
                  <a:pt x="8557" y="292870"/>
                </a:lnTo>
                <a:lnTo>
                  <a:pt x="8571" y="2996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299"/>
          <p:cNvSpPr/>
          <p:nvPr/>
        </p:nvSpPr>
        <p:spPr>
          <a:xfrm>
            <a:off x="326154" y="3154680"/>
            <a:ext cx="216771" cy="25718"/>
          </a:xfrm>
          <a:custGeom>
            <a:avLst/>
            <a:gdLst/>
            <a:ahLst/>
            <a:cxnLst/>
            <a:rect l="0" t="0" r="0" b="0"/>
            <a:pathLst>
              <a:path w="216771" h="25718">
                <a:moveTo>
                  <a:pt x="11030" y="25717"/>
                </a:moveTo>
                <a:lnTo>
                  <a:pt x="0" y="25717"/>
                </a:lnTo>
                <a:lnTo>
                  <a:pt x="2415" y="25717"/>
                </a:lnTo>
                <a:lnTo>
                  <a:pt x="2445" y="21166"/>
                </a:lnTo>
                <a:lnTo>
                  <a:pt x="3402" y="19826"/>
                </a:lnTo>
                <a:lnTo>
                  <a:pt x="4992" y="18932"/>
                </a:lnTo>
                <a:lnTo>
                  <a:pt x="7005" y="18336"/>
                </a:lnTo>
                <a:lnTo>
                  <a:pt x="11781" y="17674"/>
                </a:lnTo>
                <a:lnTo>
                  <a:pt x="18032" y="17380"/>
                </a:lnTo>
                <a:lnTo>
                  <a:pt x="27160" y="17249"/>
                </a:lnTo>
                <a:lnTo>
                  <a:pt x="31308" y="16262"/>
                </a:lnTo>
                <a:lnTo>
                  <a:pt x="35026" y="14651"/>
                </a:lnTo>
                <a:lnTo>
                  <a:pt x="38458" y="12625"/>
                </a:lnTo>
                <a:lnTo>
                  <a:pt x="43603" y="11274"/>
                </a:lnTo>
                <a:lnTo>
                  <a:pt x="49890" y="10373"/>
                </a:lnTo>
                <a:lnTo>
                  <a:pt x="56940" y="9773"/>
                </a:lnTo>
                <a:lnTo>
                  <a:pt x="63544" y="9372"/>
                </a:lnTo>
                <a:lnTo>
                  <a:pt x="75962" y="8928"/>
                </a:lnTo>
                <a:lnTo>
                  <a:pt x="82893" y="7857"/>
                </a:lnTo>
                <a:lnTo>
                  <a:pt x="90372" y="6190"/>
                </a:lnTo>
                <a:lnTo>
                  <a:pt x="98214" y="4126"/>
                </a:lnTo>
                <a:lnTo>
                  <a:pt x="105348" y="2751"/>
                </a:lnTo>
                <a:lnTo>
                  <a:pt x="112009" y="1834"/>
                </a:lnTo>
                <a:lnTo>
                  <a:pt x="118354" y="1222"/>
                </a:lnTo>
                <a:lnTo>
                  <a:pt x="125442" y="815"/>
                </a:lnTo>
                <a:lnTo>
                  <a:pt x="140938" y="362"/>
                </a:lnTo>
                <a:lnTo>
                  <a:pt x="179237" y="31"/>
                </a:lnTo>
                <a:lnTo>
                  <a:pt x="2167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300"/>
          <p:cNvSpPr/>
          <p:nvPr/>
        </p:nvSpPr>
        <p:spPr>
          <a:xfrm>
            <a:off x="671512" y="3053042"/>
            <a:ext cx="248085" cy="204507"/>
          </a:xfrm>
          <a:custGeom>
            <a:avLst/>
            <a:gdLst/>
            <a:ahLst/>
            <a:cxnLst/>
            <a:rect l="0" t="0" r="0" b="0"/>
            <a:pathLst>
              <a:path w="248085" h="204507">
                <a:moveTo>
                  <a:pt x="0" y="50203"/>
                </a:moveTo>
                <a:lnTo>
                  <a:pt x="0" y="34602"/>
                </a:lnTo>
                <a:lnTo>
                  <a:pt x="2540" y="31204"/>
                </a:lnTo>
                <a:lnTo>
                  <a:pt x="4551" y="28964"/>
                </a:lnTo>
                <a:lnTo>
                  <a:pt x="6844" y="27471"/>
                </a:lnTo>
                <a:lnTo>
                  <a:pt x="11932" y="25812"/>
                </a:lnTo>
                <a:lnTo>
                  <a:pt x="17368" y="22535"/>
                </a:lnTo>
                <a:lnTo>
                  <a:pt x="22959" y="17903"/>
                </a:lnTo>
                <a:lnTo>
                  <a:pt x="28619" y="12670"/>
                </a:lnTo>
                <a:lnTo>
                  <a:pt x="31462" y="10893"/>
                </a:lnTo>
                <a:lnTo>
                  <a:pt x="37160" y="8919"/>
                </a:lnTo>
                <a:lnTo>
                  <a:pt x="40966" y="8393"/>
                </a:lnTo>
                <a:lnTo>
                  <a:pt x="45408" y="8042"/>
                </a:lnTo>
                <a:lnTo>
                  <a:pt x="50275" y="7808"/>
                </a:lnTo>
                <a:lnTo>
                  <a:pt x="56376" y="6699"/>
                </a:lnTo>
                <a:lnTo>
                  <a:pt x="63302" y="5008"/>
                </a:lnTo>
                <a:lnTo>
                  <a:pt x="70776" y="2928"/>
                </a:lnTo>
                <a:lnTo>
                  <a:pt x="77664" y="1541"/>
                </a:lnTo>
                <a:lnTo>
                  <a:pt x="84161" y="617"/>
                </a:lnTo>
                <a:lnTo>
                  <a:pt x="90397" y="0"/>
                </a:lnTo>
                <a:lnTo>
                  <a:pt x="96460" y="542"/>
                </a:lnTo>
                <a:lnTo>
                  <a:pt x="102407" y="1856"/>
                </a:lnTo>
                <a:lnTo>
                  <a:pt x="108276" y="3684"/>
                </a:lnTo>
                <a:lnTo>
                  <a:pt x="114094" y="4903"/>
                </a:lnTo>
                <a:lnTo>
                  <a:pt x="119878" y="5715"/>
                </a:lnTo>
                <a:lnTo>
                  <a:pt x="125638" y="6257"/>
                </a:lnTo>
                <a:lnTo>
                  <a:pt x="131384" y="7570"/>
                </a:lnTo>
                <a:lnTo>
                  <a:pt x="137119" y="9399"/>
                </a:lnTo>
                <a:lnTo>
                  <a:pt x="142848" y="11570"/>
                </a:lnTo>
                <a:lnTo>
                  <a:pt x="147619" y="13018"/>
                </a:lnTo>
                <a:lnTo>
                  <a:pt x="151753" y="13983"/>
                </a:lnTo>
                <a:lnTo>
                  <a:pt x="155461" y="14626"/>
                </a:lnTo>
                <a:lnTo>
                  <a:pt x="162121" y="17881"/>
                </a:lnTo>
                <a:lnTo>
                  <a:pt x="165231" y="20082"/>
                </a:lnTo>
                <a:lnTo>
                  <a:pt x="167304" y="22502"/>
                </a:lnTo>
                <a:lnTo>
                  <a:pt x="168686" y="25068"/>
                </a:lnTo>
                <a:lnTo>
                  <a:pt x="170221" y="30459"/>
                </a:lnTo>
                <a:lnTo>
                  <a:pt x="170904" y="36030"/>
                </a:lnTo>
                <a:lnTo>
                  <a:pt x="170134" y="38849"/>
                </a:lnTo>
                <a:lnTo>
                  <a:pt x="166737" y="44522"/>
                </a:lnTo>
                <a:lnTo>
                  <a:pt x="162053" y="50218"/>
                </a:lnTo>
                <a:lnTo>
                  <a:pt x="156796" y="55924"/>
                </a:lnTo>
                <a:lnTo>
                  <a:pt x="151285" y="61636"/>
                </a:lnTo>
                <a:lnTo>
                  <a:pt x="138276" y="74757"/>
                </a:lnTo>
                <a:lnTo>
                  <a:pt x="133141" y="78002"/>
                </a:lnTo>
                <a:lnTo>
                  <a:pt x="127813" y="80165"/>
                </a:lnTo>
                <a:lnTo>
                  <a:pt x="122356" y="81608"/>
                </a:lnTo>
                <a:lnTo>
                  <a:pt x="116813" y="83522"/>
                </a:lnTo>
                <a:lnTo>
                  <a:pt x="111213" y="85751"/>
                </a:lnTo>
                <a:lnTo>
                  <a:pt x="105575" y="88189"/>
                </a:lnTo>
                <a:lnTo>
                  <a:pt x="100863" y="89814"/>
                </a:lnTo>
                <a:lnTo>
                  <a:pt x="96770" y="90898"/>
                </a:lnTo>
                <a:lnTo>
                  <a:pt x="93088" y="91620"/>
                </a:lnTo>
                <a:lnTo>
                  <a:pt x="86457" y="94963"/>
                </a:lnTo>
                <a:lnTo>
                  <a:pt x="78990" y="100319"/>
                </a:lnTo>
                <a:lnTo>
                  <a:pt x="75429" y="101052"/>
                </a:lnTo>
                <a:lnTo>
                  <a:pt x="73146" y="101247"/>
                </a:lnTo>
                <a:lnTo>
                  <a:pt x="71624" y="102329"/>
                </a:lnTo>
                <a:lnTo>
                  <a:pt x="70609" y="104004"/>
                </a:lnTo>
                <a:lnTo>
                  <a:pt x="69933" y="106073"/>
                </a:lnTo>
                <a:lnTo>
                  <a:pt x="70434" y="107452"/>
                </a:lnTo>
                <a:lnTo>
                  <a:pt x="71721" y="108371"/>
                </a:lnTo>
                <a:lnTo>
                  <a:pt x="75691" y="109393"/>
                </a:lnTo>
                <a:lnTo>
                  <a:pt x="80630" y="109847"/>
                </a:lnTo>
                <a:lnTo>
                  <a:pt x="84234" y="109015"/>
                </a:lnTo>
                <a:lnTo>
                  <a:pt x="88541" y="107509"/>
                </a:lnTo>
                <a:lnTo>
                  <a:pt x="93317" y="105552"/>
                </a:lnTo>
                <a:lnTo>
                  <a:pt x="98406" y="104247"/>
                </a:lnTo>
                <a:lnTo>
                  <a:pt x="103704" y="103377"/>
                </a:lnTo>
                <a:lnTo>
                  <a:pt x="109141" y="102797"/>
                </a:lnTo>
                <a:lnTo>
                  <a:pt x="114671" y="102411"/>
                </a:lnTo>
                <a:lnTo>
                  <a:pt x="120262" y="102153"/>
                </a:lnTo>
                <a:lnTo>
                  <a:pt x="125895" y="101981"/>
                </a:lnTo>
                <a:lnTo>
                  <a:pt x="131555" y="102819"/>
                </a:lnTo>
                <a:lnTo>
                  <a:pt x="137233" y="104330"/>
                </a:lnTo>
                <a:lnTo>
                  <a:pt x="142924" y="106290"/>
                </a:lnTo>
                <a:lnTo>
                  <a:pt x="149575" y="107597"/>
                </a:lnTo>
                <a:lnTo>
                  <a:pt x="156867" y="108468"/>
                </a:lnTo>
                <a:lnTo>
                  <a:pt x="164585" y="109049"/>
                </a:lnTo>
                <a:lnTo>
                  <a:pt x="172588" y="109436"/>
                </a:lnTo>
                <a:lnTo>
                  <a:pt x="189101" y="109866"/>
                </a:lnTo>
                <a:lnTo>
                  <a:pt x="196552" y="110933"/>
                </a:lnTo>
                <a:lnTo>
                  <a:pt x="203425" y="112597"/>
                </a:lnTo>
                <a:lnTo>
                  <a:pt x="209912" y="114659"/>
                </a:lnTo>
                <a:lnTo>
                  <a:pt x="215189" y="116033"/>
                </a:lnTo>
                <a:lnTo>
                  <a:pt x="219659" y="116950"/>
                </a:lnTo>
                <a:lnTo>
                  <a:pt x="223592" y="117561"/>
                </a:lnTo>
                <a:lnTo>
                  <a:pt x="230502" y="120780"/>
                </a:lnTo>
                <a:lnTo>
                  <a:pt x="236748" y="125385"/>
                </a:lnTo>
                <a:lnTo>
                  <a:pt x="242699" y="130607"/>
                </a:lnTo>
                <a:lnTo>
                  <a:pt x="244667" y="133333"/>
                </a:lnTo>
                <a:lnTo>
                  <a:pt x="246853" y="138902"/>
                </a:lnTo>
                <a:lnTo>
                  <a:pt x="247825" y="144552"/>
                </a:lnTo>
                <a:lnTo>
                  <a:pt x="248084" y="147392"/>
                </a:lnTo>
                <a:lnTo>
                  <a:pt x="247304" y="150238"/>
                </a:lnTo>
                <a:lnTo>
                  <a:pt x="243898" y="155940"/>
                </a:lnTo>
                <a:lnTo>
                  <a:pt x="239209" y="161650"/>
                </a:lnTo>
                <a:lnTo>
                  <a:pt x="236625" y="164506"/>
                </a:lnTo>
                <a:lnTo>
                  <a:pt x="232998" y="167362"/>
                </a:lnTo>
                <a:lnTo>
                  <a:pt x="228674" y="170219"/>
                </a:lnTo>
                <a:lnTo>
                  <a:pt x="223887" y="173076"/>
                </a:lnTo>
                <a:lnTo>
                  <a:pt x="216886" y="174981"/>
                </a:lnTo>
                <a:lnTo>
                  <a:pt x="208408" y="176251"/>
                </a:lnTo>
                <a:lnTo>
                  <a:pt x="198946" y="177097"/>
                </a:lnTo>
                <a:lnTo>
                  <a:pt x="189781" y="178614"/>
                </a:lnTo>
                <a:lnTo>
                  <a:pt x="180813" y="180578"/>
                </a:lnTo>
                <a:lnTo>
                  <a:pt x="171977" y="182839"/>
                </a:lnTo>
                <a:lnTo>
                  <a:pt x="163229" y="184347"/>
                </a:lnTo>
                <a:lnTo>
                  <a:pt x="154539" y="185352"/>
                </a:lnTo>
                <a:lnTo>
                  <a:pt x="145889" y="186022"/>
                </a:lnTo>
                <a:lnTo>
                  <a:pt x="136311" y="187422"/>
                </a:lnTo>
                <a:lnTo>
                  <a:pt x="126117" y="189307"/>
                </a:lnTo>
                <a:lnTo>
                  <a:pt x="115510" y="191516"/>
                </a:lnTo>
                <a:lnTo>
                  <a:pt x="107487" y="193942"/>
                </a:lnTo>
                <a:lnTo>
                  <a:pt x="101185" y="196511"/>
                </a:lnTo>
                <a:lnTo>
                  <a:pt x="96032" y="199177"/>
                </a:lnTo>
                <a:lnTo>
                  <a:pt x="90691" y="200953"/>
                </a:lnTo>
                <a:lnTo>
                  <a:pt x="85226" y="202138"/>
                </a:lnTo>
                <a:lnTo>
                  <a:pt x="79677" y="202928"/>
                </a:lnTo>
                <a:lnTo>
                  <a:pt x="74073" y="203454"/>
                </a:lnTo>
                <a:lnTo>
                  <a:pt x="68432" y="203806"/>
                </a:lnTo>
                <a:lnTo>
                  <a:pt x="54792" y="204369"/>
                </a:lnTo>
                <a:lnTo>
                  <a:pt x="47879" y="204466"/>
                </a:lnTo>
                <a:lnTo>
                  <a:pt x="43303" y="204504"/>
                </a:lnTo>
                <a:lnTo>
                  <a:pt x="47544" y="204506"/>
                </a:lnTo>
                <a:lnTo>
                  <a:pt x="49793" y="203554"/>
                </a:lnTo>
                <a:lnTo>
                  <a:pt x="56558" y="198616"/>
                </a:lnTo>
                <a:lnTo>
                  <a:pt x="60007" y="1959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301"/>
          <p:cNvSpPr/>
          <p:nvPr/>
        </p:nvSpPr>
        <p:spPr>
          <a:xfrm>
            <a:off x="902969" y="3248977"/>
            <a:ext cx="94268" cy="154306"/>
          </a:xfrm>
          <a:custGeom>
            <a:avLst/>
            <a:gdLst/>
            <a:ahLst/>
            <a:cxnLst/>
            <a:rect l="0" t="0" r="0" b="0"/>
            <a:pathLst>
              <a:path w="94268" h="154306">
                <a:moveTo>
                  <a:pt x="85725" y="0"/>
                </a:moveTo>
                <a:lnTo>
                  <a:pt x="90276" y="4551"/>
                </a:lnTo>
                <a:lnTo>
                  <a:pt x="91617" y="6844"/>
                </a:lnTo>
                <a:lnTo>
                  <a:pt x="92511" y="9325"/>
                </a:lnTo>
                <a:lnTo>
                  <a:pt x="93106" y="11932"/>
                </a:lnTo>
                <a:lnTo>
                  <a:pt x="93503" y="14622"/>
                </a:lnTo>
                <a:lnTo>
                  <a:pt x="93768" y="17368"/>
                </a:lnTo>
                <a:lnTo>
                  <a:pt x="93945" y="20151"/>
                </a:lnTo>
                <a:lnTo>
                  <a:pt x="94141" y="25784"/>
                </a:lnTo>
                <a:lnTo>
                  <a:pt x="94267" y="37161"/>
                </a:lnTo>
                <a:lnTo>
                  <a:pt x="93325" y="40966"/>
                </a:lnTo>
                <a:lnTo>
                  <a:pt x="91744" y="45408"/>
                </a:lnTo>
                <a:lnTo>
                  <a:pt x="89738" y="50275"/>
                </a:lnTo>
                <a:lnTo>
                  <a:pt x="88400" y="54472"/>
                </a:lnTo>
                <a:lnTo>
                  <a:pt x="87509" y="58222"/>
                </a:lnTo>
                <a:lnTo>
                  <a:pt x="86914" y="61675"/>
                </a:lnTo>
                <a:lnTo>
                  <a:pt x="84613" y="65881"/>
                </a:lnTo>
                <a:lnTo>
                  <a:pt x="81174" y="70591"/>
                </a:lnTo>
                <a:lnTo>
                  <a:pt x="76976" y="75636"/>
                </a:lnTo>
                <a:lnTo>
                  <a:pt x="73225" y="80904"/>
                </a:lnTo>
                <a:lnTo>
                  <a:pt x="69772" y="86321"/>
                </a:lnTo>
                <a:lnTo>
                  <a:pt x="66517" y="91837"/>
                </a:lnTo>
                <a:lnTo>
                  <a:pt x="63395" y="96468"/>
                </a:lnTo>
                <a:lnTo>
                  <a:pt x="60361" y="100507"/>
                </a:lnTo>
                <a:lnTo>
                  <a:pt x="57386" y="104152"/>
                </a:lnTo>
                <a:lnTo>
                  <a:pt x="53497" y="107535"/>
                </a:lnTo>
                <a:lnTo>
                  <a:pt x="49000" y="110743"/>
                </a:lnTo>
                <a:lnTo>
                  <a:pt x="44097" y="113833"/>
                </a:lnTo>
                <a:lnTo>
                  <a:pt x="39876" y="116847"/>
                </a:lnTo>
                <a:lnTo>
                  <a:pt x="36109" y="119808"/>
                </a:lnTo>
                <a:lnTo>
                  <a:pt x="32645" y="122734"/>
                </a:lnTo>
                <a:lnTo>
                  <a:pt x="29384" y="125638"/>
                </a:lnTo>
                <a:lnTo>
                  <a:pt x="23220" y="131404"/>
                </a:lnTo>
                <a:lnTo>
                  <a:pt x="14394" y="140006"/>
                </a:lnTo>
                <a:lnTo>
                  <a:pt x="11501" y="141915"/>
                </a:lnTo>
                <a:lnTo>
                  <a:pt x="8620" y="143187"/>
                </a:lnTo>
                <a:lnTo>
                  <a:pt x="5747" y="144036"/>
                </a:lnTo>
                <a:lnTo>
                  <a:pt x="3831" y="145554"/>
                </a:lnTo>
                <a:lnTo>
                  <a:pt x="2554" y="14751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302"/>
          <p:cNvSpPr/>
          <p:nvPr/>
        </p:nvSpPr>
        <p:spPr>
          <a:xfrm>
            <a:off x="1100254" y="3051810"/>
            <a:ext cx="188479" cy="85620"/>
          </a:xfrm>
          <a:custGeom>
            <a:avLst/>
            <a:gdLst/>
            <a:ahLst/>
            <a:cxnLst/>
            <a:rect l="0" t="0" r="0" b="0"/>
            <a:pathLst>
              <a:path w="188479" h="85620">
                <a:moveTo>
                  <a:pt x="42745" y="0"/>
                </a:moveTo>
                <a:lnTo>
                  <a:pt x="42745" y="15848"/>
                </a:lnTo>
                <a:lnTo>
                  <a:pt x="41793" y="17233"/>
                </a:lnTo>
                <a:lnTo>
                  <a:pt x="40205" y="19108"/>
                </a:lnTo>
                <a:lnTo>
                  <a:pt x="38195" y="21311"/>
                </a:lnTo>
                <a:lnTo>
                  <a:pt x="33420" y="26299"/>
                </a:lnTo>
                <a:lnTo>
                  <a:pt x="22594" y="37262"/>
                </a:lnTo>
                <a:lnTo>
                  <a:pt x="19786" y="39129"/>
                </a:lnTo>
                <a:lnTo>
                  <a:pt x="14126" y="41203"/>
                </a:lnTo>
                <a:lnTo>
                  <a:pt x="12236" y="42709"/>
                </a:lnTo>
                <a:lnTo>
                  <a:pt x="10976" y="44665"/>
                </a:lnTo>
                <a:lnTo>
                  <a:pt x="10136" y="46921"/>
                </a:lnTo>
                <a:lnTo>
                  <a:pt x="8623" y="48426"/>
                </a:lnTo>
                <a:lnTo>
                  <a:pt x="6662" y="49429"/>
                </a:lnTo>
                <a:lnTo>
                  <a:pt x="4402" y="50097"/>
                </a:lnTo>
                <a:lnTo>
                  <a:pt x="2896" y="51495"/>
                </a:lnTo>
                <a:lnTo>
                  <a:pt x="1892" y="53380"/>
                </a:lnTo>
                <a:lnTo>
                  <a:pt x="280" y="58698"/>
                </a:lnTo>
                <a:lnTo>
                  <a:pt x="147" y="60087"/>
                </a:lnTo>
                <a:lnTo>
                  <a:pt x="59" y="61966"/>
                </a:lnTo>
                <a:lnTo>
                  <a:pt x="0" y="64170"/>
                </a:lnTo>
                <a:lnTo>
                  <a:pt x="914" y="65640"/>
                </a:lnTo>
                <a:lnTo>
                  <a:pt x="2475" y="66620"/>
                </a:lnTo>
                <a:lnTo>
                  <a:pt x="6750" y="67709"/>
                </a:lnTo>
                <a:lnTo>
                  <a:pt x="11825" y="68192"/>
                </a:lnTo>
                <a:lnTo>
                  <a:pt x="15464" y="68322"/>
                </a:lnTo>
                <a:lnTo>
                  <a:pt x="24588" y="68465"/>
                </a:lnTo>
                <a:lnTo>
                  <a:pt x="28735" y="69456"/>
                </a:lnTo>
                <a:lnTo>
                  <a:pt x="32453" y="71068"/>
                </a:lnTo>
                <a:lnTo>
                  <a:pt x="35884" y="73097"/>
                </a:lnTo>
                <a:lnTo>
                  <a:pt x="40076" y="74448"/>
                </a:lnTo>
                <a:lnTo>
                  <a:pt x="44776" y="75350"/>
                </a:lnTo>
                <a:lnTo>
                  <a:pt x="49814" y="75951"/>
                </a:lnTo>
                <a:lnTo>
                  <a:pt x="55078" y="76351"/>
                </a:lnTo>
                <a:lnTo>
                  <a:pt x="60492" y="76618"/>
                </a:lnTo>
                <a:lnTo>
                  <a:pt x="71588" y="76915"/>
                </a:lnTo>
                <a:lnTo>
                  <a:pt x="82869" y="77047"/>
                </a:lnTo>
                <a:lnTo>
                  <a:pt x="88545" y="78034"/>
                </a:lnTo>
                <a:lnTo>
                  <a:pt x="94233" y="79645"/>
                </a:lnTo>
                <a:lnTo>
                  <a:pt x="99931" y="81672"/>
                </a:lnTo>
                <a:lnTo>
                  <a:pt x="105634" y="83023"/>
                </a:lnTo>
                <a:lnTo>
                  <a:pt x="111341" y="83923"/>
                </a:lnTo>
                <a:lnTo>
                  <a:pt x="117051" y="84524"/>
                </a:lnTo>
                <a:lnTo>
                  <a:pt x="122762" y="84924"/>
                </a:lnTo>
                <a:lnTo>
                  <a:pt x="128475" y="85191"/>
                </a:lnTo>
                <a:lnTo>
                  <a:pt x="143077" y="85567"/>
                </a:lnTo>
                <a:lnTo>
                  <a:pt x="146781" y="85619"/>
                </a:lnTo>
                <a:lnTo>
                  <a:pt x="151155" y="84702"/>
                </a:lnTo>
                <a:lnTo>
                  <a:pt x="155976" y="83138"/>
                </a:lnTo>
                <a:lnTo>
                  <a:pt x="168300" y="78334"/>
                </a:lnTo>
                <a:lnTo>
                  <a:pt x="172525" y="77678"/>
                </a:lnTo>
                <a:lnTo>
                  <a:pt x="177578" y="77386"/>
                </a:lnTo>
                <a:lnTo>
                  <a:pt x="182998" y="77256"/>
                </a:lnTo>
                <a:lnTo>
                  <a:pt x="184825" y="76269"/>
                </a:lnTo>
                <a:lnTo>
                  <a:pt x="186043" y="74658"/>
                </a:lnTo>
                <a:lnTo>
                  <a:pt x="188478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303"/>
          <p:cNvSpPr/>
          <p:nvPr/>
        </p:nvSpPr>
        <p:spPr>
          <a:xfrm>
            <a:off x="1245869" y="3026200"/>
            <a:ext cx="25719" cy="257068"/>
          </a:xfrm>
          <a:custGeom>
            <a:avLst/>
            <a:gdLst/>
            <a:ahLst/>
            <a:cxnLst/>
            <a:rect l="0" t="0" r="0" b="0"/>
            <a:pathLst>
              <a:path w="25719" h="257068">
                <a:moveTo>
                  <a:pt x="17145" y="17037"/>
                </a:moveTo>
                <a:lnTo>
                  <a:pt x="17145" y="12486"/>
                </a:lnTo>
                <a:lnTo>
                  <a:pt x="16193" y="11145"/>
                </a:lnTo>
                <a:lnTo>
                  <a:pt x="14605" y="10252"/>
                </a:lnTo>
                <a:lnTo>
                  <a:pt x="9764" y="8818"/>
                </a:lnTo>
                <a:lnTo>
                  <a:pt x="9367" y="7747"/>
                </a:lnTo>
                <a:lnTo>
                  <a:pt x="8604" y="254"/>
                </a:lnTo>
                <a:lnTo>
                  <a:pt x="7641" y="134"/>
                </a:lnTo>
                <a:lnTo>
                  <a:pt x="6047" y="53"/>
                </a:lnTo>
                <a:lnTo>
                  <a:pt x="4031" y="0"/>
                </a:lnTo>
                <a:lnTo>
                  <a:pt x="2688" y="916"/>
                </a:lnTo>
                <a:lnTo>
                  <a:pt x="1792" y="2480"/>
                </a:lnTo>
                <a:lnTo>
                  <a:pt x="1195" y="4475"/>
                </a:lnTo>
                <a:lnTo>
                  <a:pt x="531" y="9231"/>
                </a:lnTo>
                <a:lnTo>
                  <a:pt x="158" y="17264"/>
                </a:lnTo>
                <a:lnTo>
                  <a:pt x="47" y="28217"/>
                </a:lnTo>
                <a:lnTo>
                  <a:pt x="0" y="168101"/>
                </a:lnTo>
                <a:lnTo>
                  <a:pt x="953" y="173944"/>
                </a:lnTo>
                <a:lnTo>
                  <a:pt x="2540" y="179744"/>
                </a:lnTo>
                <a:lnTo>
                  <a:pt x="4551" y="185516"/>
                </a:lnTo>
                <a:lnTo>
                  <a:pt x="5892" y="191269"/>
                </a:lnTo>
                <a:lnTo>
                  <a:pt x="6786" y="197009"/>
                </a:lnTo>
                <a:lnTo>
                  <a:pt x="7381" y="202741"/>
                </a:lnTo>
                <a:lnTo>
                  <a:pt x="7778" y="208467"/>
                </a:lnTo>
                <a:lnTo>
                  <a:pt x="8043" y="214190"/>
                </a:lnTo>
                <a:lnTo>
                  <a:pt x="8220" y="219910"/>
                </a:lnTo>
                <a:lnTo>
                  <a:pt x="9290" y="224675"/>
                </a:lnTo>
                <a:lnTo>
                  <a:pt x="10956" y="228805"/>
                </a:lnTo>
                <a:lnTo>
                  <a:pt x="13019" y="232511"/>
                </a:lnTo>
                <a:lnTo>
                  <a:pt x="14395" y="235934"/>
                </a:lnTo>
                <a:lnTo>
                  <a:pt x="15312" y="239168"/>
                </a:lnTo>
                <a:lnTo>
                  <a:pt x="16783" y="246652"/>
                </a:lnTo>
                <a:lnTo>
                  <a:pt x="17038" y="252500"/>
                </a:lnTo>
                <a:lnTo>
                  <a:pt x="18026" y="254022"/>
                </a:lnTo>
                <a:lnTo>
                  <a:pt x="19638" y="255037"/>
                </a:lnTo>
                <a:lnTo>
                  <a:pt x="25718" y="257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304"/>
          <p:cNvSpPr/>
          <p:nvPr/>
        </p:nvSpPr>
        <p:spPr>
          <a:xfrm>
            <a:off x="1684259" y="3128962"/>
            <a:ext cx="178831" cy="111430"/>
          </a:xfrm>
          <a:custGeom>
            <a:avLst/>
            <a:gdLst/>
            <a:ahLst/>
            <a:cxnLst/>
            <a:rect l="0" t="0" r="0" b="0"/>
            <a:pathLst>
              <a:path w="178831" h="111430">
                <a:moveTo>
                  <a:pt x="15953" y="0"/>
                </a:moveTo>
                <a:lnTo>
                  <a:pt x="15953" y="61331"/>
                </a:lnTo>
                <a:lnTo>
                  <a:pt x="15000" y="65652"/>
                </a:lnTo>
                <a:lnTo>
                  <a:pt x="13413" y="70438"/>
                </a:lnTo>
                <a:lnTo>
                  <a:pt x="11402" y="75534"/>
                </a:lnTo>
                <a:lnTo>
                  <a:pt x="10061" y="79883"/>
                </a:lnTo>
                <a:lnTo>
                  <a:pt x="9168" y="83736"/>
                </a:lnTo>
                <a:lnTo>
                  <a:pt x="8572" y="87256"/>
                </a:lnTo>
                <a:lnTo>
                  <a:pt x="8175" y="90556"/>
                </a:lnTo>
                <a:lnTo>
                  <a:pt x="7910" y="93708"/>
                </a:lnTo>
                <a:lnTo>
                  <a:pt x="7733" y="96762"/>
                </a:lnTo>
                <a:lnTo>
                  <a:pt x="7537" y="102695"/>
                </a:lnTo>
                <a:lnTo>
                  <a:pt x="7381" y="111397"/>
                </a:lnTo>
                <a:lnTo>
                  <a:pt x="2830" y="111429"/>
                </a:lnTo>
                <a:lnTo>
                  <a:pt x="1489" y="110481"/>
                </a:lnTo>
                <a:lnTo>
                  <a:pt x="596" y="108896"/>
                </a:lnTo>
                <a:lnTo>
                  <a:pt x="0" y="106888"/>
                </a:lnTo>
                <a:lnTo>
                  <a:pt x="555" y="104596"/>
                </a:lnTo>
                <a:lnTo>
                  <a:pt x="1878" y="102116"/>
                </a:lnTo>
                <a:lnTo>
                  <a:pt x="3712" y="99510"/>
                </a:lnTo>
                <a:lnTo>
                  <a:pt x="4935" y="96820"/>
                </a:lnTo>
                <a:lnTo>
                  <a:pt x="5750" y="94074"/>
                </a:lnTo>
                <a:lnTo>
                  <a:pt x="6294" y="91291"/>
                </a:lnTo>
                <a:lnTo>
                  <a:pt x="7608" y="87531"/>
                </a:lnTo>
                <a:lnTo>
                  <a:pt x="9438" y="83119"/>
                </a:lnTo>
                <a:lnTo>
                  <a:pt x="11609" y="78273"/>
                </a:lnTo>
                <a:lnTo>
                  <a:pt x="13057" y="74089"/>
                </a:lnTo>
                <a:lnTo>
                  <a:pt x="14022" y="70348"/>
                </a:lnTo>
                <a:lnTo>
                  <a:pt x="14666" y="66901"/>
                </a:lnTo>
                <a:lnTo>
                  <a:pt x="16047" y="62698"/>
                </a:lnTo>
                <a:lnTo>
                  <a:pt x="17921" y="57991"/>
                </a:lnTo>
                <a:lnTo>
                  <a:pt x="20123" y="52949"/>
                </a:lnTo>
                <a:lnTo>
                  <a:pt x="22543" y="48634"/>
                </a:lnTo>
                <a:lnTo>
                  <a:pt x="25109" y="44805"/>
                </a:lnTo>
                <a:lnTo>
                  <a:pt x="27772" y="41300"/>
                </a:lnTo>
                <a:lnTo>
                  <a:pt x="30500" y="37058"/>
                </a:lnTo>
                <a:lnTo>
                  <a:pt x="33271" y="32326"/>
                </a:lnTo>
                <a:lnTo>
                  <a:pt x="36071" y="27266"/>
                </a:lnTo>
                <a:lnTo>
                  <a:pt x="38890" y="23892"/>
                </a:lnTo>
                <a:lnTo>
                  <a:pt x="41722" y="21643"/>
                </a:lnTo>
                <a:lnTo>
                  <a:pt x="44562" y="20144"/>
                </a:lnTo>
                <a:lnTo>
                  <a:pt x="47408" y="18192"/>
                </a:lnTo>
                <a:lnTo>
                  <a:pt x="50258" y="15938"/>
                </a:lnTo>
                <a:lnTo>
                  <a:pt x="57125" y="10028"/>
                </a:lnTo>
                <a:lnTo>
                  <a:pt x="60604" y="6679"/>
                </a:lnTo>
                <a:lnTo>
                  <a:pt x="62865" y="4453"/>
                </a:lnTo>
                <a:lnTo>
                  <a:pt x="65325" y="2969"/>
                </a:lnTo>
                <a:lnTo>
                  <a:pt x="70599" y="1319"/>
                </a:lnTo>
                <a:lnTo>
                  <a:pt x="73338" y="1832"/>
                </a:lnTo>
                <a:lnTo>
                  <a:pt x="78923" y="4942"/>
                </a:lnTo>
                <a:lnTo>
                  <a:pt x="82698" y="6152"/>
                </a:lnTo>
                <a:lnTo>
                  <a:pt x="87119" y="6959"/>
                </a:lnTo>
                <a:lnTo>
                  <a:pt x="98802" y="8254"/>
                </a:lnTo>
                <a:lnTo>
                  <a:pt x="101666" y="9313"/>
                </a:lnTo>
                <a:lnTo>
                  <a:pt x="105480" y="10971"/>
                </a:lnTo>
                <a:lnTo>
                  <a:pt x="109928" y="13029"/>
                </a:lnTo>
                <a:lnTo>
                  <a:pt x="113845" y="15354"/>
                </a:lnTo>
                <a:lnTo>
                  <a:pt x="117409" y="17856"/>
                </a:lnTo>
                <a:lnTo>
                  <a:pt x="120738" y="20476"/>
                </a:lnTo>
                <a:lnTo>
                  <a:pt x="122957" y="23176"/>
                </a:lnTo>
                <a:lnTo>
                  <a:pt x="124437" y="25928"/>
                </a:lnTo>
                <a:lnTo>
                  <a:pt x="125423" y="28716"/>
                </a:lnTo>
                <a:lnTo>
                  <a:pt x="127033" y="32479"/>
                </a:lnTo>
                <a:lnTo>
                  <a:pt x="131362" y="41740"/>
                </a:lnTo>
                <a:lnTo>
                  <a:pt x="132897" y="45924"/>
                </a:lnTo>
                <a:lnTo>
                  <a:pt x="133921" y="49666"/>
                </a:lnTo>
                <a:lnTo>
                  <a:pt x="134603" y="53113"/>
                </a:lnTo>
                <a:lnTo>
                  <a:pt x="134105" y="56364"/>
                </a:lnTo>
                <a:lnTo>
                  <a:pt x="132821" y="59484"/>
                </a:lnTo>
                <a:lnTo>
                  <a:pt x="131013" y="62516"/>
                </a:lnTo>
                <a:lnTo>
                  <a:pt x="129807" y="65490"/>
                </a:lnTo>
                <a:lnTo>
                  <a:pt x="129003" y="68425"/>
                </a:lnTo>
                <a:lnTo>
                  <a:pt x="128467" y="71334"/>
                </a:lnTo>
                <a:lnTo>
                  <a:pt x="128110" y="74226"/>
                </a:lnTo>
                <a:lnTo>
                  <a:pt x="127872" y="77107"/>
                </a:lnTo>
                <a:lnTo>
                  <a:pt x="127713" y="79979"/>
                </a:lnTo>
                <a:lnTo>
                  <a:pt x="126655" y="81895"/>
                </a:lnTo>
                <a:lnTo>
                  <a:pt x="124997" y="83171"/>
                </a:lnTo>
                <a:lnTo>
                  <a:pt x="122939" y="84023"/>
                </a:lnTo>
                <a:lnTo>
                  <a:pt x="122519" y="85543"/>
                </a:lnTo>
                <a:lnTo>
                  <a:pt x="123192" y="87508"/>
                </a:lnTo>
                <a:lnTo>
                  <a:pt x="124593" y="89771"/>
                </a:lnTo>
                <a:lnTo>
                  <a:pt x="124575" y="91280"/>
                </a:lnTo>
                <a:lnTo>
                  <a:pt x="123610" y="92286"/>
                </a:lnTo>
                <a:lnTo>
                  <a:pt x="122014" y="92957"/>
                </a:lnTo>
                <a:lnTo>
                  <a:pt x="120951" y="94356"/>
                </a:lnTo>
                <a:lnTo>
                  <a:pt x="120241" y="96242"/>
                </a:lnTo>
                <a:lnTo>
                  <a:pt x="118906" y="102482"/>
                </a:lnTo>
                <a:lnTo>
                  <a:pt x="118860" y="100158"/>
                </a:lnTo>
                <a:lnTo>
                  <a:pt x="118823" y="81557"/>
                </a:lnTo>
                <a:lnTo>
                  <a:pt x="119776" y="78184"/>
                </a:lnTo>
                <a:lnTo>
                  <a:pt x="121363" y="74030"/>
                </a:lnTo>
                <a:lnTo>
                  <a:pt x="123374" y="69356"/>
                </a:lnTo>
                <a:lnTo>
                  <a:pt x="125667" y="65287"/>
                </a:lnTo>
                <a:lnTo>
                  <a:pt x="128148" y="61622"/>
                </a:lnTo>
                <a:lnTo>
                  <a:pt x="130755" y="58226"/>
                </a:lnTo>
                <a:lnTo>
                  <a:pt x="133445" y="55010"/>
                </a:lnTo>
                <a:lnTo>
                  <a:pt x="136191" y="51913"/>
                </a:lnTo>
                <a:lnTo>
                  <a:pt x="138974" y="48897"/>
                </a:lnTo>
                <a:lnTo>
                  <a:pt x="140829" y="45933"/>
                </a:lnTo>
                <a:lnTo>
                  <a:pt x="142067" y="43004"/>
                </a:lnTo>
                <a:lnTo>
                  <a:pt x="142891" y="40100"/>
                </a:lnTo>
                <a:lnTo>
                  <a:pt x="143441" y="37211"/>
                </a:lnTo>
                <a:lnTo>
                  <a:pt x="143807" y="34332"/>
                </a:lnTo>
                <a:lnTo>
                  <a:pt x="144052" y="31461"/>
                </a:lnTo>
                <a:lnTo>
                  <a:pt x="145167" y="29546"/>
                </a:lnTo>
                <a:lnTo>
                  <a:pt x="146863" y="28270"/>
                </a:lnTo>
                <a:lnTo>
                  <a:pt x="148946" y="27419"/>
                </a:lnTo>
                <a:lnTo>
                  <a:pt x="151288" y="25899"/>
                </a:lnTo>
                <a:lnTo>
                  <a:pt x="153801" y="23934"/>
                </a:lnTo>
                <a:lnTo>
                  <a:pt x="161549" y="17263"/>
                </a:lnTo>
                <a:lnTo>
                  <a:pt x="161625" y="14657"/>
                </a:lnTo>
                <a:lnTo>
                  <a:pt x="161673" y="9774"/>
                </a:lnTo>
                <a:lnTo>
                  <a:pt x="162630" y="9374"/>
                </a:lnTo>
                <a:lnTo>
                  <a:pt x="167575" y="8810"/>
                </a:lnTo>
                <a:lnTo>
                  <a:pt x="172751" y="8577"/>
                </a:lnTo>
                <a:lnTo>
                  <a:pt x="17883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305"/>
          <p:cNvSpPr/>
          <p:nvPr/>
        </p:nvSpPr>
        <p:spPr>
          <a:xfrm>
            <a:off x="1880234" y="3128997"/>
            <a:ext cx="135436" cy="102439"/>
          </a:xfrm>
          <a:custGeom>
            <a:avLst/>
            <a:gdLst/>
            <a:ahLst/>
            <a:cxnLst/>
            <a:rect l="0" t="0" r="0" b="0"/>
            <a:pathLst>
              <a:path w="135436" h="102439">
                <a:moveTo>
                  <a:pt x="51435" y="8538"/>
                </a:moveTo>
                <a:lnTo>
                  <a:pt x="46885" y="8538"/>
                </a:lnTo>
                <a:lnTo>
                  <a:pt x="44591" y="9490"/>
                </a:lnTo>
                <a:lnTo>
                  <a:pt x="42110" y="11078"/>
                </a:lnTo>
                <a:lnTo>
                  <a:pt x="39504" y="13089"/>
                </a:lnTo>
                <a:lnTo>
                  <a:pt x="37766" y="15382"/>
                </a:lnTo>
                <a:lnTo>
                  <a:pt x="36608" y="17863"/>
                </a:lnTo>
                <a:lnTo>
                  <a:pt x="35835" y="20469"/>
                </a:lnTo>
                <a:lnTo>
                  <a:pt x="34368" y="22207"/>
                </a:lnTo>
                <a:lnTo>
                  <a:pt x="32437" y="23366"/>
                </a:lnTo>
                <a:lnTo>
                  <a:pt x="30197" y="24138"/>
                </a:lnTo>
                <a:lnTo>
                  <a:pt x="28704" y="26558"/>
                </a:lnTo>
                <a:lnTo>
                  <a:pt x="27709" y="30076"/>
                </a:lnTo>
                <a:lnTo>
                  <a:pt x="27045" y="34326"/>
                </a:lnTo>
                <a:lnTo>
                  <a:pt x="25650" y="38113"/>
                </a:lnTo>
                <a:lnTo>
                  <a:pt x="23768" y="41589"/>
                </a:lnTo>
                <a:lnTo>
                  <a:pt x="21560" y="44860"/>
                </a:lnTo>
                <a:lnTo>
                  <a:pt x="20089" y="47992"/>
                </a:lnTo>
                <a:lnTo>
                  <a:pt x="19108" y="51033"/>
                </a:lnTo>
                <a:lnTo>
                  <a:pt x="18453" y="54013"/>
                </a:lnTo>
                <a:lnTo>
                  <a:pt x="18018" y="56952"/>
                </a:lnTo>
                <a:lnTo>
                  <a:pt x="17727" y="59864"/>
                </a:lnTo>
                <a:lnTo>
                  <a:pt x="17533" y="62758"/>
                </a:lnTo>
                <a:lnTo>
                  <a:pt x="17404" y="65639"/>
                </a:lnTo>
                <a:lnTo>
                  <a:pt x="17260" y="71381"/>
                </a:lnTo>
                <a:lnTo>
                  <a:pt x="17180" y="79969"/>
                </a:lnTo>
                <a:lnTo>
                  <a:pt x="18121" y="82828"/>
                </a:lnTo>
                <a:lnTo>
                  <a:pt x="19700" y="85687"/>
                </a:lnTo>
                <a:lnTo>
                  <a:pt x="24529" y="92569"/>
                </a:lnTo>
                <a:lnTo>
                  <a:pt x="24926" y="94086"/>
                </a:lnTo>
                <a:lnTo>
                  <a:pt x="25190" y="96050"/>
                </a:lnTo>
                <a:lnTo>
                  <a:pt x="25366" y="98312"/>
                </a:lnTo>
                <a:lnTo>
                  <a:pt x="26436" y="99819"/>
                </a:lnTo>
                <a:lnTo>
                  <a:pt x="28102" y="100825"/>
                </a:lnTo>
                <a:lnTo>
                  <a:pt x="30165" y="101495"/>
                </a:lnTo>
                <a:lnTo>
                  <a:pt x="32492" y="101941"/>
                </a:lnTo>
                <a:lnTo>
                  <a:pt x="34997" y="102239"/>
                </a:lnTo>
                <a:lnTo>
                  <a:pt x="37619" y="102438"/>
                </a:lnTo>
                <a:lnTo>
                  <a:pt x="41272" y="101618"/>
                </a:lnTo>
                <a:lnTo>
                  <a:pt x="45612" y="100118"/>
                </a:lnTo>
                <a:lnTo>
                  <a:pt x="50411" y="98167"/>
                </a:lnTo>
                <a:lnTo>
                  <a:pt x="55515" y="96865"/>
                </a:lnTo>
                <a:lnTo>
                  <a:pt x="60823" y="95998"/>
                </a:lnTo>
                <a:lnTo>
                  <a:pt x="66266" y="95419"/>
                </a:lnTo>
                <a:lnTo>
                  <a:pt x="70848" y="94081"/>
                </a:lnTo>
                <a:lnTo>
                  <a:pt x="74854" y="92237"/>
                </a:lnTo>
                <a:lnTo>
                  <a:pt x="78478" y="90054"/>
                </a:lnTo>
                <a:lnTo>
                  <a:pt x="81846" y="87647"/>
                </a:lnTo>
                <a:lnTo>
                  <a:pt x="85044" y="85090"/>
                </a:lnTo>
                <a:lnTo>
                  <a:pt x="88129" y="82432"/>
                </a:lnTo>
                <a:lnTo>
                  <a:pt x="92090" y="79708"/>
                </a:lnTo>
                <a:lnTo>
                  <a:pt x="96636" y="76940"/>
                </a:lnTo>
                <a:lnTo>
                  <a:pt x="101572" y="74141"/>
                </a:lnTo>
                <a:lnTo>
                  <a:pt x="105815" y="71324"/>
                </a:lnTo>
                <a:lnTo>
                  <a:pt x="109596" y="68492"/>
                </a:lnTo>
                <a:lnTo>
                  <a:pt x="113069" y="65652"/>
                </a:lnTo>
                <a:lnTo>
                  <a:pt x="116337" y="61854"/>
                </a:lnTo>
                <a:lnTo>
                  <a:pt x="119468" y="57417"/>
                </a:lnTo>
                <a:lnTo>
                  <a:pt x="122508" y="52554"/>
                </a:lnTo>
                <a:lnTo>
                  <a:pt x="125487" y="48359"/>
                </a:lnTo>
                <a:lnTo>
                  <a:pt x="128426" y="44611"/>
                </a:lnTo>
                <a:lnTo>
                  <a:pt x="131337" y="41158"/>
                </a:lnTo>
                <a:lnTo>
                  <a:pt x="133278" y="37905"/>
                </a:lnTo>
                <a:lnTo>
                  <a:pt x="134573" y="34783"/>
                </a:lnTo>
                <a:lnTo>
                  <a:pt x="135435" y="31750"/>
                </a:lnTo>
                <a:lnTo>
                  <a:pt x="135058" y="28775"/>
                </a:lnTo>
                <a:lnTo>
                  <a:pt x="133854" y="25839"/>
                </a:lnTo>
                <a:lnTo>
                  <a:pt x="132098" y="22929"/>
                </a:lnTo>
                <a:lnTo>
                  <a:pt x="129976" y="20037"/>
                </a:lnTo>
                <a:lnTo>
                  <a:pt x="127608" y="17156"/>
                </a:lnTo>
                <a:lnTo>
                  <a:pt x="125077" y="14284"/>
                </a:lnTo>
                <a:lnTo>
                  <a:pt x="122437" y="12368"/>
                </a:lnTo>
                <a:lnTo>
                  <a:pt x="119725" y="11091"/>
                </a:lnTo>
                <a:lnTo>
                  <a:pt x="116965" y="10240"/>
                </a:lnTo>
                <a:lnTo>
                  <a:pt x="113219" y="8720"/>
                </a:lnTo>
                <a:lnTo>
                  <a:pt x="108817" y="6754"/>
                </a:lnTo>
                <a:lnTo>
                  <a:pt x="103977" y="4491"/>
                </a:lnTo>
                <a:lnTo>
                  <a:pt x="98846" y="2982"/>
                </a:lnTo>
                <a:lnTo>
                  <a:pt x="93520" y="1977"/>
                </a:lnTo>
                <a:lnTo>
                  <a:pt x="88064" y="1306"/>
                </a:lnTo>
                <a:lnTo>
                  <a:pt x="82522" y="859"/>
                </a:lnTo>
                <a:lnTo>
                  <a:pt x="76922" y="561"/>
                </a:lnTo>
                <a:lnTo>
                  <a:pt x="65621" y="230"/>
                </a:lnTo>
                <a:lnTo>
                  <a:pt x="37134" y="0"/>
                </a:lnTo>
                <a:lnTo>
                  <a:pt x="32376" y="941"/>
                </a:lnTo>
                <a:lnTo>
                  <a:pt x="28252" y="2520"/>
                </a:lnTo>
                <a:lnTo>
                  <a:pt x="24550" y="4526"/>
                </a:lnTo>
                <a:lnTo>
                  <a:pt x="0" y="171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306"/>
          <p:cNvSpPr/>
          <p:nvPr/>
        </p:nvSpPr>
        <p:spPr>
          <a:xfrm>
            <a:off x="2360294" y="3137535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11932" y="17145"/>
                </a:lnTo>
                <a:lnTo>
                  <a:pt x="14622" y="16192"/>
                </a:lnTo>
                <a:lnTo>
                  <a:pt x="17369" y="14605"/>
                </a:lnTo>
                <a:lnTo>
                  <a:pt x="20152" y="12594"/>
                </a:lnTo>
                <a:lnTo>
                  <a:pt x="22959" y="11253"/>
                </a:lnTo>
                <a:lnTo>
                  <a:pt x="25784" y="10359"/>
                </a:lnTo>
                <a:lnTo>
                  <a:pt x="28620" y="9764"/>
                </a:lnTo>
                <a:lnTo>
                  <a:pt x="33367" y="9367"/>
                </a:lnTo>
                <a:lnTo>
                  <a:pt x="39390" y="9102"/>
                </a:lnTo>
                <a:lnTo>
                  <a:pt x="58979" y="8729"/>
                </a:lnTo>
                <a:lnTo>
                  <a:pt x="142517" y="8573"/>
                </a:lnTo>
                <a:lnTo>
                  <a:pt x="149304" y="7620"/>
                </a:lnTo>
                <a:lnTo>
                  <a:pt x="156686" y="6032"/>
                </a:lnTo>
                <a:lnTo>
                  <a:pt x="164465" y="4022"/>
                </a:lnTo>
                <a:lnTo>
                  <a:pt x="171556" y="2681"/>
                </a:lnTo>
                <a:lnTo>
                  <a:pt x="178189" y="1787"/>
                </a:lnTo>
                <a:lnTo>
                  <a:pt x="184515" y="1191"/>
                </a:lnTo>
                <a:lnTo>
                  <a:pt x="189685" y="794"/>
                </a:lnTo>
                <a:lnTo>
                  <a:pt x="194084" y="529"/>
                </a:lnTo>
                <a:lnTo>
                  <a:pt x="201513" y="23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307"/>
          <p:cNvSpPr/>
          <p:nvPr/>
        </p:nvSpPr>
        <p:spPr>
          <a:xfrm>
            <a:off x="2703194" y="2991811"/>
            <a:ext cx="51042" cy="265740"/>
          </a:xfrm>
          <a:custGeom>
            <a:avLst/>
            <a:gdLst/>
            <a:ahLst/>
            <a:cxnLst/>
            <a:rect l="0" t="0" r="0" b="0"/>
            <a:pathLst>
              <a:path w="51042" h="265740">
                <a:moveTo>
                  <a:pt x="0" y="8564"/>
                </a:moveTo>
                <a:lnTo>
                  <a:pt x="0" y="344"/>
                </a:lnTo>
                <a:lnTo>
                  <a:pt x="953" y="226"/>
                </a:lnTo>
                <a:lnTo>
                  <a:pt x="2540" y="148"/>
                </a:lnTo>
                <a:lnTo>
                  <a:pt x="8220" y="0"/>
                </a:lnTo>
                <a:lnTo>
                  <a:pt x="9290" y="950"/>
                </a:lnTo>
                <a:lnTo>
                  <a:pt x="13019" y="4545"/>
                </a:lnTo>
                <a:lnTo>
                  <a:pt x="14395" y="6837"/>
                </a:lnTo>
                <a:lnTo>
                  <a:pt x="17283" y="15566"/>
                </a:lnTo>
                <a:lnTo>
                  <a:pt x="19142" y="19899"/>
                </a:lnTo>
                <a:lnTo>
                  <a:pt x="21334" y="24693"/>
                </a:lnTo>
                <a:lnTo>
                  <a:pt x="22796" y="29794"/>
                </a:lnTo>
                <a:lnTo>
                  <a:pt x="23770" y="35100"/>
                </a:lnTo>
                <a:lnTo>
                  <a:pt x="24419" y="40542"/>
                </a:lnTo>
                <a:lnTo>
                  <a:pt x="25805" y="46075"/>
                </a:lnTo>
                <a:lnTo>
                  <a:pt x="27680" y="51669"/>
                </a:lnTo>
                <a:lnTo>
                  <a:pt x="29884" y="57303"/>
                </a:lnTo>
                <a:lnTo>
                  <a:pt x="32305" y="62964"/>
                </a:lnTo>
                <a:lnTo>
                  <a:pt x="37536" y="74334"/>
                </a:lnTo>
                <a:lnTo>
                  <a:pt x="39312" y="80033"/>
                </a:lnTo>
                <a:lnTo>
                  <a:pt x="40495" y="85737"/>
                </a:lnTo>
                <a:lnTo>
                  <a:pt x="41284" y="91445"/>
                </a:lnTo>
                <a:lnTo>
                  <a:pt x="42763" y="98108"/>
                </a:lnTo>
                <a:lnTo>
                  <a:pt x="44702" y="105407"/>
                </a:lnTo>
                <a:lnTo>
                  <a:pt x="46946" y="113131"/>
                </a:lnTo>
                <a:lnTo>
                  <a:pt x="48443" y="120185"/>
                </a:lnTo>
                <a:lnTo>
                  <a:pt x="49440" y="126793"/>
                </a:lnTo>
                <a:lnTo>
                  <a:pt x="50105" y="133103"/>
                </a:lnTo>
                <a:lnTo>
                  <a:pt x="50549" y="139215"/>
                </a:lnTo>
                <a:lnTo>
                  <a:pt x="50844" y="145195"/>
                </a:lnTo>
                <a:lnTo>
                  <a:pt x="51041" y="151086"/>
                </a:lnTo>
                <a:lnTo>
                  <a:pt x="50220" y="156918"/>
                </a:lnTo>
                <a:lnTo>
                  <a:pt x="48720" y="162712"/>
                </a:lnTo>
                <a:lnTo>
                  <a:pt x="46768" y="168479"/>
                </a:lnTo>
                <a:lnTo>
                  <a:pt x="45466" y="174229"/>
                </a:lnTo>
                <a:lnTo>
                  <a:pt x="44598" y="179967"/>
                </a:lnTo>
                <a:lnTo>
                  <a:pt x="44020" y="185698"/>
                </a:lnTo>
                <a:lnTo>
                  <a:pt x="43634" y="191423"/>
                </a:lnTo>
                <a:lnTo>
                  <a:pt x="43377" y="197145"/>
                </a:lnTo>
                <a:lnTo>
                  <a:pt x="43206" y="202864"/>
                </a:lnTo>
                <a:lnTo>
                  <a:pt x="42139" y="207630"/>
                </a:lnTo>
                <a:lnTo>
                  <a:pt x="40475" y="211760"/>
                </a:lnTo>
                <a:lnTo>
                  <a:pt x="38414" y="215465"/>
                </a:lnTo>
                <a:lnTo>
                  <a:pt x="33583" y="224662"/>
                </a:lnTo>
                <a:lnTo>
                  <a:pt x="30961" y="229782"/>
                </a:lnTo>
                <a:lnTo>
                  <a:pt x="29214" y="234147"/>
                </a:lnTo>
                <a:lnTo>
                  <a:pt x="28048" y="238010"/>
                </a:lnTo>
                <a:lnTo>
                  <a:pt x="26754" y="244842"/>
                </a:lnTo>
                <a:lnTo>
                  <a:pt x="26178" y="251054"/>
                </a:lnTo>
                <a:lnTo>
                  <a:pt x="25922" y="256989"/>
                </a:lnTo>
                <a:lnTo>
                  <a:pt x="25718" y="26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308"/>
          <p:cNvSpPr/>
          <p:nvPr/>
        </p:nvSpPr>
        <p:spPr>
          <a:xfrm>
            <a:off x="2771775" y="3197542"/>
            <a:ext cx="94298" cy="111444"/>
          </a:xfrm>
          <a:custGeom>
            <a:avLst/>
            <a:gdLst/>
            <a:ahLst/>
            <a:cxnLst/>
            <a:rect l="0" t="0" r="0" b="0"/>
            <a:pathLst>
              <a:path w="94298" h="111444">
                <a:moveTo>
                  <a:pt x="94297" y="0"/>
                </a:moveTo>
                <a:lnTo>
                  <a:pt x="94297" y="12770"/>
                </a:lnTo>
                <a:lnTo>
                  <a:pt x="93344" y="15181"/>
                </a:lnTo>
                <a:lnTo>
                  <a:pt x="91757" y="17741"/>
                </a:lnTo>
                <a:lnTo>
                  <a:pt x="89746" y="20400"/>
                </a:lnTo>
                <a:lnTo>
                  <a:pt x="88405" y="23125"/>
                </a:lnTo>
                <a:lnTo>
                  <a:pt x="87512" y="25894"/>
                </a:lnTo>
                <a:lnTo>
                  <a:pt x="86916" y="28693"/>
                </a:lnTo>
                <a:lnTo>
                  <a:pt x="85566" y="32463"/>
                </a:lnTo>
                <a:lnTo>
                  <a:pt x="83714" y="36882"/>
                </a:lnTo>
                <a:lnTo>
                  <a:pt x="81527" y="41733"/>
                </a:lnTo>
                <a:lnTo>
                  <a:pt x="78164" y="45920"/>
                </a:lnTo>
                <a:lnTo>
                  <a:pt x="74016" y="49663"/>
                </a:lnTo>
                <a:lnTo>
                  <a:pt x="69346" y="53111"/>
                </a:lnTo>
                <a:lnTo>
                  <a:pt x="65281" y="56362"/>
                </a:lnTo>
                <a:lnTo>
                  <a:pt x="61618" y="59483"/>
                </a:lnTo>
                <a:lnTo>
                  <a:pt x="58223" y="62515"/>
                </a:lnTo>
                <a:lnTo>
                  <a:pt x="51912" y="68425"/>
                </a:lnTo>
                <a:lnTo>
                  <a:pt x="48895" y="71334"/>
                </a:lnTo>
                <a:lnTo>
                  <a:pt x="44979" y="74226"/>
                </a:lnTo>
                <a:lnTo>
                  <a:pt x="40464" y="77106"/>
                </a:lnTo>
                <a:lnTo>
                  <a:pt x="35548" y="79979"/>
                </a:lnTo>
                <a:lnTo>
                  <a:pt x="31319" y="82847"/>
                </a:lnTo>
                <a:lnTo>
                  <a:pt x="27546" y="85711"/>
                </a:lnTo>
                <a:lnTo>
                  <a:pt x="24079" y="88574"/>
                </a:lnTo>
                <a:lnTo>
                  <a:pt x="20815" y="91434"/>
                </a:lnTo>
                <a:lnTo>
                  <a:pt x="17686" y="94294"/>
                </a:lnTo>
                <a:lnTo>
                  <a:pt x="14648" y="97153"/>
                </a:lnTo>
                <a:lnTo>
                  <a:pt x="11670" y="99058"/>
                </a:lnTo>
                <a:lnTo>
                  <a:pt x="8732" y="100329"/>
                </a:lnTo>
                <a:lnTo>
                  <a:pt x="5822" y="101176"/>
                </a:lnTo>
                <a:lnTo>
                  <a:pt x="3881" y="102693"/>
                </a:lnTo>
                <a:lnTo>
                  <a:pt x="2587" y="104657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309"/>
          <p:cNvSpPr/>
          <p:nvPr/>
        </p:nvSpPr>
        <p:spPr>
          <a:xfrm>
            <a:off x="3037522" y="2983230"/>
            <a:ext cx="8573" cy="265748"/>
          </a:xfrm>
          <a:custGeom>
            <a:avLst/>
            <a:gdLst/>
            <a:ahLst/>
            <a:cxnLst/>
            <a:rect l="0" t="0" r="0" b="0"/>
            <a:pathLst>
              <a:path w="8573" h="265748">
                <a:moveTo>
                  <a:pt x="0" y="0"/>
                </a:moveTo>
                <a:lnTo>
                  <a:pt x="0" y="57662"/>
                </a:lnTo>
                <a:lnTo>
                  <a:pt x="953" y="63206"/>
                </a:lnTo>
                <a:lnTo>
                  <a:pt x="2540" y="68807"/>
                </a:lnTo>
                <a:lnTo>
                  <a:pt x="4551" y="74446"/>
                </a:lnTo>
                <a:lnTo>
                  <a:pt x="5891" y="81063"/>
                </a:lnTo>
                <a:lnTo>
                  <a:pt x="6785" y="88332"/>
                </a:lnTo>
                <a:lnTo>
                  <a:pt x="7381" y="96035"/>
                </a:lnTo>
                <a:lnTo>
                  <a:pt x="7778" y="103076"/>
                </a:lnTo>
                <a:lnTo>
                  <a:pt x="8219" y="115979"/>
                </a:lnTo>
                <a:lnTo>
                  <a:pt x="8468" y="133953"/>
                </a:lnTo>
                <a:lnTo>
                  <a:pt x="7550" y="139784"/>
                </a:lnTo>
                <a:lnTo>
                  <a:pt x="5986" y="145577"/>
                </a:lnTo>
                <a:lnTo>
                  <a:pt x="3991" y="151344"/>
                </a:lnTo>
                <a:lnTo>
                  <a:pt x="2661" y="157093"/>
                </a:lnTo>
                <a:lnTo>
                  <a:pt x="1774" y="162831"/>
                </a:lnTo>
                <a:lnTo>
                  <a:pt x="1183" y="168561"/>
                </a:lnTo>
                <a:lnTo>
                  <a:pt x="788" y="174287"/>
                </a:lnTo>
                <a:lnTo>
                  <a:pt x="526" y="180008"/>
                </a:lnTo>
                <a:lnTo>
                  <a:pt x="234" y="191446"/>
                </a:lnTo>
                <a:lnTo>
                  <a:pt x="104" y="202879"/>
                </a:lnTo>
                <a:lnTo>
                  <a:pt x="1022" y="208595"/>
                </a:lnTo>
                <a:lnTo>
                  <a:pt x="2586" y="214311"/>
                </a:lnTo>
                <a:lnTo>
                  <a:pt x="4582" y="220026"/>
                </a:lnTo>
                <a:lnTo>
                  <a:pt x="5912" y="224789"/>
                </a:lnTo>
                <a:lnTo>
                  <a:pt x="6799" y="228917"/>
                </a:lnTo>
                <a:lnTo>
                  <a:pt x="8222" y="237835"/>
                </a:lnTo>
                <a:lnTo>
                  <a:pt x="8469" y="243930"/>
                </a:lnTo>
                <a:lnTo>
                  <a:pt x="8572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310"/>
          <p:cNvSpPr/>
          <p:nvPr/>
        </p:nvSpPr>
        <p:spPr>
          <a:xfrm>
            <a:off x="3174682" y="2993108"/>
            <a:ext cx="240031" cy="170145"/>
          </a:xfrm>
          <a:custGeom>
            <a:avLst/>
            <a:gdLst/>
            <a:ahLst/>
            <a:cxnLst/>
            <a:rect l="0" t="0" r="0" b="0"/>
            <a:pathLst>
              <a:path w="240031" h="170145">
                <a:moveTo>
                  <a:pt x="0" y="32984"/>
                </a:moveTo>
                <a:lnTo>
                  <a:pt x="0" y="28433"/>
                </a:lnTo>
                <a:lnTo>
                  <a:pt x="953" y="27093"/>
                </a:lnTo>
                <a:lnTo>
                  <a:pt x="2540" y="26199"/>
                </a:lnTo>
                <a:lnTo>
                  <a:pt x="4551" y="25603"/>
                </a:lnTo>
                <a:lnTo>
                  <a:pt x="9325" y="22401"/>
                </a:lnTo>
                <a:lnTo>
                  <a:pt x="11932" y="20214"/>
                </a:lnTo>
                <a:lnTo>
                  <a:pt x="14622" y="18756"/>
                </a:lnTo>
                <a:lnTo>
                  <a:pt x="20151" y="17135"/>
                </a:lnTo>
                <a:lnTo>
                  <a:pt x="25784" y="13875"/>
                </a:lnTo>
                <a:lnTo>
                  <a:pt x="28619" y="11672"/>
                </a:lnTo>
                <a:lnTo>
                  <a:pt x="32414" y="10204"/>
                </a:lnTo>
                <a:lnTo>
                  <a:pt x="36850" y="9225"/>
                </a:lnTo>
                <a:lnTo>
                  <a:pt x="41711" y="8572"/>
                </a:lnTo>
                <a:lnTo>
                  <a:pt x="46857" y="7184"/>
                </a:lnTo>
                <a:lnTo>
                  <a:pt x="52193" y="5307"/>
                </a:lnTo>
                <a:lnTo>
                  <a:pt x="57655" y="3103"/>
                </a:lnTo>
                <a:lnTo>
                  <a:pt x="63202" y="1633"/>
                </a:lnTo>
                <a:lnTo>
                  <a:pt x="68805" y="654"/>
                </a:lnTo>
                <a:lnTo>
                  <a:pt x="74445" y="0"/>
                </a:lnTo>
                <a:lnTo>
                  <a:pt x="80110" y="517"/>
                </a:lnTo>
                <a:lnTo>
                  <a:pt x="85792" y="1815"/>
                </a:lnTo>
                <a:lnTo>
                  <a:pt x="91484" y="3632"/>
                </a:lnTo>
                <a:lnTo>
                  <a:pt x="97184" y="4844"/>
                </a:lnTo>
                <a:lnTo>
                  <a:pt x="102890" y="5651"/>
                </a:lnTo>
                <a:lnTo>
                  <a:pt x="108598" y="6189"/>
                </a:lnTo>
                <a:lnTo>
                  <a:pt x="113356" y="7501"/>
                </a:lnTo>
                <a:lnTo>
                  <a:pt x="117481" y="9328"/>
                </a:lnTo>
                <a:lnTo>
                  <a:pt x="124604" y="12945"/>
                </a:lnTo>
                <a:lnTo>
                  <a:pt x="130944" y="14553"/>
                </a:lnTo>
                <a:lnTo>
                  <a:pt x="136937" y="17807"/>
                </a:lnTo>
                <a:lnTo>
                  <a:pt x="139869" y="20009"/>
                </a:lnTo>
                <a:lnTo>
                  <a:pt x="141824" y="22429"/>
                </a:lnTo>
                <a:lnTo>
                  <a:pt x="143127" y="24995"/>
                </a:lnTo>
                <a:lnTo>
                  <a:pt x="143995" y="27658"/>
                </a:lnTo>
                <a:lnTo>
                  <a:pt x="144574" y="30386"/>
                </a:lnTo>
                <a:lnTo>
                  <a:pt x="144961" y="33157"/>
                </a:lnTo>
                <a:lnTo>
                  <a:pt x="145218" y="35957"/>
                </a:lnTo>
                <a:lnTo>
                  <a:pt x="146342" y="38776"/>
                </a:lnTo>
                <a:lnTo>
                  <a:pt x="148044" y="41608"/>
                </a:lnTo>
                <a:lnTo>
                  <a:pt x="150131" y="44448"/>
                </a:lnTo>
                <a:lnTo>
                  <a:pt x="150570" y="48247"/>
                </a:lnTo>
                <a:lnTo>
                  <a:pt x="149910" y="52684"/>
                </a:lnTo>
                <a:lnTo>
                  <a:pt x="148517" y="57548"/>
                </a:lnTo>
                <a:lnTo>
                  <a:pt x="146636" y="61742"/>
                </a:lnTo>
                <a:lnTo>
                  <a:pt x="144430" y="65491"/>
                </a:lnTo>
                <a:lnTo>
                  <a:pt x="142007" y="68943"/>
                </a:lnTo>
                <a:lnTo>
                  <a:pt x="138486" y="72196"/>
                </a:lnTo>
                <a:lnTo>
                  <a:pt x="134234" y="75318"/>
                </a:lnTo>
                <a:lnTo>
                  <a:pt x="129494" y="78352"/>
                </a:lnTo>
                <a:lnTo>
                  <a:pt x="125382" y="81327"/>
                </a:lnTo>
                <a:lnTo>
                  <a:pt x="121688" y="84263"/>
                </a:lnTo>
                <a:lnTo>
                  <a:pt x="118273" y="87172"/>
                </a:lnTo>
                <a:lnTo>
                  <a:pt x="114091" y="91017"/>
                </a:lnTo>
                <a:lnTo>
                  <a:pt x="104365" y="100369"/>
                </a:lnTo>
                <a:lnTo>
                  <a:pt x="99104" y="104577"/>
                </a:lnTo>
                <a:lnTo>
                  <a:pt x="93692" y="108335"/>
                </a:lnTo>
                <a:lnTo>
                  <a:pt x="88179" y="111793"/>
                </a:lnTo>
                <a:lnTo>
                  <a:pt x="82599" y="115051"/>
                </a:lnTo>
                <a:lnTo>
                  <a:pt x="76973" y="118175"/>
                </a:lnTo>
                <a:lnTo>
                  <a:pt x="65643" y="124187"/>
                </a:lnTo>
                <a:lnTo>
                  <a:pt x="54257" y="130034"/>
                </a:lnTo>
                <a:lnTo>
                  <a:pt x="49506" y="132926"/>
                </a:lnTo>
                <a:lnTo>
                  <a:pt x="45387" y="135807"/>
                </a:lnTo>
                <a:lnTo>
                  <a:pt x="41688" y="138681"/>
                </a:lnTo>
                <a:lnTo>
                  <a:pt x="35038" y="141873"/>
                </a:lnTo>
                <a:lnTo>
                  <a:pt x="31931" y="142724"/>
                </a:lnTo>
                <a:lnTo>
                  <a:pt x="29860" y="144244"/>
                </a:lnTo>
                <a:lnTo>
                  <a:pt x="28479" y="146210"/>
                </a:lnTo>
                <a:lnTo>
                  <a:pt x="26263" y="151658"/>
                </a:lnTo>
                <a:lnTo>
                  <a:pt x="25960" y="154943"/>
                </a:lnTo>
                <a:lnTo>
                  <a:pt x="25732" y="161184"/>
                </a:lnTo>
                <a:lnTo>
                  <a:pt x="30273" y="166007"/>
                </a:lnTo>
                <a:lnTo>
                  <a:pt x="33517" y="167386"/>
                </a:lnTo>
                <a:lnTo>
                  <a:pt x="37584" y="168306"/>
                </a:lnTo>
                <a:lnTo>
                  <a:pt x="42201" y="168918"/>
                </a:lnTo>
                <a:lnTo>
                  <a:pt x="46232" y="169327"/>
                </a:lnTo>
                <a:lnTo>
                  <a:pt x="53250" y="169781"/>
                </a:lnTo>
                <a:lnTo>
                  <a:pt x="62084" y="169983"/>
                </a:lnTo>
                <a:lnTo>
                  <a:pt x="184061" y="170144"/>
                </a:lnTo>
                <a:lnTo>
                  <a:pt x="189382" y="169192"/>
                </a:lnTo>
                <a:lnTo>
                  <a:pt x="193882" y="167604"/>
                </a:lnTo>
                <a:lnTo>
                  <a:pt x="197835" y="165593"/>
                </a:lnTo>
                <a:lnTo>
                  <a:pt x="202375" y="164252"/>
                </a:lnTo>
                <a:lnTo>
                  <a:pt x="207306" y="163359"/>
                </a:lnTo>
                <a:lnTo>
                  <a:pt x="212499" y="162763"/>
                </a:lnTo>
                <a:lnTo>
                  <a:pt x="216914" y="162366"/>
                </a:lnTo>
                <a:lnTo>
                  <a:pt x="224358" y="161925"/>
                </a:lnTo>
                <a:lnTo>
                  <a:pt x="227677" y="160854"/>
                </a:lnTo>
                <a:lnTo>
                  <a:pt x="233905" y="157125"/>
                </a:lnTo>
                <a:lnTo>
                  <a:pt x="240030" y="152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311"/>
          <p:cNvSpPr/>
          <p:nvPr/>
        </p:nvSpPr>
        <p:spPr>
          <a:xfrm>
            <a:off x="3663314" y="3060510"/>
            <a:ext cx="210336" cy="98794"/>
          </a:xfrm>
          <a:custGeom>
            <a:avLst/>
            <a:gdLst/>
            <a:ahLst/>
            <a:cxnLst/>
            <a:rect l="0" t="0" r="0" b="0"/>
            <a:pathLst>
              <a:path w="210336" h="98794">
                <a:moveTo>
                  <a:pt x="0" y="25590"/>
                </a:moveTo>
                <a:lnTo>
                  <a:pt x="8220" y="25590"/>
                </a:lnTo>
                <a:lnTo>
                  <a:pt x="8416" y="28129"/>
                </a:lnTo>
                <a:lnTo>
                  <a:pt x="8503" y="32434"/>
                </a:lnTo>
                <a:lnTo>
                  <a:pt x="8572" y="70131"/>
                </a:lnTo>
                <a:lnTo>
                  <a:pt x="9525" y="72429"/>
                </a:lnTo>
                <a:lnTo>
                  <a:pt x="11113" y="73961"/>
                </a:lnTo>
                <a:lnTo>
                  <a:pt x="13124" y="74982"/>
                </a:lnTo>
                <a:lnTo>
                  <a:pt x="14465" y="76615"/>
                </a:lnTo>
                <a:lnTo>
                  <a:pt x="15358" y="78657"/>
                </a:lnTo>
                <a:lnTo>
                  <a:pt x="15954" y="80970"/>
                </a:lnTo>
                <a:lnTo>
                  <a:pt x="16351" y="83465"/>
                </a:lnTo>
                <a:lnTo>
                  <a:pt x="16616" y="86081"/>
                </a:lnTo>
                <a:lnTo>
                  <a:pt x="17041" y="92572"/>
                </a:lnTo>
                <a:lnTo>
                  <a:pt x="17099" y="96000"/>
                </a:lnTo>
                <a:lnTo>
                  <a:pt x="17125" y="98793"/>
                </a:lnTo>
                <a:lnTo>
                  <a:pt x="17145" y="94406"/>
                </a:lnTo>
                <a:lnTo>
                  <a:pt x="19685" y="91734"/>
                </a:lnTo>
                <a:lnTo>
                  <a:pt x="21697" y="89689"/>
                </a:lnTo>
                <a:lnTo>
                  <a:pt x="23037" y="87372"/>
                </a:lnTo>
                <a:lnTo>
                  <a:pt x="23931" y="84876"/>
                </a:lnTo>
                <a:lnTo>
                  <a:pt x="24527" y="82259"/>
                </a:lnTo>
                <a:lnTo>
                  <a:pt x="24924" y="79561"/>
                </a:lnTo>
                <a:lnTo>
                  <a:pt x="25188" y="76811"/>
                </a:lnTo>
                <a:lnTo>
                  <a:pt x="25365" y="74025"/>
                </a:lnTo>
                <a:lnTo>
                  <a:pt x="26435" y="71215"/>
                </a:lnTo>
                <a:lnTo>
                  <a:pt x="28101" y="68389"/>
                </a:lnTo>
                <a:lnTo>
                  <a:pt x="30164" y="65552"/>
                </a:lnTo>
                <a:lnTo>
                  <a:pt x="32492" y="62709"/>
                </a:lnTo>
                <a:lnTo>
                  <a:pt x="34997" y="59861"/>
                </a:lnTo>
                <a:lnTo>
                  <a:pt x="37619" y="57010"/>
                </a:lnTo>
                <a:lnTo>
                  <a:pt x="40319" y="53204"/>
                </a:lnTo>
                <a:lnTo>
                  <a:pt x="43072" y="48762"/>
                </a:lnTo>
                <a:lnTo>
                  <a:pt x="45860" y="43895"/>
                </a:lnTo>
                <a:lnTo>
                  <a:pt x="48671" y="39698"/>
                </a:lnTo>
                <a:lnTo>
                  <a:pt x="51498" y="35948"/>
                </a:lnTo>
                <a:lnTo>
                  <a:pt x="54334" y="32495"/>
                </a:lnTo>
                <a:lnTo>
                  <a:pt x="57178" y="28288"/>
                </a:lnTo>
                <a:lnTo>
                  <a:pt x="60026" y="23579"/>
                </a:lnTo>
                <a:lnTo>
                  <a:pt x="62878" y="18534"/>
                </a:lnTo>
                <a:lnTo>
                  <a:pt x="66684" y="15171"/>
                </a:lnTo>
                <a:lnTo>
                  <a:pt x="71126" y="12929"/>
                </a:lnTo>
                <a:lnTo>
                  <a:pt x="75993" y="11434"/>
                </a:lnTo>
                <a:lnTo>
                  <a:pt x="80189" y="9485"/>
                </a:lnTo>
                <a:lnTo>
                  <a:pt x="83940" y="7233"/>
                </a:lnTo>
                <a:lnTo>
                  <a:pt x="87393" y="4780"/>
                </a:lnTo>
                <a:lnTo>
                  <a:pt x="91599" y="3144"/>
                </a:lnTo>
                <a:lnTo>
                  <a:pt x="96309" y="2053"/>
                </a:lnTo>
                <a:lnTo>
                  <a:pt x="101354" y="1326"/>
                </a:lnTo>
                <a:lnTo>
                  <a:pt x="106622" y="841"/>
                </a:lnTo>
                <a:lnTo>
                  <a:pt x="112039" y="518"/>
                </a:lnTo>
                <a:lnTo>
                  <a:pt x="122185" y="159"/>
                </a:lnTo>
                <a:lnTo>
                  <a:pt x="129870" y="0"/>
                </a:lnTo>
                <a:lnTo>
                  <a:pt x="135158" y="910"/>
                </a:lnTo>
                <a:lnTo>
                  <a:pt x="141540" y="2469"/>
                </a:lnTo>
                <a:lnTo>
                  <a:pt x="148653" y="4461"/>
                </a:lnTo>
                <a:lnTo>
                  <a:pt x="155300" y="6741"/>
                </a:lnTo>
                <a:lnTo>
                  <a:pt x="161636" y="9214"/>
                </a:lnTo>
                <a:lnTo>
                  <a:pt x="167765" y="11815"/>
                </a:lnTo>
                <a:lnTo>
                  <a:pt x="172804" y="13549"/>
                </a:lnTo>
                <a:lnTo>
                  <a:pt x="177115" y="14705"/>
                </a:lnTo>
                <a:lnTo>
                  <a:pt x="180942" y="15476"/>
                </a:lnTo>
                <a:lnTo>
                  <a:pt x="184445" y="17894"/>
                </a:lnTo>
                <a:lnTo>
                  <a:pt x="187734" y="21412"/>
                </a:lnTo>
                <a:lnTo>
                  <a:pt x="190878" y="25662"/>
                </a:lnTo>
                <a:lnTo>
                  <a:pt x="193928" y="29448"/>
                </a:lnTo>
                <a:lnTo>
                  <a:pt x="196913" y="32924"/>
                </a:lnTo>
                <a:lnTo>
                  <a:pt x="199855" y="36194"/>
                </a:lnTo>
                <a:lnTo>
                  <a:pt x="201817" y="39327"/>
                </a:lnTo>
                <a:lnTo>
                  <a:pt x="203125" y="42368"/>
                </a:lnTo>
                <a:lnTo>
                  <a:pt x="203997" y="45348"/>
                </a:lnTo>
                <a:lnTo>
                  <a:pt x="205531" y="48287"/>
                </a:lnTo>
                <a:lnTo>
                  <a:pt x="207505" y="51198"/>
                </a:lnTo>
                <a:lnTo>
                  <a:pt x="209775" y="54092"/>
                </a:lnTo>
                <a:lnTo>
                  <a:pt x="210335" y="57926"/>
                </a:lnTo>
                <a:lnTo>
                  <a:pt x="209756" y="62387"/>
                </a:lnTo>
                <a:lnTo>
                  <a:pt x="206534" y="74133"/>
                </a:lnTo>
                <a:lnTo>
                  <a:pt x="206269" y="76050"/>
                </a:lnTo>
                <a:lnTo>
                  <a:pt x="206093" y="78280"/>
                </a:lnTo>
                <a:lnTo>
                  <a:pt x="205975" y="80719"/>
                </a:lnTo>
                <a:lnTo>
                  <a:pt x="205845" y="85969"/>
                </a:lnTo>
                <a:lnTo>
                  <a:pt x="205740" y="94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312"/>
          <p:cNvSpPr/>
          <p:nvPr/>
        </p:nvSpPr>
        <p:spPr>
          <a:xfrm>
            <a:off x="3937676" y="3060382"/>
            <a:ext cx="161100" cy="85609"/>
          </a:xfrm>
          <a:custGeom>
            <a:avLst/>
            <a:gdLst/>
            <a:ahLst/>
            <a:cxnLst/>
            <a:rect l="0" t="0" r="0" b="0"/>
            <a:pathLst>
              <a:path w="161100" h="85609">
                <a:moveTo>
                  <a:pt x="25676" y="0"/>
                </a:moveTo>
                <a:lnTo>
                  <a:pt x="34144" y="0"/>
                </a:lnTo>
                <a:lnTo>
                  <a:pt x="34202" y="2540"/>
                </a:lnTo>
                <a:lnTo>
                  <a:pt x="34217" y="4551"/>
                </a:lnTo>
                <a:lnTo>
                  <a:pt x="33275" y="6844"/>
                </a:lnTo>
                <a:lnTo>
                  <a:pt x="31695" y="9325"/>
                </a:lnTo>
                <a:lnTo>
                  <a:pt x="29689" y="11932"/>
                </a:lnTo>
                <a:lnTo>
                  <a:pt x="27399" y="14622"/>
                </a:lnTo>
                <a:lnTo>
                  <a:pt x="24919" y="17368"/>
                </a:lnTo>
                <a:lnTo>
                  <a:pt x="22314" y="20151"/>
                </a:lnTo>
                <a:lnTo>
                  <a:pt x="20577" y="22959"/>
                </a:lnTo>
                <a:lnTo>
                  <a:pt x="19419" y="25784"/>
                </a:lnTo>
                <a:lnTo>
                  <a:pt x="18648" y="28619"/>
                </a:lnTo>
                <a:lnTo>
                  <a:pt x="17181" y="31462"/>
                </a:lnTo>
                <a:lnTo>
                  <a:pt x="15250" y="34310"/>
                </a:lnTo>
                <a:lnTo>
                  <a:pt x="13010" y="37161"/>
                </a:lnTo>
                <a:lnTo>
                  <a:pt x="10565" y="40966"/>
                </a:lnTo>
                <a:lnTo>
                  <a:pt x="7981" y="45408"/>
                </a:lnTo>
                <a:lnTo>
                  <a:pt x="1543" y="57124"/>
                </a:lnTo>
                <a:lnTo>
                  <a:pt x="1015" y="59038"/>
                </a:lnTo>
                <a:lnTo>
                  <a:pt x="663" y="61266"/>
                </a:lnTo>
                <a:lnTo>
                  <a:pt x="428" y="63704"/>
                </a:lnTo>
                <a:lnTo>
                  <a:pt x="272" y="66282"/>
                </a:lnTo>
                <a:lnTo>
                  <a:pt x="0" y="75533"/>
                </a:lnTo>
                <a:lnTo>
                  <a:pt x="1891" y="77025"/>
                </a:lnTo>
                <a:lnTo>
                  <a:pt x="5057" y="78973"/>
                </a:lnTo>
                <a:lnTo>
                  <a:pt x="9073" y="81223"/>
                </a:lnTo>
                <a:lnTo>
                  <a:pt x="12702" y="82724"/>
                </a:lnTo>
                <a:lnTo>
                  <a:pt x="16074" y="83724"/>
                </a:lnTo>
                <a:lnTo>
                  <a:pt x="19275" y="84391"/>
                </a:lnTo>
                <a:lnTo>
                  <a:pt x="23314" y="84836"/>
                </a:lnTo>
                <a:lnTo>
                  <a:pt x="27911" y="85132"/>
                </a:lnTo>
                <a:lnTo>
                  <a:pt x="32881" y="85330"/>
                </a:lnTo>
                <a:lnTo>
                  <a:pt x="53528" y="85608"/>
                </a:lnTo>
                <a:lnTo>
                  <a:pt x="60437" y="84695"/>
                </a:lnTo>
                <a:lnTo>
                  <a:pt x="66947" y="83133"/>
                </a:lnTo>
                <a:lnTo>
                  <a:pt x="73193" y="81140"/>
                </a:lnTo>
                <a:lnTo>
                  <a:pt x="79261" y="79811"/>
                </a:lnTo>
                <a:lnTo>
                  <a:pt x="85212" y="78925"/>
                </a:lnTo>
                <a:lnTo>
                  <a:pt x="91084" y="78334"/>
                </a:lnTo>
                <a:lnTo>
                  <a:pt x="96904" y="76988"/>
                </a:lnTo>
                <a:lnTo>
                  <a:pt x="102689" y="75138"/>
                </a:lnTo>
                <a:lnTo>
                  <a:pt x="108451" y="72952"/>
                </a:lnTo>
                <a:lnTo>
                  <a:pt x="114197" y="70542"/>
                </a:lnTo>
                <a:lnTo>
                  <a:pt x="119932" y="67983"/>
                </a:lnTo>
                <a:lnTo>
                  <a:pt x="125661" y="65325"/>
                </a:lnTo>
                <a:lnTo>
                  <a:pt x="130433" y="62600"/>
                </a:lnTo>
                <a:lnTo>
                  <a:pt x="134566" y="59831"/>
                </a:lnTo>
                <a:lnTo>
                  <a:pt x="138274" y="57032"/>
                </a:lnTo>
                <a:lnTo>
                  <a:pt x="141699" y="54214"/>
                </a:lnTo>
                <a:lnTo>
                  <a:pt x="144935" y="51383"/>
                </a:lnTo>
                <a:lnTo>
                  <a:pt x="148044" y="48543"/>
                </a:lnTo>
                <a:lnTo>
                  <a:pt x="151070" y="46649"/>
                </a:lnTo>
                <a:lnTo>
                  <a:pt x="154040" y="45387"/>
                </a:lnTo>
                <a:lnTo>
                  <a:pt x="156972" y="44545"/>
                </a:lnTo>
                <a:lnTo>
                  <a:pt x="158927" y="42079"/>
                </a:lnTo>
                <a:lnTo>
                  <a:pt x="160230" y="38530"/>
                </a:lnTo>
                <a:lnTo>
                  <a:pt x="161099" y="34259"/>
                </a:lnTo>
                <a:lnTo>
                  <a:pt x="160725" y="30460"/>
                </a:lnTo>
                <a:lnTo>
                  <a:pt x="159524" y="26974"/>
                </a:lnTo>
                <a:lnTo>
                  <a:pt x="157770" y="23698"/>
                </a:lnTo>
                <a:lnTo>
                  <a:pt x="154696" y="20561"/>
                </a:lnTo>
                <a:lnTo>
                  <a:pt x="150742" y="17517"/>
                </a:lnTo>
                <a:lnTo>
                  <a:pt x="146201" y="14536"/>
                </a:lnTo>
                <a:lnTo>
                  <a:pt x="142221" y="11595"/>
                </a:lnTo>
                <a:lnTo>
                  <a:pt x="138615" y="8683"/>
                </a:lnTo>
                <a:lnTo>
                  <a:pt x="135259" y="5788"/>
                </a:lnTo>
                <a:lnTo>
                  <a:pt x="131116" y="3859"/>
                </a:lnTo>
                <a:lnTo>
                  <a:pt x="126449" y="2573"/>
                </a:lnTo>
                <a:lnTo>
                  <a:pt x="121433" y="1715"/>
                </a:lnTo>
                <a:lnTo>
                  <a:pt x="116184" y="1144"/>
                </a:lnTo>
                <a:lnTo>
                  <a:pt x="110780" y="762"/>
                </a:lnTo>
                <a:lnTo>
                  <a:pt x="105272" y="508"/>
                </a:lnTo>
                <a:lnTo>
                  <a:pt x="94072" y="226"/>
                </a:lnTo>
                <a:lnTo>
                  <a:pt x="30772" y="1"/>
                </a:lnTo>
                <a:lnTo>
                  <a:pt x="30979" y="1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313"/>
          <p:cNvSpPr/>
          <p:nvPr/>
        </p:nvSpPr>
        <p:spPr>
          <a:xfrm>
            <a:off x="328612" y="3549015"/>
            <a:ext cx="334328" cy="8573"/>
          </a:xfrm>
          <a:custGeom>
            <a:avLst/>
            <a:gdLst/>
            <a:ahLst/>
            <a:cxnLst/>
            <a:rect l="0" t="0" r="0" b="0"/>
            <a:pathLst>
              <a:path w="334328" h="857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7321" y="8467"/>
                </a:lnTo>
                <a:lnTo>
                  <a:pt x="202666" y="8572"/>
                </a:lnTo>
                <a:lnTo>
                  <a:pt x="212263" y="7619"/>
                </a:lnTo>
                <a:lnTo>
                  <a:pt x="221519" y="6032"/>
                </a:lnTo>
                <a:lnTo>
                  <a:pt x="230546" y="4022"/>
                </a:lnTo>
                <a:lnTo>
                  <a:pt x="239423" y="2680"/>
                </a:lnTo>
                <a:lnTo>
                  <a:pt x="248198" y="1787"/>
                </a:lnTo>
                <a:lnTo>
                  <a:pt x="256905" y="1191"/>
                </a:lnTo>
                <a:lnTo>
                  <a:pt x="265567" y="794"/>
                </a:lnTo>
                <a:lnTo>
                  <a:pt x="289507" y="235"/>
                </a:lnTo>
                <a:lnTo>
                  <a:pt x="333181" y="0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314"/>
          <p:cNvSpPr/>
          <p:nvPr/>
        </p:nvSpPr>
        <p:spPr>
          <a:xfrm>
            <a:off x="748918" y="3471871"/>
            <a:ext cx="215709" cy="205732"/>
          </a:xfrm>
          <a:custGeom>
            <a:avLst/>
            <a:gdLst/>
            <a:ahLst/>
            <a:cxnLst/>
            <a:rect l="0" t="0" r="0" b="0"/>
            <a:pathLst>
              <a:path w="215709" h="205732">
                <a:moveTo>
                  <a:pt x="76899" y="8564"/>
                </a:moveTo>
                <a:lnTo>
                  <a:pt x="76899" y="0"/>
                </a:lnTo>
                <a:lnTo>
                  <a:pt x="72348" y="4545"/>
                </a:lnTo>
                <a:lnTo>
                  <a:pt x="71008" y="6837"/>
                </a:lnTo>
                <a:lnTo>
                  <a:pt x="69518" y="11924"/>
                </a:lnTo>
                <a:lnTo>
                  <a:pt x="66316" y="17359"/>
                </a:lnTo>
                <a:lnTo>
                  <a:pt x="61718" y="22950"/>
                </a:lnTo>
                <a:lnTo>
                  <a:pt x="56499" y="28610"/>
                </a:lnTo>
                <a:lnTo>
                  <a:pt x="48206" y="37152"/>
                </a:lnTo>
                <a:lnTo>
                  <a:pt x="45388" y="40957"/>
                </a:lnTo>
                <a:lnTo>
                  <a:pt x="42557" y="45399"/>
                </a:lnTo>
                <a:lnTo>
                  <a:pt x="39717" y="50266"/>
                </a:lnTo>
                <a:lnTo>
                  <a:pt x="36871" y="55415"/>
                </a:lnTo>
                <a:lnTo>
                  <a:pt x="31169" y="66216"/>
                </a:lnTo>
                <a:lnTo>
                  <a:pt x="22603" y="83008"/>
                </a:lnTo>
                <a:lnTo>
                  <a:pt x="18794" y="87721"/>
                </a:lnTo>
                <a:lnTo>
                  <a:pt x="14350" y="91815"/>
                </a:lnTo>
                <a:lnTo>
                  <a:pt x="9482" y="95497"/>
                </a:lnTo>
                <a:lnTo>
                  <a:pt x="6237" y="99857"/>
                </a:lnTo>
                <a:lnTo>
                  <a:pt x="4073" y="104668"/>
                </a:lnTo>
                <a:lnTo>
                  <a:pt x="2631" y="109781"/>
                </a:lnTo>
                <a:lnTo>
                  <a:pt x="1670" y="115094"/>
                </a:lnTo>
                <a:lnTo>
                  <a:pt x="1029" y="120541"/>
                </a:lnTo>
                <a:lnTo>
                  <a:pt x="601" y="126078"/>
                </a:lnTo>
                <a:lnTo>
                  <a:pt x="316" y="130722"/>
                </a:lnTo>
                <a:lnTo>
                  <a:pt x="0" y="138421"/>
                </a:lnTo>
                <a:lnTo>
                  <a:pt x="868" y="141808"/>
                </a:lnTo>
                <a:lnTo>
                  <a:pt x="4372" y="148111"/>
                </a:lnTo>
                <a:lnTo>
                  <a:pt x="9105" y="154087"/>
                </a:lnTo>
                <a:lnTo>
                  <a:pt x="14383" y="159918"/>
                </a:lnTo>
                <a:lnTo>
                  <a:pt x="19904" y="165685"/>
                </a:lnTo>
                <a:lnTo>
                  <a:pt x="23662" y="168556"/>
                </a:lnTo>
                <a:lnTo>
                  <a:pt x="28073" y="171423"/>
                </a:lnTo>
                <a:lnTo>
                  <a:pt x="32918" y="174286"/>
                </a:lnTo>
                <a:lnTo>
                  <a:pt x="38053" y="176195"/>
                </a:lnTo>
                <a:lnTo>
                  <a:pt x="43382" y="177468"/>
                </a:lnTo>
                <a:lnTo>
                  <a:pt x="48839" y="178317"/>
                </a:lnTo>
                <a:lnTo>
                  <a:pt x="55335" y="179835"/>
                </a:lnTo>
                <a:lnTo>
                  <a:pt x="62523" y="181799"/>
                </a:lnTo>
                <a:lnTo>
                  <a:pt x="70172" y="184062"/>
                </a:lnTo>
                <a:lnTo>
                  <a:pt x="77177" y="185570"/>
                </a:lnTo>
                <a:lnTo>
                  <a:pt x="83752" y="186575"/>
                </a:lnTo>
                <a:lnTo>
                  <a:pt x="90040" y="187245"/>
                </a:lnTo>
                <a:lnTo>
                  <a:pt x="96137" y="187692"/>
                </a:lnTo>
                <a:lnTo>
                  <a:pt x="102107" y="187990"/>
                </a:lnTo>
                <a:lnTo>
                  <a:pt x="107992" y="188189"/>
                </a:lnTo>
                <a:lnTo>
                  <a:pt x="113820" y="187369"/>
                </a:lnTo>
                <a:lnTo>
                  <a:pt x="119610" y="185870"/>
                </a:lnTo>
                <a:lnTo>
                  <a:pt x="125376" y="183918"/>
                </a:lnTo>
                <a:lnTo>
                  <a:pt x="132077" y="182616"/>
                </a:lnTo>
                <a:lnTo>
                  <a:pt x="139402" y="181749"/>
                </a:lnTo>
                <a:lnTo>
                  <a:pt x="153255" y="180785"/>
                </a:lnTo>
                <a:lnTo>
                  <a:pt x="162588" y="180356"/>
                </a:lnTo>
                <a:lnTo>
                  <a:pt x="167362" y="179290"/>
                </a:lnTo>
                <a:lnTo>
                  <a:pt x="172450" y="177626"/>
                </a:lnTo>
                <a:lnTo>
                  <a:pt x="177747" y="175564"/>
                </a:lnTo>
                <a:lnTo>
                  <a:pt x="182231" y="173237"/>
                </a:lnTo>
                <a:lnTo>
                  <a:pt x="186173" y="170734"/>
                </a:lnTo>
                <a:lnTo>
                  <a:pt x="189753" y="168112"/>
                </a:lnTo>
                <a:lnTo>
                  <a:pt x="196271" y="162659"/>
                </a:lnTo>
                <a:lnTo>
                  <a:pt x="199343" y="159872"/>
                </a:lnTo>
                <a:lnTo>
                  <a:pt x="203296" y="158013"/>
                </a:lnTo>
                <a:lnTo>
                  <a:pt x="207836" y="156774"/>
                </a:lnTo>
                <a:lnTo>
                  <a:pt x="212768" y="155948"/>
                </a:lnTo>
                <a:lnTo>
                  <a:pt x="215103" y="154445"/>
                </a:lnTo>
                <a:lnTo>
                  <a:pt x="215708" y="152491"/>
                </a:lnTo>
                <a:lnTo>
                  <a:pt x="214792" y="147778"/>
                </a:lnTo>
                <a:lnTo>
                  <a:pt x="214385" y="142509"/>
                </a:lnTo>
                <a:lnTo>
                  <a:pt x="213324" y="139771"/>
                </a:lnTo>
                <a:lnTo>
                  <a:pt x="209605" y="134188"/>
                </a:lnTo>
                <a:lnTo>
                  <a:pt x="207279" y="132318"/>
                </a:lnTo>
                <a:lnTo>
                  <a:pt x="204777" y="131072"/>
                </a:lnTo>
                <a:lnTo>
                  <a:pt x="202156" y="130240"/>
                </a:lnTo>
                <a:lnTo>
                  <a:pt x="196704" y="126777"/>
                </a:lnTo>
                <a:lnTo>
                  <a:pt x="193916" y="124520"/>
                </a:lnTo>
                <a:lnTo>
                  <a:pt x="190153" y="123016"/>
                </a:lnTo>
                <a:lnTo>
                  <a:pt x="185739" y="122012"/>
                </a:lnTo>
                <a:lnTo>
                  <a:pt x="180892" y="121344"/>
                </a:lnTo>
                <a:lnTo>
                  <a:pt x="175755" y="120898"/>
                </a:lnTo>
                <a:lnTo>
                  <a:pt x="170425" y="120601"/>
                </a:lnTo>
                <a:lnTo>
                  <a:pt x="159424" y="120270"/>
                </a:lnTo>
                <a:lnTo>
                  <a:pt x="126596" y="120041"/>
                </a:lnTo>
                <a:lnTo>
                  <a:pt x="119555" y="120982"/>
                </a:lnTo>
                <a:lnTo>
                  <a:pt x="112956" y="122562"/>
                </a:lnTo>
                <a:lnTo>
                  <a:pt x="106652" y="124567"/>
                </a:lnTo>
                <a:lnTo>
                  <a:pt x="100544" y="125904"/>
                </a:lnTo>
                <a:lnTo>
                  <a:pt x="94568" y="126796"/>
                </a:lnTo>
                <a:lnTo>
                  <a:pt x="88678" y="127390"/>
                </a:lnTo>
                <a:lnTo>
                  <a:pt x="82847" y="128739"/>
                </a:lnTo>
                <a:lnTo>
                  <a:pt x="77054" y="130590"/>
                </a:lnTo>
                <a:lnTo>
                  <a:pt x="71287" y="132777"/>
                </a:lnTo>
                <a:lnTo>
                  <a:pt x="66490" y="135188"/>
                </a:lnTo>
                <a:lnTo>
                  <a:pt x="62340" y="137747"/>
                </a:lnTo>
                <a:lnTo>
                  <a:pt x="58620" y="140406"/>
                </a:lnTo>
                <a:lnTo>
                  <a:pt x="54236" y="144083"/>
                </a:lnTo>
                <a:lnTo>
                  <a:pt x="49408" y="148440"/>
                </a:lnTo>
                <a:lnTo>
                  <a:pt x="44284" y="153249"/>
                </a:lnTo>
                <a:lnTo>
                  <a:pt x="39916" y="156456"/>
                </a:lnTo>
                <a:lnTo>
                  <a:pt x="36051" y="158594"/>
                </a:lnTo>
                <a:lnTo>
                  <a:pt x="32522" y="160018"/>
                </a:lnTo>
                <a:lnTo>
                  <a:pt x="26061" y="164142"/>
                </a:lnTo>
                <a:lnTo>
                  <a:pt x="23004" y="166575"/>
                </a:lnTo>
                <a:lnTo>
                  <a:pt x="20967" y="169150"/>
                </a:lnTo>
                <a:lnTo>
                  <a:pt x="19608" y="171818"/>
                </a:lnTo>
                <a:lnTo>
                  <a:pt x="18099" y="177324"/>
                </a:lnTo>
                <a:lnTo>
                  <a:pt x="17428" y="182946"/>
                </a:lnTo>
                <a:lnTo>
                  <a:pt x="18202" y="185778"/>
                </a:lnTo>
                <a:lnTo>
                  <a:pt x="21601" y="191466"/>
                </a:lnTo>
                <a:lnTo>
                  <a:pt x="26287" y="197168"/>
                </a:lnTo>
                <a:lnTo>
                  <a:pt x="34036" y="2057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315"/>
          <p:cNvSpPr/>
          <p:nvPr/>
        </p:nvSpPr>
        <p:spPr>
          <a:xfrm>
            <a:off x="1048702" y="3651885"/>
            <a:ext cx="42861" cy="128588"/>
          </a:xfrm>
          <a:custGeom>
            <a:avLst/>
            <a:gdLst/>
            <a:ahLst/>
            <a:cxnLst/>
            <a:rect l="0" t="0" r="0" b="0"/>
            <a:pathLst>
              <a:path w="42861" h="128588">
                <a:moveTo>
                  <a:pt x="34290" y="0"/>
                </a:moveTo>
                <a:lnTo>
                  <a:pt x="34290" y="4551"/>
                </a:lnTo>
                <a:lnTo>
                  <a:pt x="35242" y="5891"/>
                </a:lnTo>
                <a:lnTo>
                  <a:pt x="36830" y="6785"/>
                </a:lnTo>
                <a:lnTo>
                  <a:pt x="41671" y="8219"/>
                </a:lnTo>
                <a:lnTo>
                  <a:pt x="42068" y="9289"/>
                </a:lnTo>
                <a:lnTo>
                  <a:pt x="42509" y="13018"/>
                </a:lnTo>
                <a:lnTo>
                  <a:pt x="42627" y="15346"/>
                </a:lnTo>
                <a:lnTo>
                  <a:pt x="42758" y="20473"/>
                </a:lnTo>
                <a:lnTo>
                  <a:pt x="42860" y="53113"/>
                </a:lnTo>
                <a:lnTo>
                  <a:pt x="41908" y="56363"/>
                </a:lnTo>
                <a:lnTo>
                  <a:pt x="40321" y="59483"/>
                </a:lnTo>
                <a:lnTo>
                  <a:pt x="38311" y="62515"/>
                </a:lnTo>
                <a:lnTo>
                  <a:pt x="36018" y="66442"/>
                </a:lnTo>
                <a:lnTo>
                  <a:pt x="33537" y="70964"/>
                </a:lnTo>
                <a:lnTo>
                  <a:pt x="30930" y="75884"/>
                </a:lnTo>
                <a:lnTo>
                  <a:pt x="28240" y="80117"/>
                </a:lnTo>
                <a:lnTo>
                  <a:pt x="25494" y="83891"/>
                </a:lnTo>
                <a:lnTo>
                  <a:pt x="22711" y="87360"/>
                </a:lnTo>
                <a:lnTo>
                  <a:pt x="20856" y="90625"/>
                </a:lnTo>
                <a:lnTo>
                  <a:pt x="19619" y="93754"/>
                </a:lnTo>
                <a:lnTo>
                  <a:pt x="18794" y="96792"/>
                </a:lnTo>
                <a:lnTo>
                  <a:pt x="17292" y="99771"/>
                </a:lnTo>
                <a:lnTo>
                  <a:pt x="15338" y="102709"/>
                </a:lnTo>
                <a:lnTo>
                  <a:pt x="13083" y="105620"/>
                </a:lnTo>
                <a:lnTo>
                  <a:pt x="10627" y="108513"/>
                </a:lnTo>
                <a:lnTo>
                  <a:pt x="8037" y="111394"/>
                </a:lnTo>
                <a:lnTo>
                  <a:pt x="5358" y="114268"/>
                </a:lnTo>
                <a:lnTo>
                  <a:pt x="3572" y="117136"/>
                </a:lnTo>
                <a:lnTo>
                  <a:pt x="2381" y="120001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316"/>
          <p:cNvSpPr/>
          <p:nvPr/>
        </p:nvSpPr>
        <p:spPr>
          <a:xfrm>
            <a:off x="1228724" y="3489395"/>
            <a:ext cx="291466" cy="153917"/>
          </a:xfrm>
          <a:custGeom>
            <a:avLst/>
            <a:gdLst/>
            <a:ahLst/>
            <a:cxnLst/>
            <a:rect l="0" t="0" r="0" b="0"/>
            <a:pathLst>
              <a:path w="291466" h="153917">
                <a:moveTo>
                  <a:pt x="0" y="68192"/>
                </a:moveTo>
                <a:lnTo>
                  <a:pt x="4551" y="63642"/>
                </a:lnTo>
                <a:lnTo>
                  <a:pt x="5892" y="61348"/>
                </a:lnTo>
                <a:lnTo>
                  <a:pt x="6786" y="58867"/>
                </a:lnTo>
                <a:lnTo>
                  <a:pt x="7381" y="56261"/>
                </a:lnTo>
                <a:lnTo>
                  <a:pt x="7779" y="53570"/>
                </a:lnTo>
                <a:lnTo>
                  <a:pt x="8043" y="50824"/>
                </a:lnTo>
                <a:lnTo>
                  <a:pt x="8220" y="48041"/>
                </a:lnTo>
                <a:lnTo>
                  <a:pt x="9290" y="45233"/>
                </a:lnTo>
                <a:lnTo>
                  <a:pt x="10956" y="42409"/>
                </a:lnTo>
                <a:lnTo>
                  <a:pt x="13019" y="39573"/>
                </a:lnTo>
                <a:lnTo>
                  <a:pt x="15347" y="36730"/>
                </a:lnTo>
                <a:lnTo>
                  <a:pt x="17852" y="33882"/>
                </a:lnTo>
                <a:lnTo>
                  <a:pt x="20474" y="31031"/>
                </a:lnTo>
                <a:lnTo>
                  <a:pt x="25927" y="25324"/>
                </a:lnTo>
                <a:lnTo>
                  <a:pt x="28715" y="22468"/>
                </a:lnTo>
                <a:lnTo>
                  <a:pt x="31526" y="20565"/>
                </a:lnTo>
                <a:lnTo>
                  <a:pt x="40033" y="16933"/>
                </a:lnTo>
                <a:lnTo>
                  <a:pt x="45733" y="12708"/>
                </a:lnTo>
                <a:lnTo>
                  <a:pt x="49539" y="11200"/>
                </a:lnTo>
                <a:lnTo>
                  <a:pt x="53981" y="10195"/>
                </a:lnTo>
                <a:lnTo>
                  <a:pt x="58847" y="9525"/>
                </a:lnTo>
                <a:lnTo>
                  <a:pt x="63997" y="8126"/>
                </a:lnTo>
                <a:lnTo>
                  <a:pt x="69335" y="6240"/>
                </a:lnTo>
                <a:lnTo>
                  <a:pt x="74798" y="4031"/>
                </a:lnTo>
                <a:lnTo>
                  <a:pt x="80346" y="2558"/>
                </a:lnTo>
                <a:lnTo>
                  <a:pt x="85949" y="1576"/>
                </a:lnTo>
                <a:lnTo>
                  <a:pt x="91589" y="921"/>
                </a:lnTo>
                <a:lnTo>
                  <a:pt x="100397" y="194"/>
                </a:lnTo>
                <a:lnTo>
                  <a:pt x="104079" y="0"/>
                </a:lnTo>
                <a:lnTo>
                  <a:pt x="107486" y="823"/>
                </a:lnTo>
                <a:lnTo>
                  <a:pt x="113812" y="4278"/>
                </a:lnTo>
                <a:lnTo>
                  <a:pt x="119798" y="6448"/>
                </a:lnTo>
                <a:lnTo>
                  <a:pt x="122728" y="7027"/>
                </a:lnTo>
                <a:lnTo>
                  <a:pt x="128524" y="10210"/>
                </a:lnTo>
                <a:lnTo>
                  <a:pt x="131403" y="12392"/>
                </a:lnTo>
                <a:lnTo>
                  <a:pt x="137141" y="14817"/>
                </a:lnTo>
                <a:lnTo>
                  <a:pt x="140005" y="15464"/>
                </a:lnTo>
                <a:lnTo>
                  <a:pt x="141914" y="16847"/>
                </a:lnTo>
                <a:lnTo>
                  <a:pt x="143187" y="18722"/>
                </a:lnTo>
                <a:lnTo>
                  <a:pt x="144601" y="23346"/>
                </a:lnTo>
                <a:lnTo>
                  <a:pt x="144979" y="25912"/>
                </a:lnTo>
                <a:lnTo>
                  <a:pt x="145230" y="28575"/>
                </a:lnTo>
                <a:lnTo>
                  <a:pt x="145398" y="31304"/>
                </a:lnTo>
                <a:lnTo>
                  <a:pt x="145584" y="36875"/>
                </a:lnTo>
                <a:lnTo>
                  <a:pt x="145689" y="45366"/>
                </a:lnTo>
                <a:lnTo>
                  <a:pt x="144751" y="49165"/>
                </a:lnTo>
                <a:lnTo>
                  <a:pt x="143173" y="53602"/>
                </a:lnTo>
                <a:lnTo>
                  <a:pt x="141169" y="58465"/>
                </a:lnTo>
                <a:lnTo>
                  <a:pt x="138880" y="62660"/>
                </a:lnTo>
                <a:lnTo>
                  <a:pt x="136402" y="66409"/>
                </a:lnTo>
                <a:lnTo>
                  <a:pt x="133797" y="69861"/>
                </a:lnTo>
                <a:lnTo>
                  <a:pt x="130156" y="73115"/>
                </a:lnTo>
                <a:lnTo>
                  <a:pt x="125823" y="76236"/>
                </a:lnTo>
                <a:lnTo>
                  <a:pt x="121030" y="79270"/>
                </a:lnTo>
                <a:lnTo>
                  <a:pt x="115929" y="82245"/>
                </a:lnTo>
                <a:lnTo>
                  <a:pt x="110624" y="85180"/>
                </a:lnTo>
                <a:lnTo>
                  <a:pt x="105182" y="88090"/>
                </a:lnTo>
                <a:lnTo>
                  <a:pt x="100601" y="91935"/>
                </a:lnTo>
                <a:lnTo>
                  <a:pt x="96595" y="96403"/>
                </a:lnTo>
                <a:lnTo>
                  <a:pt x="92972" y="101287"/>
                </a:lnTo>
                <a:lnTo>
                  <a:pt x="88652" y="105495"/>
                </a:lnTo>
                <a:lnTo>
                  <a:pt x="83866" y="109253"/>
                </a:lnTo>
                <a:lnTo>
                  <a:pt x="78771" y="112711"/>
                </a:lnTo>
                <a:lnTo>
                  <a:pt x="74422" y="115969"/>
                </a:lnTo>
                <a:lnTo>
                  <a:pt x="70569" y="119094"/>
                </a:lnTo>
                <a:lnTo>
                  <a:pt x="67049" y="122129"/>
                </a:lnTo>
                <a:lnTo>
                  <a:pt x="64702" y="125105"/>
                </a:lnTo>
                <a:lnTo>
                  <a:pt x="63137" y="128041"/>
                </a:lnTo>
                <a:lnTo>
                  <a:pt x="62094" y="130952"/>
                </a:lnTo>
                <a:lnTo>
                  <a:pt x="60446" y="132892"/>
                </a:lnTo>
                <a:lnTo>
                  <a:pt x="58395" y="134185"/>
                </a:lnTo>
                <a:lnTo>
                  <a:pt x="56075" y="135048"/>
                </a:lnTo>
                <a:lnTo>
                  <a:pt x="50958" y="138545"/>
                </a:lnTo>
                <a:lnTo>
                  <a:pt x="44462" y="144001"/>
                </a:lnTo>
                <a:lnTo>
                  <a:pt x="43929" y="145402"/>
                </a:lnTo>
                <a:lnTo>
                  <a:pt x="43337" y="149498"/>
                </a:lnTo>
                <a:lnTo>
                  <a:pt x="43003" y="152607"/>
                </a:lnTo>
                <a:lnTo>
                  <a:pt x="43909" y="153044"/>
                </a:lnTo>
                <a:lnTo>
                  <a:pt x="49735" y="153658"/>
                </a:lnTo>
                <a:lnTo>
                  <a:pt x="57493" y="153840"/>
                </a:lnTo>
                <a:lnTo>
                  <a:pt x="116119" y="153916"/>
                </a:lnTo>
                <a:lnTo>
                  <a:pt x="124085" y="152964"/>
                </a:lnTo>
                <a:lnTo>
                  <a:pt x="133206" y="151377"/>
                </a:lnTo>
                <a:lnTo>
                  <a:pt x="143097" y="149366"/>
                </a:lnTo>
                <a:lnTo>
                  <a:pt x="152548" y="148025"/>
                </a:lnTo>
                <a:lnTo>
                  <a:pt x="161706" y="147132"/>
                </a:lnTo>
                <a:lnTo>
                  <a:pt x="170670" y="146536"/>
                </a:lnTo>
                <a:lnTo>
                  <a:pt x="179502" y="146139"/>
                </a:lnTo>
                <a:lnTo>
                  <a:pt x="196936" y="145697"/>
                </a:lnTo>
                <a:lnTo>
                  <a:pt x="248371" y="145359"/>
                </a:lnTo>
                <a:lnTo>
                  <a:pt x="254163" y="145354"/>
                </a:lnTo>
                <a:lnTo>
                  <a:pt x="259930" y="144398"/>
                </a:lnTo>
                <a:lnTo>
                  <a:pt x="265679" y="142809"/>
                </a:lnTo>
                <a:lnTo>
                  <a:pt x="271417" y="140796"/>
                </a:lnTo>
                <a:lnTo>
                  <a:pt x="280333" y="138561"/>
                </a:lnTo>
                <a:lnTo>
                  <a:pt x="291465" y="1367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317"/>
          <p:cNvSpPr/>
          <p:nvPr/>
        </p:nvSpPr>
        <p:spPr>
          <a:xfrm>
            <a:off x="1720990" y="3463334"/>
            <a:ext cx="236240" cy="273879"/>
          </a:xfrm>
          <a:custGeom>
            <a:avLst/>
            <a:gdLst/>
            <a:ahLst/>
            <a:cxnLst/>
            <a:rect l="0" t="0" r="0" b="0"/>
            <a:pathLst>
              <a:path w="236240" h="273879">
                <a:moveTo>
                  <a:pt x="4939" y="42818"/>
                </a:moveTo>
                <a:lnTo>
                  <a:pt x="4939" y="67769"/>
                </a:lnTo>
                <a:lnTo>
                  <a:pt x="3987" y="71834"/>
                </a:lnTo>
                <a:lnTo>
                  <a:pt x="389" y="78892"/>
                </a:lnTo>
                <a:lnTo>
                  <a:pt x="0" y="83060"/>
                </a:lnTo>
                <a:lnTo>
                  <a:pt x="694" y="87743"/>
                </a:lnTo>
                <a:lnTo>
                  <a:pt x="2109" y="92771"/>
                </a:lnTo>
                <a:lnTo>
                  <a:pt x="3682" y="100897"/>
                </a:lnTo>
                <a:lnTo>
                  <a:pt x="4380" y="107684"/>
                </a:lnTo>
                <a:lnTo>
                  <a:pt x="4691" y="113875"/>
                </a:lnTo>
                <a:lnTo>
                  <a:pt x="6679" y="116859"/>
                </a:lnTo>
                <a:lnTo>
                  <a:pt x="13967" y="122715"/>
                </a:lnTo>
                <a:lnTo>
                  <a:pt x="19679" y="126817"/>
                </a:lnTo>
                <a:lnTo>
                  <a:pt x="23556" y="127776"/>
                </a:lnTo>
                <a:lnTo>
                  <a:pt x="25922" y="128032"/>
                </a:lnTo>
                <a:lnTo>
                  <a:pt x="28453" y="129154"/>
                </a:lnTo>
                <a:lnTo>
                  <a:pt x="33805" y="132942"/>
                </a:lnTo>
                <a:lnTo>
                  <a:pt x="37518" y="133381"/>
                </a:lnTo>
                <a:lnTo>
                  <a:pt x="41899" y="132721"/>
                </a:lnTo>
                <a:lnTo>
                  <a:pt x="46724" y="131328"/>
                </a:lnTo>
                <a:lnTo>
                  <a:pt x="50893" y="130400"/>
                </a:lnTo>
                <a:lnTo>
                  <a:pt x="58066" y="129368"/>
                </a:lnTo>
                <a:lnTo>
                  <a:pt x="64429" y="128910"/>
                </a:lnTo>
                <a:lnTo>
                  <a:pt x="67459" y="128788"/>
                </a:lnTo>
                <a:lnTo>
                  <a:pt x="71384" y="127754"/>
                </a:lnTo>
                <a:lnTo>
                  <a:pt x="75906" y="126112"/>
                </a:lnTo>
                <a:lnTo>
                  <a:pt x="80825" y="124065"/>
                </a:lnTo>
                <a:lnTo>
                  <a:pt x="86010" y="121747"/>
                </a:lnTo>
                <a:lnTo>
                  <a:pt x="96851" y="116633"/>
                </a:lnTo>
                <a:lnTo>
                  <a:pt x="102409" y="112983"/>
                </a:lnTo>
                <a:lnTo>
                  <a:pt x="108019" y="108645"/>
                </a:lnTo>
                <a:lnTo>
                  <a:pt x="113664" y="103847"/>
                </a:lnTo>
                <a:lnTo>
                  <a:pt x="118380" y="99697"/>
                </a:lnTo>
                <a:lnTo>
                  <a:pt x="126160" y="92545"/>
                </a:lnTo>
                <a:lnTo>
                  <a:pt x="130521" y="89304"/>
                </a:lnTo>
                <a:lnTo>
                  <a:pt x="135333" y="86191"/>
                </a:lnTo>
                <a:lnTo>
                  <a:pt x="140446" y="83164"/>
                </a:lnTo>
                <a:lnTo>
                  <a:pt x="143855" y="79240"/>
                </a:lnTo>
                <a:lnTo>
                  <a:pt x="146127" y="74720"/>
                </a:lnTo>
                <a:lnTo>
                  <a:pt x="147642" y="69801"/>
                </a:lnTo>
                <a:lnTo>
                  <a:pt x="150557" y="65569"/>
                </a:lnTo>
                <a:lnTo>
                  <a:pt x="154405" y="61795"/>
                </a:lnTo>
                <a:lnTo>
                  <a:pt x="158876" y="58327"/>
                </a:lnTo>
                <a:lnTo>
                  <a:pt x="161856" y="54110"/>
                </a:lnTo>
                <a:lnTo>
                  <a:pt x="163843" y="49393"/>
                </a:lnTo>
                <a:lnTo>
                  <a:pt x="165168" y="44344"/>
                </a:lnTo>
                <a:lnTo>
                  <a:pt x="166639" y="36194"/>
                </a:lnTo>
                <a:lnTo>
                  <a:pt x="167294" y="29396"/>
                </a:lnTo>
                <a:lnTo>
                  <a:pt x="167584" y="23200"/>
                </a:lnTo>
                <a:lnTo>
                  <a:pt x="167748" y="14357"/>
                </a:lnTo>
                <a:lnTo>
                  <a:pt x="167816" y="105"/>
                </a:lnTo>
                <a:lnTo>
                  <a:pt x="163266" y="0"/>
                </a:lnTo>
                <a:lnTo>
                  <a:pt x="161925" y="938"/>
                </a:lnTo>
                <a:lnTo>
                  <a:pt x="161032" y="2516"/>
                </a:lnTo>
                <a:lnTo>
                  <a:pt x="159597" y="7340"/>
                </a:lnTo>
                <a:lnTo>
                  <a:pt x="159349" y="12727"/>
                </a:lnTo>
                <a:lnTo>
                  <a:pt x="161831" y="20237"/>
                </a:lnTo>
                <a:lnTo>
                  <a:pt x="163826" y="24906"/>
                </a:lnTo>
                <a:lnTo>
                  <a:pt x="168584" y="32635"/>
                </a:lnTo>
                <a:lnTo>
                  <a:pt x="171185" y="36029"/>
                </a:lnTo>
                <a:lnTo>
                  <a:pt x="172920" y="40197"/>
                </a:lnTo>
                <a:lnTo>
                  <a:pt x="174077" y="44881"/>
                </a:lnTo>
                <a:lnTo>
                  <a:pt x="174847" y="49908"/>
                </a:lnTo>
                <a:lnTo>
                  <a:pt x="176314" y="55165"/>
                </a:lnTo>
                <a:lnTo>
                  <a:pt x="178244" y="60574"/>
                </a:lnTo>
                <a:lnTo>
                  <a:pt x="180483" y="66086"/>
                </a:lnTo>
                <a:lnTo>
                  <a:pt x="182929" y="71665"/>
                </a:lnTo>
                <a:lnTo>
                  <a:pt x="188186" y="82944"/>
                </a:lnTo>
                <a:lnTo>
                  <a:pt x="190921" y="89571"/>
                </a:lnTo>
                <a:lnTo>
                  <a:pt x="193697" y="96847"/>
                </a:lnTo>
                <a:lnTo>
                  <a:pt x="196501" y="104555"/>
                </a:lnTo>
                <a:lnTo>
                  <a:pt x="200274" y="111598"/>
                </a:lnTo>
                <a:lnTo>
                  <a:pt x="204695" y="118199"/>
                </a:lnTo>
                <a:lnTo>
                  <a:pt x="209547" y="124505"/>
                </a:lnTo>
                <a:lnTo>
                  <a:pt x="213735" y="130613"/>
                </a:lnTo>
                <a:lnTo>
                  <a:pt x="217479" y="136591"/>
                </a:lnTo>
                <a:lnTo>
                  <a:pt x="220927" y="142481"/>
                </a:lnTo>
                <a:lnTo>
                  <a:pt x="224179" y="149265"/>
                </a:lnTo>
                <a:lnTo>
                  <a:pt x="227299" y="156645"/>
                </a:lnTo>
                <a:lnTo>
                  <a:pt x="230332" y="164423"/>
                </a:lnTo>
                <a:lnTo>
                  <a:pt x="232353" y="171513"/>
                </a:lnTo>
                <a:lnTo>
                  <a:pt x="233701" y="178145"/>
                </a:lnTo>
                <a:lnTo>
                  <a:pt x="234600" y="184471"/>
                </a:lnTo>
                <a:lnTo>
                  <a:pt x="235199" y="190593"/>
                </a:lnTo>
                <a:lnTo>
                  <a:pt x="235598" y="196580"/>
                </a:lnTo>
                <a:lnTo>
                  <a:pt x="236042" y="207359"/>
                </a:lnTo>
                <a:lnTo>
                  <a:pt x="236239" y="215325"/>
                </a:lnTo>
                <a:lnTo>
                  <a:pt x="235339" y="219735"/>
                </a:lnTo>
                <a:lnTo>
                  <a:pt x="233787" y="224580"/>
                </a:lnTo>
                <a:lnTo>
                  <a:pt x="231799" y="229715"/>
                </a:lnTo>
                <a:lnTo>
                  <a:pt x="227051" y="237961"/>
                </a:lnTo>
                <a:lnTo>
                  <a:pt x="224451" y="241494"/>
                </a:lnTo>
                <a:lnTo>
                  <a:pt x="220813" y="244801"/>
                </a:lnTo>
                <a:lnTo>
                  <a:pt x="216483" y="247958"/>
                </a:lnTo>
                <a:lnTo>
                  <a:pt x="211691" y="251016"/>
                </a:lnTo>
                <a:lnTo>
                  <a:pt x="207544" y="254007"/>
                </a:lnTo>
                <a:lnTo>
                  <a:pt x="200396" y="259870"/>
                </a:lnTo>
                <a:lnTo>
                  <a:pt x="196204" y="261814"/>
                </a:lnTo>
                <a:lnTo>
                  <a:pt x="191504" y="263111"/>
                </a:lnTo>
                <a:lnTo>
                  <a:pt x="186466" y="263974"/>
                </a:lnTo>
                <a:lnTo>
                  <a:pt x="180249" y="265503"/>
                </a:lnTo>
                <a:lnTo>
                  <a:pt x="173248" y="267475"/>
                </a:lnTo>
                <a:lnTo>
                  <a:pt x="165722" y="269742"/>
                </a:lnTo>
                <a:lnTo>
                  <a:pt x="158801" y="271253"/>
                </a:lnTo>
                <a:lnTo>
                  <a:pt x="152281" y="272261"/>
                </a:lnTo>
                <a:lnTo>
                  <a:pt x="146030" y="272932"/>
                </a:lnTo>
                <a:lnTo>
                  <a:pt x="139004" y="273380"/>
                </a:lnTo>
                <a:lnTo>
                  <a:pt x="131464" y="273678"/>
                </a:lnTo>
                <a:lnTo>
                  <a:pt x="123579" y="273878"/>
                </a:lnTo>
                <a:lnTo>
                  <a:pt x="116418" y="273058"/>
                </a:lnTo>
                <a:lnTo>
                  <a:pt x="109738" y="271559"/>
                </a:lnTo>
                <a:lnTo>
                  <a:pt x="103380" y="269607"/>
                </a:lnTo>
                <a:lnTo>
                  <a:pt x="97237" y="268306"/>
                </a:lnTo>
                <a:lnTo>
                  <a:pt x="91236" y="267438"/>
                </a:lnTo>
                <a:lnTo>
                  <a:pt x="85330" y="266860"/>
                </a:lnTo>
                <a:lnTo>
                  <a:pt x="80441" y="266474"/>
                </a:lnTo>
                <a:lnTo>
                  <a:pt x="76229" y="266217"/>
                </a:lnTo>
                <a:lnTo>
                  <a:pt x="72468" y="266046"/>
                </a:lnTo>
                <a:lnTo>
                  <a:pt x="68056" y="264979"/>
                </a:lnTo>
                <a:lnTo>
                  <a:pt x="63210" y="263315"/>
                </a:lnTo>
                <a:lnTo>
                  <a:pt x="58074" y="261254"/>
                </a:lnTo>
                <a:lnTo>
                  <a:pt x="53697" y="258927"/>
                </a:lnTo>
                <a:lnTo>
                  <a:pt x="49827" y="256423"/>
                </a:lnTo>
                <a:lnTo>
                  <a:pt x="46294" y="253801"/>
                </a:lnTo>
                <a:lnTo>
                  <a:pt x="39830" y="250888"/>
                </a:lnTo>
                <a:lnTo>
                  <a:pt x="30657" y="2485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318"/>
          <p:cNvSpPr/>
          <p:nvPr/>
        </p:nvSpPr>
        <p:spPr>
          <a:xfrm>
            <a:off x="2008822" y="3412325"/>
            <a:ext cx="205741" cy="167268"/>
          </a:xfrm>
          <a:custGeom>
            <a:avLst/>
            <a:gdLst/>
            <a:ahLst/>
            <a:cxnLst/>
            <a:rect l="0" t="0" r="0" b="0"/>
            <a:pathLst>
              <a:path w="205741" h="167268">
                <a:moveTo>
                  <a:pt x="0" y="85254"/>
                </a:moveTo>
                <a:lnTo>
                  <a:pt x="8219" y="77035"/>
                </a:lnTo>
                <a:lnTo>
                  <a:pt x="13019" y="76787"/>
                </a:lnTo>
                <a:lnTo>
                  <a:pt x="33265" y="76691"/>
                </a:lnTo>
                <a:lnTo>
                  <a:pt x="44570" y="76685"/>
                </a:lnTo>
                <a:lnTo>
                  <a:pt x="49716" y="75731"/>
                </a:lnTo>
                <a:lnTo>
                  <a:pt x="56004" y="74143"/>
                </a:lnTo>
                <a:lnTo>
                  <a:pt x="63053" y="72132"/>
                </a:lnTo>
                <a:lnTo>
                  <a:pt x="69658" y="70791"/>
                </a:lnTo>
                <a:lnTo>
                  <a:pt x="75966" y="69898"/>
                </a:lnTo>
                <a:lnTo>
                  <a:pt x="82077" y="69302"/>
                </a:lnTo>
                <a:lnTo>
                  <a:pt x="88055" y="68904"/>
                </a:lnTo>
                <a:lnTo>
                  <a:pt x="93946" y="68639"/>
                </a:lnTo>
                <a:lnTo>
                  <a:pt x="99778" y="68463"/>
                </a:lnTo>
                <a:lnTo>
                  <a:pt x="104619" y="67392"/>
                </a:lnTo>
                <a:lnTo>
                  <a:pt x="108798" y="65727"/>
                </a:lnTo>
                <a:lnTo>
                  <a:pt x="112537" y="63663"/>
                </a:lnTo>
                <a:lnTo>
                  <a:pt x="121772" y="58831"/>
                </a:lnTo>
                <a:lnTo>
                  <a:pt x="126901" y="56209"/>
                </a:lnTo>
                <a:lnTo>
                  <a:pt x="131273" y="54461"/>
                </a:lnTo>
                <a:lnTo>
                  <a:pt x="135141" y="53296"/>
                </a:lnTo>
                <a:lnTo>
                  <a:pt x="138671" y="52518"/>
                </a:lnTo>
                <a:lnTo>
                  <a:pt x="141977" y="51048"/>
                </a:lnTo>
                <a:lnTo>
                  <a:pt x="148191" y="46874"/>
                </a:lnTo>
                <a:lnTo>
                  <a:pt x="154050" y="42325"/>
                </a:lnTo>
                <a:lnTo>
                  <a:pt x="158319" y="38235"/>
                </a:lnTo>
                <a:lnTo>
                  <a:pt x="159839" y="35811"/>
                </a:lnTo>
                <a:lnTo>
                  <a:pt x="160851" y="33242"/>
                </a:lnTo>
                <a:lnTo>
                  <a:pt x="161527" y="30577"/>
                </a:lnTo>
                <a:lnTo>
                  <a:pt x="161025" y="27848"/>
                </a:lnTo>
                <a:lnTo>
                  <a:pt x="159737" y="25076"/>
                </a:lnTo>
                <a:lnTo>
                  <a:pt x="157926" y="22275"/>
                </a:lnTo>
                <a:lnTo>
                  <a:pt x="157672" y="20408"/>
                </a:lnTo>
                <a:lnTo>
                  <a:pt x="158455" y="19164"/>
                </a:lnTo>
                <a:lnTo>
                  <a:pt x="159929" y="18334"/>
                </a:lnTo>
                <a:lnTo>
                  <a:pt x="158054" y="16828"/>
                </a:lnTo>
                <a:lnTo>
                  <a:pt x="153947" y="14872"/>
                </a:lnTo>
                <a:lnTo>
                  <a:pt x="148351" y="12615"/>
                </a:lnTo>
                <a:lnTo>
                  <a:pt x="143668" y="10159"/>
                </a:lnTo>
                <a:lnTo>
                  <a:pt x="139594" y="7568"/>
                </a:lnTo>
                <a:lnTo>
                  <a:pt x="135925" y="4889"/>
                </a:lnTo>
                <a:lnTo>
                  <a:pt x="132527" y="3102"/>
                </a:lnTo>
                <a:lnTo>
                  <a:pt x="126211" y="1117"/>
                </a:lnTo>
                <a:lnTo>
                  <a:pt x="120229" y="236"/>
                </a:lnTo>
                <a:lnTo>
                  <a:pt x="117300" y="0"/>
                </a:lnTo>
                <a:lnTo>
                  <a:pt x="113443" y="796"/>
                </a:lnTo>
                <a:lnTo>
                  <a:pt x="108966" y="2279"/>
                </a:lnTo>
                <a:lnTo>
                  <a:pt x="104076" y="4220"/>
                </a:lnTo>
                <a:lnTo>
                  <a:pt x="101769" y="6467"/>
                </a:lnTo>
                <a:lnTo>
                  <a:pt x="101184" y="8917"/>
                </a:lnTo>
                <a:lnTo>
                  <a:pt x="101746" y="11503"/>
                </a:lnTo>
                <a:lnTo>
                  <a:pt x="100216" y="13227"/>
                </a:lnTo>
                <a:lnTo>
                  <a:pt x="97290" y="14376"/>
                </a:lnTo>
                <a:lnTo>
                  <a:pt x="93435" y="15142"/>
                </a:lnTo>
                <a:lnTo>
                  <a:pt x="88960" y="16606"/>
                </a:lnTo>
                <a:lnTo>
                  <a:pt x="84072" y="18534"/>
                </a:lnTo>
                <a:lnTo>
                  <a:pt x="78908" y="20772"/>
                </a:lnTo>
                <a:lnTo>
                  <a:pt x="74513" y="23216"/>
                </a:lnTo>
                <a:lnTo>
                  <a:pt x="70630" y="25798"/>
                </a:lnTo>
                <a:lnTo>
                  <a:pt x="67089" y="28472"/>
                </a:lnTo>
                <a:lnTo>
                  <a:pt x="63776" y="32159"/>
                </a:lnTo>
                <a:lnTo>
                  <a:pt x="60615" y="36523"/>
                </a:lnTo>
                <a:lnTo>
                  <a:pt x="57555" y="41337"/>
                </a:lnTo>
                <a:lnTo>
                  <a:pt x="55515" y="45498"/>
                </a:lnTo>
                <a:lnTo>
                  <a:pt x="54155" y="49226"/>
                </a:lnTo>
                <a:lnTo>
                  <a:pt x="53248" y="52663"/>
                </a:lnTo>
                <a:lnTo>
                  <a:pt x="51691" y="56859"/>
                </a:lnTo>
                <a:lnTo>
                  <a:pt x="49701" y="61562"/>
                </a:lnTo>
                <a:lnTo>
                  <a:pt x="47421" y="66602"/>
                </a:lnTo>
                <a:lnTo>
                  <a:pt x="45902" y="70915"/>
                </a:lnTo>
                <a:lnTo>
                  <a:pt x="44889" y="74742"/>
                </a:lnTo>
                <a:lnTo>
                  <a:pt x="44213" y="78246"/>
                </a:lnTo>
                <a:lnTo>
                  <a:pt x="43763" y="82487"/>
                </a:lnTo>
                <a:lnTo>
                  <a:pt x="43463" y="87220"/>
                </a:lnTo>
                <a:lnTo>
                  <a:pt x="43129" y="96606"/>
                </a:lnTo>
                <a:lnTo>
                  <a:pt x="42981" y="103952"/>
                </a:lnTo>
                <a:lnTo>
                  <a:pt x="43894" y="108197"/>
                </a:lnTo>
                <a:lnTo>
                  <a:pt x="45455" y="112932"/>
                </a:lnTo>
                <a:lnTo>
                  <a:pt x="47448" y="117994"/>
                </a:lnTo>
                <a:lnTo>
                  <a:pt x="49730" y="122320"/>
                </a:lnTo>
                <a:lnTo>
                  <a:pt x="52203" y="126158"/>
                </a:lnTo>
                <a:lnTo>
                  <a:pt x="54805" y="129668"/>
                </a:lnTo>
                <a:lnTo>
                  <a:pt x="57491" y="132961"/>
                </a:lnTo>
                <a:lnTo>
                  <a:pt x="60235" y="136109"/>
                </a:lnTo>
                <a:lnTo>
                  <a:pt x="63017" y="139160"/>
                </a:lnTo>
                <a:lnTo>
                  <a:pt x="66776" y="142147"/>
                </a:lnTo>
                <a:lnTo>
                  <a:pt x="71187" y="145090"/>
                </a:lnTo>
                <a:lnTo>
                  <a:pt x="76033" y="148005"/>
                </a:lnTo>
                <a:lnTo>
                  <a:pt x="81169" y="149948"/>
                </a:lnTo>
                <a:lnTo>
                  <a:pt x="86497" y="151244"/>
                </a:lnTo>
                <a:lnTo>
                  <a:pt x="91955" y="152107"/>
                </a:lnTo>
                <a:lnTo>
                  <a:pt x="97498" y="153636"/>
                </a:lnTo>
                <a:lnTo>
                  <a:pt x="103099" y="155607"/>
                </a:lnTo>
                <a:lnTo>
                  <a:pt x="108738" y="157874"/>
                </a:lnTo>
                <a:lnTo>
                  <a:pt x="114402" y="159385"/>
                </a:lnTo>
                <a:lnTo>
                  <a:pt x="120083" y="160392"/>
                </a:lnTo>
                <a:lnTo>
                  <a:pt x="125775" y="161064"/>
                </a:lnTo>
                <a:lnTo>
                  <a:pt x="131475" y="161511"/>
                </a:lnTo>
                <a:lnTo>
                  <a:pt x="137180" y="161810"/>
                </a:lnTo>
                <a:lnTo>
                  <a:pt x="142888" y="162009"/>
                </a:lnTo>
                <a:lnTo>
                  <a:pt x="148599" y="163094"/>
                </a:lnTo>
                <a:lnTo>
                  <a:pt x="154311" y="164770"/>
                </a:lnTo>
                <a:lnTo>
                  <a:pt x="160024" y="166840"/>
                </a:lnTo>
                <a:lnTo>
                  <a:pt x="165738" y="167267"/>
                </a:lnTo>
                <a:lnTo>
                  <a:pt x="171452" y="166600"/>
                </a:lnTo>
                <a:lnTo>
                  <a:pt x="177166" y="165202"/>
                </a:lnTo>
                <a:lnTo>
                  <a:pt x="181928" y="164271"/>
                </a:lnTo>
                <a:lnTo>
                  <a:pt x="186056" y="163650"/>
                </a:lnTo>
                <a:lnTo>
                  <a:pt x="189760" y="163235"/>
                </a:lnTo>
                <a:lnTo>
                  <a:pt x="193181" y="162959"/>
                </a:lnTo>
                <a:lnTo>
                  <a:pt x="196415" y="162775"/>
                </a:lnTo>
                <a:lnTo>
                  <a:pt x="205740" y="1624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319"/>
          <p:cNvSpPr/>
          <p:nvPr/>
        </p:nvSpPr>
        <p:spPr>
          <a:xfrm>
            <a:off x="2262298" y="3387080"/>
            <a:ext cx="166063" cy="170393"/>
          </a:xfrm>
          <a:custGeom>
            <a:avLst/>
            <a:gdLst/>
            <a:ahLst/>
            <a:cxnLst/>
            <a:rect l="0" t="0" r="0" b="0"/>
            <a:pathLst>
              <a:path w="166063" h="170393">
                <a:moveTo>
                  <a:pt x="55134" y="7630"/>
                </a:moveTo>
                <a:lnTo>
                  <a:pt x="55134" y="2690"/>
                </a:lnTo>
                <a:lnTo>
                  <a:pt x="55134" y="4799"/>
                </a:lnTo>
                <a:lnTo>
                  <a:pt x="54181" y="4790"/>
                </a:lnTo>
                <a:lnTo>
                  <a:pt x="49242" y="1179"/>
                </a:lnTo>
                <a:lnTo>
                  <a:pt x="47753" y="0"/>
                </a:lnTo>
                <a:lnTo>
                  <a:pt x="46403" y="639"/>
                </a:lnTo>
                <a:lnTo>
                  <a:pt x="42364" y="3887"/>
                </a:lnTo>
                <a:lnTo>
                  <a:pt x="39953" y="5135"/>
                </a:lnTo>
                <a:lnTo>
                  <a:pt x="37393" y="5967"/>
                </a:lnTo>
                <a:lnTo>
                  <a:pt x="34735" y="6521"/>
                </a:lnTo>
                <a:lnTo>
                  <a:pt x="32009" y="7843"/>
                </a:lnTo>
                <a:lnTo>
                  <a:pt x="29240" y="9677"/>
                </a:lnTo>
                <a:lnTo>
                  <a:pt x="26441" y="11852"/>
                </a:lnTo>
                <a:lnTo>
                  <a:pt x="22671" y="13302"/>
                </a:lnTo>
                <a:lnTo>
                  <a:pt x="18252" y="14269"/>
                </a:lnTo>
                <a:lnTo>
                  <a:pt x="13401" y="14913"/>
                </a:lnTo>
                <a:lnTo>
                  <a:pt x="10167" y="16295"/>
                </a:lnTo>
                <a:lnTo>
                  <a:pt x="8011" y="18169"/>
                </a:lnTo>
                <a:lnTo>
                  <a:pt x="4663" y="22791"/>
                </a:lnTo>
                <a:lnTo>
                  <a:pt x="0" y="28021"/>
                </a:lnTo>
                <a:lnTo>
                  <a:pt x="280" y="30748"/>
                </a:lnTo>
                <a:lnTo>
                  <a:pt x="2373" y="33520"/>
                </a:lnTo>
                <a:lnTo>
                  <a:pt x="5672" y="36320"/>
                </a:lnTo>
                <a:lnTo>
                  <a:pt x="9777" y="38186"/>
                </a:lnTo>
                <a:lnTo>
                  <a:pt x="14419" y="39431"/>
                </a:lnTo>
                <a:lnTo>
                  <a:pt x="19418" y="40260"/>
                </a:lnTo>
                <a:lnTo>
                  <a:pt x="23703" y="41766"/>
                </a:lnTo>
                <a:lnTo>
                  <a:pt x="27513" y="43722"/>
                </a:lnTo>
                <a:lnTo>
                  <a:pt x="31005" y="45979"/>
                </a:lnTo>
                <a:lnTo>
                  <a:pt x="34285" y="48436"/>
                </a:lnTo>
                <a:lnTo>
                  <a:pt x="37425" y="51026"/>
                </a:lnTo>
                <a:lnTo>
                  <a:pt x="40470" y="53706"/>
                </a:lnTo>
                <a:lnTo>
                  <a:pt x="43453" y="56445"/>
                </a:lnTo>
                <a:lnTo>
                  <a:pt x="49307" y="62028"/>
                </a:lnTo>
                <a:lnTo>
                  <a:pt x="53155" y="63898"/>
                </a:lnTo>
                <a:lnTo>
                  <a:pt x="57624" y="65144"/>
                </a:lnTo>
                <a:lnTo>
                  <a:pt x="62509" y="65975"/>
                </a:lnTo>
                <a:lnTo>
                  <a:pt x="67671" y="67482"/>
                </a:lnTo>
                <a:lnTo>
                  <a:pt x="73017" y="69438"/>
                </a:lnTo>
                <a:lnTo>
                  <a:pt x="78486" y="71696"/>
                </a:lnTo>
                <a:lnTo>
                  <a:pt x="84037" y="74153"/>
                </a:lnTo>
                <a:lnTo>
                  <a:pt x="95285" y="79423"/>
                </a:lnTo>
                <a:lnTo>
                  <a:pt x="129442" y="96243"/>
                </a:lnTo>
                <a:lnTo>
                  <a:pt x="134200" y="99090"/>
                </a:lnTo>
                <a:lnTo>
                  <a:pt x="138325" y="101941"/>
                </a:lnTo>
                <a:lnTo>
                  <a:pt x="142027" y="104794"/>
                </a:lnTo>
                <a:lnTo>
                  <a:pt x="145448" y="107648"/>
                </a:lnTo>
                <a:lnTo>
                  <a:pt x="148681" y="110504"/>
                </a:lnTo>
                <a:lnTo>
                  <a:pt x="151788" y="113360"/>
                </a:lnTo>
                <a:lnTo>
                  <a:pt x="154813" y="115264"/>
                </a:lnTo>
                <a:lnTo>
                  <a:pt x="157781" y="116534"/>
                </a:lnTo>
                <a:lnTo>
                  <a:pt x="160713" y="117380"/>
                </a:lnTo>
                <a:lnTo>
                  <a:pt x="162667" y="118896"/>
                </a:lnTo>
                <a:lnTo>
                  <a:pt x="163970" y="120860"/>
                </a:lnTo>
                <a:lnTo>
                  <a:pt x="165418" y="125582"/>
                </a:lnTo>
                <a:lnTo>
                  <a:pt x="166062" y="130855"/>
                </a:lnTo>
                <a:lnTo>
                  <a:pt x="165281" y="133595"/>
                </a:lnTo>
                <a:lnTo>
                  <a:pt x="163808" y="136374"/>
                </a:lnTo>
                <a:lnTo>
                  <a:pt x="161873" y="139179"/>
                </a:lnTo>
                <a:lnTo>
                  <a:pt x="159631" y="142002"/>
                </a:lnTo>
                <a:lnTo>
                  <a:pt x="157183" y="144836"/>
                </a:lnTo>
                <a:lnTo>
                  <a:pt x="154600" y="147678"/>
                </a:lnTo>
                <a:lnTo>
                  <a:pt x="151924" y="149573"/>
                </a:lnTo>
                <a:lnTo>
                  <a:pt x="149188" y="150836"/>
                </a:lnTo>
                <a:lnTo>
                  <a:pt x="146412" y="151678"/>
                </a:lnTo>
                <a:lnTo>
                  <a:pt x="142656" y="153192"/>
                </a:lnTo>
                <a:lnTo>
                  <a:pt x="138247" y="155154"/>
                </a:lnTo>
                <a:lnTo>
                  <a:pt x="133403" y="157414"/>
                </a:lnTo>
                <a:lnTo>
                  <a:pt x="128268" y="158921"/>
                </a:lnTo>
                <a:lnTo>
                  <a:pt x="122940" y="159925"/>
                </a:lnTo>
                <a:lnTo>
                  <a:pt x="117483" y="160595"/>
                </a:lnTo>
                <a:lnTo>
                  <a:pt x="111940" y="161994"/>
                </a:lnTo>
                <a:lnTo>
                  <a:pt x="106340" y="163879"/>
                </a:lnTo>
                <a:lnTo>
                  <a:pt x="100701" y="166089"/>
                </a:lnTo>
                <a:lnTo>
                  <a:pt x="95990" y="167561"/>
                </a:lnTo>
                <a:lnTo>
                  <a:pt x="91896" y="168544"/>
                </a:lnTo>
                <a:lnTo>
                  <a:pt x="88214" y="169198"/>
                </a:lnTo>
                <a:lnTo>
                  <a:pt x="83855" y="169634"/>
                </a:lnTo>
                <a:lnTo>
                  <a:pt x="79044" y="169925"/>
                </a:lnTo>
                <a:lnTo>
                  <a:pt x="69570" y="170248"/>
                </a:lnTo>
                <a:lnTo>
                  <a:pt x="62185" y="170392"/>
                </a:lnTo>
                <a:lnTo>
                  <a:pt x="58882" y="169478"/>
                </a:lnTo>
                <a:lnTo>
                  <a:pt x="55728" y="167916"/>
                </a:lnTo>
                <a:lnTo>
                  <a:pt x="48372" y="163116"/>
                </a:lnTo>
                <a:lnTo>
                  <a:pt x="44826" y="162459"/>
                </a:lnTo>
                <a:lnTo>
                  <a:pt x="42547" y="162285"/>
                </a:lnTo>
                <a:lnTo>
                  <a:pt x="41028" y="161215"/>
                </a:lnTo>
                <a:lnTo>
                  <a:pt x="40015" y="159550"/>
                </a:lnTo>
                <a:lnTo>
                  <a:pt x="37989" y="1533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320"/>
          <p:cNvSpPr/>
          <p:nvPr/>
        </p:nvSpPr>
        <p:spPr>
          <a:xfrm>
            <a:off x="2566387" y="3343379"/>
            <a:ext cx="59656" cy="162774"/>
          </a:xfrm>
          <a:custGeom>
            <a:avLst/>
            <a:gdLst/>
            <a:ahLst/>
            <a:cxnLst/>
            <a:rect l="0" t="0" r="0" b="0"/>
            <a:pathLst>
              <a:path w="59656" h="162774">
                <a:moveTo>
                  <a:pt x="8220" y="8468"/>
                </a:moveTo>
                <a:lnTo>
                  <a:pt x="0" y="249"/>
                </a:lnTo>
                <a:lnTo>
                  <a:pt x="835" y="131"/>
                </a:lnTo>
                <a:lnTo>
                  <a:pt x="2344" y="52"/>
                </a:lnTo>
                <a:lnTo>
                  <a:pt x="4303" y="0"/>
                </a:lnTo>
                <a:lnTo>
                  <a:pt x="6561" y="918"/>
                </a:lnTo>
                <a:lnTo>
                  <a:pt x="9019" y="2482"/>
                </a:lnTo>
                <a:lnTo>
                  <a:pt x="15257" y="7286"/>
                </a:lnTo>
                <a:lnTo>
                  <a:pt x="15769" y="8632"/>
                </a:lnTo>
                <a:lnTo>
                  <a:pt x="16337" y="12668"/>
                </a:lnTo>
                <a:lnTo>
                  <a:pt x="16590" y="17637"/>
                </a:lnTo>
                <a:lnTo>
                  <a:pt x="16658" y="20296"/>
                </a:lnTo>
                <a:lnTo>
                  <a:pt x="17655" y="23973"/>
                </a:lnTo>
                <a:lnTo>
                  <a:pt x="19273" y="28330"/>
                </a:lnTo>
                <a:lnTo>
                  <a:pt x="21303" y="33139"/>
                </a:lnTo>
                <a:lnTo>
                  <a:pt x="22657" y="37298"/>
                </a:lnTo>
                <a:lnTo>
                  <a:pt x="23560" y="41023"/>
                </a:lnTo>
                <a:lnTo>
                  <a:pt x="24162" y="44459"/>
                </a:lnTo>
                <a:lnTo>
                  <a:pt x="25515" y="48655"/>
                </a:lnTo>
                <a:lnTo>
                  <a:pt x="27370" y="53357"/>
                </a:lnTo>
                <a:lnTo>
                  <a:pt x="29559" y="58396"/>
                </a:lnTo>
                <a:lnTo>
                  <a:pt x="31019" y="62709"/>
                </a:lnTo>
                <a:lnTo>
                  <a:pt x="31991" y="66536"/>
                </a:lnTo>
                <a:lnTo>
                  <a:pt x="32640" y="70040"/>
                </a:lnTo>
                <a:lnTo>
                  <a:pt x="34025" y="73329"/>
                </a:lnTo>
                <a:lnTo>
                  <a:pt x="35901" y="76473"/>
                </a:lnTo>
                <a:lnTo>
                  <a:pt x="38104" y="79522"/>
                </a:lnTo>
                <a:lnTo>
                  <a:pt x="39573" y="83460"/>
                </a:lnTo>
                <a:lnTo>
                  <a:pt x="40552" y="87990"/>
                </a:lnTo>
                <a:lnTo>
                  <a:pt x="41204" y="92916"/>
                </a:lnTo>
                <a:lnTo>
                  <a:pt x="41640" y="97151"/>
                </a:lnTo>
                <a:lnTo>
                  <a:pt x="41930" y="100928"/>
                </a:lnTo>
                <a:lnTo>
                  <a:pt x="42123" y="104398"/>
                </a:lnTo>
                <a:lnTo>
                  <a:pt x="43205" y="107664"/>
                </a:lnTo>
                <a:lnTo>
                  <a:pt x="44878" y="110794"/>
                </a:lnTo>
                <a:lnTo>
                  <a:pt x="46946" y="113832"/>
                </a:lnTo>
                <a:lnTo>
                  <a:pt x="48325" y="117763"/>
                </a:lnTo>
                <a:lnTo>
                  <a:pt x="49244" y="122289"/>
                </a:lnTo>
                <a:lnTo>
                  <a:pt x="49857" y="127211"/>
                </a:lnTo>
                <a:lnTo>
                  <a:pt x="50265" y="131445"/>
                </a:lnTo>
                <a:lnTo>
                  <a:pt x="50538" y="135220"/>
                </a:lnTo>
                <a:lnTo>
                  <a:pt x="50719" y="138690"/>
                </a:lnTo>
                <a:lnTo>
                  <a:pt x="51793" y="141955"/>
                </a:lnTo>
                <a:lnTo>
                  <a:pt x="53461" y="145084"/>
                </a:lnTo>
                <a:lnTo>
                  <a:pt x="58431" y="152400"/>
                </a:lnTo>
                <a:lnTo>
                  <a:pt x="59111" y="155940"/>
                </a:lnTo>
                <a:lnTo>
                  <a:pt x="59655" y="1627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321"/>
          <p:cNvSpPr/>
          <p:nvPr/>
        </p:nvSpPr>
        <p:spPr>
          <a:xfrm>
            <a:off x="2583179" y="3634740"/>
            <a:ext cx="51436" cy="1"/>
          </a:xfrm>
          <a:custGeom>
            <a:avLst/>
            <a:gdLst/>
            <a:ahLst/>
            <a:cxnLst/>
            <a:rect l="0" t="0" r="0" b="0"/>
            <a:pathLst>
              <a:path w="51436" h="1">
                <a:moveTo>
                  <a:pt x="0" y="0"/>
                </a:move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322"/>
          <p:cNvSpPr/>
          <p:nvPr/>
        </p:nvSpPr>
        <p:spPr>
          <a:xfrm>
            <a:off x="397320" y="3878668"/>
            <a:ext cx="428498" cy="313285"/>
          </a:xfrm>
          <a:custGeom>
            <a:avLst/>
            <a:gdLst/>
            <a:ahLst/>
            <a:cxnLst/>
            <a:rect l="0" t="0" r="0" b="0"/>
            <a:pathLst>
              <a:path w="428498" h="313285">
                <a:moveTo>
                  <a:pt x="94169" y="81827"/>
                </a:moveTo>
                <a:lnTo>
                  <a:pt x="89619" y="81827"/>
                </a:lnTo>
                <a:lnTo>
                  <a:pt x="88278" y="80874"/>
                </a:lnTo>
                <a:lnTo>
                  <a:pt x="87384" y="79286"/>
                </a:lnTo>
                <a:lnTo>
                  <a:pt x="85950" y="74446"/>
                </a:lnTo>
                <a:lnTo>
                  <a:pt x="85702" y="69056"/>
                </a:lnTo>
                <a:lnTo>
                  <a:pt x="86619" y="66645"/>
                </a:lnTo>
                <a:lnTo>
                  <a:pt x="91509" y="58702"/>
                </a:lnTo>
                <a:lnTo>
                  <a:pt x="94334" y="50316"/>
                </a:lnTo>
                <a:lnTo>
                  <a:pt x="100780" y="41798"/>
                </a:lnTo>
                <a:lnTo>
                  <a:pt x="105997" y="36096"/>
                </a:lnTo>
                <a:lnTo>
                  <a:pt x="118841" y="27531"/>
                </a:lnTo>
                <a:lnTo>
                  <a:pt x="129264" y="21818"/>
                </a:lnTo>
                <a:lnTo>
                  <a:pt x="134711" y="18961"/>
                </a:lnTo>
                <a:lnTo>
                  <a:pt x="141200" y="17056"/>
                </a:lnTo>
                <a:lnTo>
                  <a:pt x="148383" y="15786"/>
                </a:lnTo>
                <a:lnTo>
                  <a:pt x="156029" y="14940"/>
                </a:lnTo>
                <a:lnTo>
                  <a:pt x="163032" y="13423"/>
                </a:lnTo>
                <a:lnTo>
                  <a:pt x="175892" y="9197"/>
                </a:lnTo>
                <a:lnTo>
                  <a:pt x="182941" y="7690"/>
                </a:lnTo>
                <a:lnTo>
                  <a:pt x="190498" y="6685"/>
                </a:lnTo>
                <a:lnTo>
                  <a:pt x="198394" y="6014"/>
                </a:lnTo>
                <a:lnTo>
                  <a:pt x="206515" y="4615"/>
                </a:lnTo>
                <a:lnTo>
                  <a:pt x="214786" y="2730"/>
                </a:lnTo>
                <a:lnTo>
                  <a:pt x="223158" y="520"/>
                </a:lnTo>
                <a:lnTo>
                  <a:pt x="230645" y="0"/>
                </a:lnTo>
                <a:lnTo>
                  <a:pt x="237540" y="606"/>
                </a:lnTo>
                <a:lnTo>
                  <a:pt x="250282" y="2866"/>
                </a:lnTo>
                <a:lnTo>
                  <a:pt x="262295" y="3870"/>
                </a:lnTo>
                <a:lnTo>
                  <a:pt x="273985" y="4317"/>
                </a:lnTo>
                <a:lnTo>
                  <a:pt x="279769" y="4436"/>
                </a:lnTo>
                <a:lnTo>
                  <a:pt x="284577" y="5468"/>
                </a:lnTo>
                <a:lnTo>
                  <a:pt x="296848" y="11471"/>
                </a:lnTo>
                <a:lnTo>
                  <a:pt x="306804" y="16585"/>
                </a:lnTo>
                <a:lnTo>
                  <a:pt x="310221" y="20235"/>
                </a:lnTo>
                <a:lnTo>
                  <a:pt x="312499" y="24573"/>
                </a:lnTo>
                <a:lnTo>
                  <a:pt x="314017" y="29370"/>
                </a:lnTo>
                <a:lnTo>
                  <a:pt x="316935" y="33521"/>
                </a:lnTo>
                <a:lnTo>
                  <a:pt x="325256" y="40672"/>
                </a:lnTo>
                <a:lnTo>
                  <a:pt x="328237" y="44865"/>
                </a:lnTo>
                <a:lnTo>
                  <a:pt x="331550" y="54604"/>
                </a:lnTo>
                <a:lnTo>
                  <a:pt x="333022" y="62743"/>
                </a:lnTo>
                <a:lnTo>
                  <a:pt x="333676" y="70487"/>
                </a:lnTo>
                <a:lnTo>
                  <a:pt x="333967" y="80279"/>
                </a:lnTo>
                <a:lnTo>
                  <a:pt x="334130" y="96502"/>
                </a:lnTo>
                <a:lnTo>
                  <a:pt x="332248" y="102088"/>
                </a:lnTo>
                <a:lnTo>
                  <a:pt x="329089" y="107717"/>
                </a:lnTo>
                <a:lnTo>
                  <a:pt x="325077" y="113374"/>
                </a:lnTo>
                <a:lnTo>
                  <a:pt x="322403" y="119051"/>
                </a:lnTo>
                <a:lnTo>
                  <a:pt x="320620" y="124740"/>
                </a:lnTo>
                <a:lnTo>
                  <a:pt x="319432" y="130438"/>
                </a:lnTo>
                <a:lnTo>
                  <a:pt x="316734" y="136142"/>
                </a:lnTo>
                <a:lnTo>
                  <a:pt x="313031" y="141849"/>
                </a:lnTo>
                <a:lnTo>
                  <a:pt x="308657" y="147559"/>
                </a:lnTo>
                <a:lnTo>
                  <a:pt x="298717" y="156444"/>
                </a:lnTo>
                <a:lnTo>
                  <a:pt x="279871" y="169341"/>
                </a:lnTo>
                <a:lnTo>
                  <a:pt x="247903" y="190765"/>
                </a:lnTo>
                <a:lnTo>
                  <a:pt x="239521" y="195410"/>
                </a:lnTo>
                <a:lnTo>
                  <a:pt x="231075" y="199459"/>
                </a:lnTo>
                <a:lnTo>
                  <a:pt x="222588" y="203111"/>
                </a:lnTo>
                <a:lnTo>
                  <a:pt x="214071" y="207450"/>
                </a:lnTo>
                <a:lnTo>
                  <a:pt x="205537" y="212248"/>
                </a:lnTo>
                <a:lnTo>
                  <a:pt x="196989" y="217352"/>
                </a:lnTo>
                <a:lnTo>
                  <a:pt x="188433" y="221706"/>
                </a:lnTo>
                <a:lnTo>
                  <a:pt x="179872" y="225562"/>
                </a:lnTo>
                <a:lnTo>
                  <a:pt x="171307" y="229085"/>
                </a:lnTo>
                <a:lnTo>
                  <a:pt x="163692" y="232387"/>
                </a:lnTo>
                <a:lnTo>
                  <a:pt x="150151" y="238595"/>
                </a:lnTo>
                <a:lnTo>
                  <a:pt x="142920" y="241583"/>
                </a:lnTo>
                <a:lnTo>
                  <a:pt x="135243" y="244529"/>
                </a:lnTo>
                <a:lnTo>
                  <a:pt x="127267" y="247445"/>
                </a:lnTo>
                <a:lnTo>
                  <a:pt x="119092" y="249389"/>
                </a:lnTo>
                <a:lnTo>
                  <a:pt x="110784" y="250685"/>
                </a:lnTo>
                <a:lnTo>
                  <a:pt x="102388" y="251549"/>
                </a:lnTo>
                <a:lnTo>
                  <a:pt x="94886" y="252125"/>
                </a:lnTo>
                <a:lnTo>
                  <a:pt x="87980" y="252509"/>
                </a:lnTo>
                <a:lnTo>
                  <a:pt x="75226" y="252936"/>
                </a:lnTo>
                <a:lnTo>
                  <a:pt x="51516" y="253210"/>
                </a:lnTo>
                <a:lnTo>
                  <a:pt x="33039" y="253263"/>
                </a:lnTo>
                <a:lnTo>
                  <a:pt x="23820" y="250731"/>
                </a:lnTo>
                <a:lnTo>
                  <a:pt x="11482" y="245894"/>
                </a:lnTo>
                <a:lnTo>
                  <a:pt x="4794" y="240506"/>
                </a:lnTo>
                <a:lnTo>
                  <a:pt x="3153" y="238095"/>
                </a:lnTo>
                <a:lnTo>
                  <a:pt x="1330" y="232877"/>
                </a:lnTo>
                <a:lnTo>
                  <a:pt x="304" y="224584"/>
                </a:lnTo>
                <a:lnTo>
                  <a:pt x="0" y="216094"/>
                </a:lnTo>
                <a:lnTo>
                  <a:pt x="910" y="213248"/>
                </a:lnTo>
                <a:lnTo>
                  <a:pt x="4461" y="207546"/>
                </a:lnTo>
                <a:lnTo>
                  <a:pt x="11815" y="198981"/>
                </a:lnTo>
                <a:lnTo>
                  <a:pt x="15476" y="194962"/>
                </a:lnTo>
                <a:lnTo>
                  <a:pt x="25662" y="189220"/>
                </a:lnTo>
                <a:lnTo>
                  <a:pt x="35464" y="186707"/>
                </a:lnTo>
                <a:lnTo>
                  <a:pt x="46171" y="184637"/>
                </a:lnTo>
                <a:lnTo>
                  <a:pt x="57279" y="180543"/>
                </a:lnTo>
                <a:lnTo>
                  <a:pt x="63861" y="179070"/>
                </a:lnTo>
                <a:lnTo>
                  <a:pt x="71106" y="178088"/>
                </a:lnTo>
                <a:lnTo>
                  <a:pt x="78794" y="177434"/>
                </a:lnTo>
                <a:lnTo>
                  <a:pt x="85824" y="177950"/>
                </a:lnTo>
                <a:lnTo>
                  <a:pt x="98715" y="181063"/>
                </a:lnTo>
                <a:lnTo>
                  <a:pt x="105773" y="182274"/>
                </a:lnTo>
                <a:lnTo>
                  <a:pt x="113335" y="183082"/>
                </a:lnTo>
                <a:lnTo>
                  <a:pt x="121234" y="183620"/>
                </a:lnTo>
                <a:lnTo>
                  <a:pt x="128405" y="184932"/>
                </a:lnTo>
                <a:lnTo>
                  <a:pt x="141453" y="188929"/>
                </a:lnTo>
                <a:lnTo>
                  <a:pt x="214299" y="213307"/>
                </a:lnTo>
                <a:lnTo>
                  <a:pt x="222834" y="217105"/>
                </a:lnTo>
                <a:lnTo>
                  <a:pt x="231381" y="221542"/>
                </a:lnTo>
                <a:lnTo>
                  <a:pt x="247545" y="230600"/>
                </a:lnTo>
                <a:lnTo>
                  <a:pt x="261079" y="237801"/>
                </a:lnTo>
                <a:lnTo>
                  <a:pt x="268307" y="241054"/>
                </a:lnTo>
                <a:lnTo>
                  <a:pt x="275984" y="244176"/>
                </a:lnTo>
                <a:lnTo>
                  <a:pt x="283959" y="247209"/>
                </a:lnTo>
                <a:lnTo>
                  <a:pt x="291181" y="251137"/>
                </a:lnTo>
                <a:lnTo>
                  <a:pt x="304285" y="260581"/>
                </a:lnTo>
                <a:lnTo>
                  <a:pt x="311399" y="264813"/>
                </a:lnTo>
                <a:lnTo>
                  <a:pt x="318999" y="268588"/>
                </a:lnTo>
                <a:lnTo>
                  <a:pt x="334111" y="275322"/>
                </a:lnTo>
                <a:lnTo>
                  <a:pt x="353329" y="284468"/>
                </a:lnTo>
                <a:lnTo>
                  <a:pt x="365244" y="290317"/>
                </a:lnTo>
                <a:lnTo>
                  <a:pt x="376890" y="293552"/>
                </a:lnTo>
                <a:lnTo>
                  <a:pt x="382662" y="294414"/>
                </a:lnTo>
                <a:lnTo>
                  <a:pt x="391616" y="297912"/>
                </a:lnTo>
                <a:lnTo>
                  <a:pt x="398770" y="301690"/>
                </a:lnTo>
                <a:lnTo>
                  <a:pt x="405125" y="303369"/>
                </a:lnTo>
                <a:lnTo>
                  <a:pt x="414058" y="304314"/>
                </a:lnTo>
                <a:lnTo>
                  <a:pt x="416966" y="305399"/>
                </a:lnTo>
                <a:lnTo>
                  <a:pt x="428497" y="3132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323"/>
          <p:cNvSpPr/>
          <p:nvPr/>
        </p:nvSpPr>
        <p:spPr>
          <a:xfrm>
            <a:off x="928687" y="3960526"/>
            <a:ext cx="248603" cy="214282"/>
          </a:xfrm>
          <a:custGeom>
            <a:avLst/>
            <a:gdLst/>
            <a:ahLst/>
            <a:cxnLst/>
            <a:rect l="0" t="0" r="0" b="0"/>
            <a:pathLst>
              <a:path w="248603" h="214282">
                <a:moveTo>
                  <a:pt x="0" y="8541"/>
                </a:moveTo>
                <a:lnTo>
                  <a:pt x="0" y="0"/>
                </a:lnTo>
                <a:lnTo>
                  <a:pt x="0" y="20368"/>
                </a:lnTo>
                <a:lnTo>
                  <a:pt x="952" y="23094"/>
                </a:lnTo>
                <a:lnTo>
                  <a:pt x="4551" y="28661"/>
                </a:lnTo>
                <a:lnTo>
                  <a:pt x="9325" y="34311"/>
                </a:lnTo>
                <a:lnTo>
                  <a:pt x="14622" y="39997"/>
                </a:lnTo>
                <a:lnTo>
                  <a:pt x="20151" y="45699"/>
                </a:lnTo>
                <a:lnTo>
                  <a:pt x="22959" y="49505"/>
                </a:lnTo>
                <a:lnTo>
                  <a:pt x="25784" y="53948"/>
                </a:lnTo>
                <a:lnTo>
                  <a:pt x="28619" y="58815"/>
                </a:lnTo>
                <a:lnTo>
                  <a:pt x="32414" y="63965"/>
                </a:lnTo>
                <a:lnTo>
                  <a:pt x="36849" y="69303"/>
                </a:lnTo>
                <a:lnTo>
                  <a:pt x="41711" y="74766"/>
                </a:lnTo>
                <a:lnTo>
                  <a:pt x="47810" y="80314"/>
                </a:lnTo>
                <a:lnTo>
                  <a:pt x="54733" y="85917"/>
                </a:lnTo>
                <a:lnTo>
                  <a:pt x="62206" y="91557"/>
                </a:lnTo>
                <a:lnTo>
                  <a:pt x="69093" y="97223"/>
                </a:lnTo>
                <a:lnTo>
                  <a:pt x="75590" y="102905"/>
                </a:lnTo>
                <a:lnTo>
                  <a:pt x="81826" y="108598"/>
                </a:lnTo>
                <a:lnTo>
                  <a:pt x="88840" y="113345"/>
                </a:lnTo>
                <a:lnTo>
                  <a:pt x="96374" y="117463"/>
                </a:lnTo>
                <a:lnTo>
                  <a:pt x="104255" y="121161"/>
                </a:lnTo>
                <a:lnTo>
                  <a:pt x="111413" y="125531"/>
                </a:lnTo>
                <a:lnTo>
                  <a:pt x="118090" y="130349"/>
                </a:lnTo>
                <a:lnTo>
                  <a:pt x="124447" y="135467"/>
                </a:lnTo>
                <a:lnTo>
                  <a:pt x="130590" y="140783"/>
                </a:lnTo>
                <a:lnTo>
                  <a:pt x="136590" y="146233"/>
                </a:lnTo>
                <a:lnTo>
                  <a:pt x="142495" y="151771"/>
                </a:lnTo>
                <a:lnTo>
                  <a:pt x="149289" y="156415"/>
                </a:lnTo>
                <a:lnTo>
                  <a:pt x="156676" y="160463"/>
                </a:lnTo>
                <a:lnTo>
                  <a:pt x="178185" y="170713"/>
                </a:lnTo>
                <a:lnTo>
                  <a:pt x="219920" y="191380"/>
                </a:lnTo>
                <a:lnTo>
                  <a:pt x="224718" y="194251"/>
                </a:lnTo>
                <a:lnTo>
                  <a:pt x="228870" y="197118"/>
                </a:lnTo>
                <a:lnTo>
                  <a:pt x="237825" y="204012"/>
                </a:lnTo>
                <a:lnTo>
                  <a:pt x="241590" y="204955"/>
                </a:lnTo>
                <a:lnTo>
                  <a:pt x="243928" y="205206"/>
                </a:lnTo>
                <a:lnTo>
                  <a:pt x="245486" y="206326"/>
                </a:lnTo>
                <a:lnTo>
                  <a:pt x="246525" y="208025"/>
                </a:lnTo>
                <a:lnTo>
                  <a:pt x="248602" y="21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324"/>
          <p:cNvSpPr/>
          <p:nvPr/>
        </p:nvSpPr>
        <p:spPr>
          <a:xfrm>
            <a:off x="928687" y="3960495"/>
            <a:ext cx="197168" cy="197168"/>
          </a:xfrm>
          <a:custGeom>
            <a:avLst/>
            <a:gdLst/>
            <a:ahLst/>
            <a:cxnLst/>
            <a:rect l="0" t="0" r="0" b="0"/>
            <a:pathLst>
              <a:path w="197168" h="197168">
                <a:moveTo>
                  <a:pt x="197167" y="0"/>
                </a:moveTo>
                <a:lnTo>
                  <a:pt x="192617" y="0"/>
                </a:lnTo>
                <a:lnTo>
                  <a:pt x="191276" y="952"/>
                </a:lnTo>
                <a:lnTo>
                  <a:pt x="190382" y="2540"/>
                </a:lnTo>
                <a:lnTo>
                  <a:pt x="188948" y="7381"/>
                </a:lnTo>
                <a:lnTo>
                  <a:pt x="186212" y="13122"/>
                </a:lnTo>
                <a:lnTo>
                  <a:pt x="184149" y="17321"/>
                </a:lnTo>
                <a:lnTo>
                  <a:pt x="181821" y="21072"/>
                </a:lnTo>
                <a:lnTo>
                  <a:pt x="179316" y="24526"/>
                </a:lnTo>
                <a:lnTo>
                  <a:pt x="176694" y="27780"/>
                </a:lnTo>
                <a:lnTo>
                  <a:pt x="173041" y="31855"/>
                </a:lnTo>
                <a:lnTo>
                  <a:pt x="163902" y="41463"/>
                </a:lnTo>
                <a:lnTo>
                  <a:pt x="148047" y="57581"/>
                </a:lnTo>
                <a:lnTo>
                  <a:pt x="142513" y="62200"/>
                </a:lnTo>
                <a:lnTo>
                  <a:pt x="136919" y="66232"/>
                </a:lnTo>
                <a:lnTo>
                  <a:pt x="131284" y="69872"/>
                </a:lnTo>
                <a:lnTo>
                  <a:pt x="125623" y="74204"/>
                </a:lnTo>
                <a:lnTo>
                  <a:pt x="119943" y="78996"/>
                </a:lnTo>
                <a:lnTo>
                  <a:pt x="114252" y="84096"/>
                </a:lnTo>
                <a:lnTo>
                  <a:pt x="102849" y="94843"/>
                </a:lnTo>
                <a:lnTo>
                  <a:pt x="97141" y="100376"/>
                </a:lnTo>
                <a:lnTo>
                  <a:pt x="91431" y="105018"/>
                </a:lnTo>
                <a:lnTo>
                  <a:pt x="85719" y="109064"/>
                </a:lnTo>
                <a:lnTo>
                  <a:pt x="80006" y="112714"/>
                </a:lnTo>
                <a:lnTo>
                  <a:pt x="74292" y="117053"/>
                </a:lnTo>
                <a:lnTo>
                  <a:pt x="68578" y="121850"/>
                </a:lnTo>
                <a:lnTo>
                  <a:pt x="62864" y="126953"/>
                </a:lnTo>
                <a:lnTo>
                  <a:pt x="57149" y="131308"/>
                </a:lnTo>
                <a:lnTo>
                  <a:pt x="51434" y="135163"/>
                </a:lnTo>
                <a:lnTo>
                  <a:pt x="45719" y="138686"/>
                </a:lnTo>
                <a:lnTo>
                  <a:pt x="40957" y="142940"/>
                </a:lnTo>
                <a:lnTo>
                  <a:pt x="36830" y="147680"/>
                </a:lnTo>
                <a:lnTo>
                  <a:pt x="33126" y="152746"/>
                </a:lnTo>
                <a:lnTo>
                  <a:pt x="28751" y="157076"/>
                </a:lnTo>
                <a:lnTo>
                  <a:pt x="23930" y="160915"/>
                </a:lnTo>
                <a:lnTo>
                  <a:pt x="18811" y="164426"/>
                </a:lnTo>
                <a:lnTo>
                  <a:pt x="14445" y="167720"/>
                </a:lnTo>
                <a:lnTo>
                  <a:pt x="10583" y="170868"/>
                </a:lnTo>
                <a:lnTo>
                  <a:pt x="2090" y="178214"/>
                </a:lnTo>
                <a:lnTo>
                  <a:pt x="1394" y="179769"/>
                </a:lnTo>
                <a:lnTo>
                  <a:pt x="413" y="185556"/>
                </a:lnTo>
                <a:lnTo>
                  <a:pt x="81" y="19053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325"/>
          <p:cNvSpPr/>
          <p:nvPr/>
        </p:nvSpPr>
        <p:spPr>
          <a:xfrm>
            <a:off x="1238488" y="3849055"/>
            <a:ext cx="273130" cy="137158"/>
          </a:xfrm>
          <a:custGeom>
            <a:avLst/>
            <a:gdLst/>
            <a:ahLst/>
            <a:cxnLst/>
            <a:rect l="0" t="0" r="0" b="0"/>
            <a:pathLst>
              <a:path w="273130" h="137158">
                <a:moveTo>
                  <a:pt x="7381" y="34287"/>
                </a:moveTo>
                <a:lnTo>
                  <a:pt x="2830" y="34287"/>
                </a:lnTo>
                <a:lnTo>
                  <a:pt x="1490" y="33335"/>
                </a:lnTo>
                <a:lnTo>
                  <a:pt x="596" y="31747"/>
                </a:lnTo>
                <a:lnTo>
                  <a:pt x="0" y="29736"/>
                </a:lnTo>
                <a:lnTo>
                  <a:pt x="556" y="28395"/>
                </a:lnTo>
                <a:lnTo>
                  <a:pt x="1879" y="27502"/>
                </a:lnTo>
                <a:lnTo>
                  <a:pt x="3713" y="26906"/>
                </a:lnTo>
                <a:lnTo>
                  <a:pt x="4936" y="25556"/>
                </a:lnTo>
                <a:lnTo>
                  <a:pt x="5751" y="23704"/>
                </a:lnTo>
                <a:lnTo>
                  <a:pt x="6295" y="21517"/>
                </a:lnTo>
                <a:lnTo>
                  <a:pt x="7609" y="20058"/>
                </a:lnTo>
                <a:lnTo>
                  <a:pt x="9438" y="19086"/>
                </a:lnTo>
                <a:lnTo>
                  <a:pt x="11610" y="18438"/>
                </a:lnTo>
                <a:lnTo>
                  <a:pt x="16563" y="15178"/>
                </a:lnTo>
                <a:lnTo>
                  <a:pt x="22953" y="9875"/>
                </a:lnTo>
                <a:lnTo>
                  <a:pt x="26367" y="9150"/>
                </a:lnTo>
                <a:lnTo>
                  <a:pt x="33645" y="8742"/>
                </a:lnTo>
                <a:lnTo>
                  <a:pt x="36320" y="8684"/>
                </a:lnTo>
                <a:lnTo>
                  <a:pt x="39056" y="7694"/>
                </a:lnTo>
                <a:lnTo>
                  <a:pt x="44637" y="4053"/>
                </a:lnTo>
                <a:lnTo>
                  <a:pt x="52832" y="1800"/>
                </a:lnTo>
                <a:lnTo>
                  <a:pt x="57684" y="1199"/>
                </a:lnTo>
                <a:lnTo>
                  <a:pt x="65616" y="531"/>
                </a:lnTo>
                <a:lnTo>
                  <a:pt x="72316" y="235"/>
                </a:lnTo>
                <a:lnTo>
                  <a:pt x="82737" y="29"/>
                </a:lnTo>
                <a:lnTo>
                  <a:pt x="96308" y="0"/>
                </a:lnTo>
                <a:lnTo>
                  <a:pt x="99051" y="951"/>
                </a:lnTo>
                <a:lnTo>
                  <a:pt x="104639" y="4549"/>
                </a:lnTo>
                <a:lnTo>
                  <a:pt x="110297" y="6782"/>
                </a:lnTo>
                <a:lnTo>
                  <a:pt x="113139" y="7378"/>
                </a:lnTo>
                <a:lnTo>
                  <a:pt x="115034" y="8728"/>
                </a:lnTo>
                <a:lnTo>
                  <a:pt x="116297" y="10580"/>
                </a:lnTo>
                <a:lnTo>
                  <a:pt x="117140" y="12767"/>
                </a:lnTo>
                <a:lnTo>
                  <a:pt x="117701" y="15178"/>
                </a:lnTo>
                <a:lnTo>
                  <a:pt x="118075" y="17738"/>
                </a:lnTo>
                <a:lnTo>
                  <a:pt x="118325" y="20397"/>
                </a:lnTo>
                <a:lnTo>
                  <a:pt x="119444" y="23122"/>
                </a:lnTo>
                <a:lnTo>
                  <a:pt x="121142" y="25891"/>
                </a:lnTo>
                <a:lnTo>
                  <a:pt x="123227" y="28690"/>
                </a:lnTo>
                <a:lnTo>
                  <a:pt x="125569" y="31508"/>
                </a:lnTo>
                <a:lnTo>
                  <a:pt x="128083" y="34339"/>
                </a:lnTo>
                <a:lnTo>
                  <a:pt x="130712" y="37179"/>
                </a:lnTo>
                <a:lnTo>
                  <a:pt x="132464" y="40025"/>
                </a:lnTo>
                <a:lnTo>
                  <a:pt x="133632" y="42875"/>
                </a:lnTo>
                <a:lnTo>
                  <a:pt x="134411" y="45727"/>
                </a:lnTo>
                <a:lnTo>
                  <a:pt x="135883" y="48581"/>
                </a:lnTo>
                <a:lnTo>
                  <a:pt x="137817" y="51437"/>
                </a:lnTo>
                <a:lnTo>
                  <a:pt x="140058" y="54293"/>
                </a:lnTo>
                <a:lnTo>
                  <a:pt x="141553" y="57149"/>
                </a:lnTo>
                <a:lnTo>
                  <a:pt x="142549" y="60006"/>
                </a:lnTo>
                <a:lnTo>
                  <a:pt x="143213" y="62863"/>
                </a:lnTo>
                <a:lnTo>
                  <a:pt x="143656" y="65720"/>
                </a:lnTo>
                <a:lnTo>
                  <a:pt x="143951" y="68577"/>
                </a:lnTo>
                <a:lnTo>
                  <a:pt x="144148" y="71435"/>
                </a:lnTo>
                <a:lnTo>
                  <a:pt x="143326" y="74292"/>
                </a:lnTo>
                <a:lnTo>
                  <a:pt x="141826" y="77150"/>
                </a:lnTo>
                <a:lnTo>
                  <a:pt x="139874" y="80007"/>
                </a:lnTo>
                <a:lnTo>
                  <a:pt x="138572" y="82865"/>
                </a:lnTo>
                <a:lnTo>
                  <a:pt x="137704" y="85722"/>
                </a:lnTo>
                <a:lnTo>
                  <a:pt x="137126" y="88580"/>
                </a:lnTo>
                <a:lnTo>
                  <a:pt x="135788" y="91437"/>
                </a:lnTo>
                <a:lnTo>
                  <a:pt x="133943" y="94295"/>
                </a:lnTo>
                <a:lnTo>
                  <a:pt x="131761" y="97152"/>
                </a:lnTo>
                <a:lnTo>
                  <a:pt x="129353" y="100010"/>
                </a:lnTo>
                <a:lnTo>
                  <a:pt x="126796" y="102867"/>
                </a:lnTo>
                <a:lnTo>
                  <a:pt x="124139" y="105725"/>
                </a:lnTo>
                <a:lnTo>
                  <a:pt x="120462" y="108582"/>
                </a:lnTo>
                <a:lnTo>
                  <a:pt x="116106" y="111440"/>
                </a:lnTo>
                <a:lnTo>
                  <a:pt x="111297" y="114297"/>
                </a:lnTo>
                <a:lnTo>
                  <a:pt x="103414" y="117472"/>
                </a:lnTo>
                <a:lnTo>
                  <a:pt x="99978" y="118319"/>
                </a:lnTo>
                <a:lnTo>
                  <a:pt x="93620" y="121800"/>
                </a:lnTo>
                <a:lnTo>
                  <a:pt x="90592" y="124061"/>
                </a:lnTo>
                <a:lnTo>
                  <a:pt x="84686" y="126574"/>
                </a:lnTo>
                <a:lnTo>
                  <a:pt x="81778" y="127244"/>
                </a:lnTo>
                <a:lnTo>
                  <a:pt x="79839" y="128644"/>
                </a:lnTo>
                <a:lnTo>
                  <a:pt x="78547" y="130529"/>
                </a:lnTo>
                <a:lnTo>
                  <a:pt x="77685" y="132738"/>
                </a:lnTo>
                <a:lnTo>
                  <a:pt x="76158" y="134211"/>
                </a:lnTo>
                <a:lnTo>
                  <a:pt x="74187" y="135194"/>
                </a:lnTo>
                <a:lnTo>
                  <a:pt x="68732" y="136769"/>
                </a:lnTo>
                <a:lnTo>
                  <a:pt x="60781" y="137106"/>
                </a:lnTo>
                <a:lnTo>
                  <a:pt x="58850" y="137156"/>
                </a:lnTo>
                <a:lnTo>
                  <a:pt x="91739" y="137157"/>
                </a:lnTo>
                <a:lnTo>
                  <a:pt x="96957" y="136205"/>
                </a:lnTo>
                <a:lnTo>
                  <a:pt x="102341" y="134617"/>
                </a:lnTo>
                <a:lnTo>
                  <a:pt x="107835" y="132607"/>
                </a:lnTo>
                <a:lnTo>
                  <a:pt x="113403" y="131266"/>
                </a:lnTo>
                <a:lnTo>
                  <a:pt x="119020" y="130372"/>
                </a:lnTo>
                <a:lnTo>
                  <a:pt x="124670" y="129776"/>
                </a:lnTo>
                <a:lnTo>
                  <a:pt x="131294" y="129379"/>
                </a:lnTo>
                <a:lnTo>
                  <a:pt x="146274" y="128938"/>
                </a:lnTo>
                <a:lnTo>
                  <a:pt x="214722" y="128591"/>
                </a:lnTo>
                <a:lnTo>
                  <a:pt x="273129" y="12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326"/>
          <p:cNvSpPr/>
          <p:nvPr/>
        </p:nvSpPr>
        <p:spPr>
          <a:xfrm>
            <a:off x="1468754" y="406336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0" y="17249"/>
                </a:lnTo>
                <a:lnTo>
                  <a:pt x="6844" y="17165"/>
                </a:lnTo>
                <a:lnTo>
                  <a:pt x="103313" y="17145"/>
                </a:lnTo>
                <a:lnTo>
                  <a:pt x="110785" y="16192"/>
                </a:lnTo>
                <a:lnTo>
                  <a:pt x="117672" y="14605"/>
                </a:lnTo>
                <a:lnTo>
                  <a:pt x="124168" y="12594"/>
                </a:lnTo>
                <a:lnTo>
                  <a:pt x="131357" y="11253"/>
                </a:lnTo>
                <a:lnTo>
                  <a:pt x="139006" y="10359"/>
                </a:lnTo>
                <a:lnTo>
                  <a:pt x="146963" y="9764"/>
                </a:lnTo>
                <a:lnTo>
                  <a:pt x="155126" y="9367"/>
                </a:lnTo>
                <a:lnTo>
                  <a:pt x="171815" y="8925"/>
                </a:lnTo>
                <a:lnTo>
                  <a:pt x="192725" y="8677"/>
                </a:lnTo>
                <a:lnTo>
                  <a:pt x="199921" y="7689"/>
                </a:lnTo>
                <a:lnTo>
                  <a:pt x="207576" y="6079"/>
                </a:lnTo>
                <a:lnTo>
                  <a:pt x="215536" y="4053"/>
                </a:lnTo>
                <a:lnTo>
                  <a:pt x="221796" y="2701"/>
                </a:lnTo>
                <a:lnTo>
                  <a:pt x="226922" y="1801"/>
                </a:lnTo>
                <a:lnTo>
                  <a:pt x="231291" y="1200"/>
                </a:lnTo>
                <a:lnTo>
                  <a:pt x="238686" y="53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327"/>
          <p:cNvSpPr/>
          <p:nvPr/>
        </p:nvSpPr>
        <p:spPr>
          <a:xfrm>
            <a:off x="1824141" y="3857625"/>
            <a:ext cx="223547" cy="274200"/>
          </a:xfrm>
          <a:custGeom>
            <a:avLst/>
            <a:gdLst/>
            <a:ahLst/>
            <a:cxnLst/>
            <a:rect l="0" t="0" r="0" b="0"/>
            <a:pathLst>
              <a:path w="223547" h="274200">
                <a:moveTo>
                  <a:pt x="64666" y="0"/>
                </a:moveTo>
                <a:lnTo>
                  <a:pt x="64666" y="12770"/>
                </a:lnTo>
                <a:lnTo>
                  <a:pt x="62126" y="20280"/>
                </a:lnTo>
                <a:lnTo>
                  <a:pt x="60115" y="24950"/>
                </a:lnTo>
                <a:lnTo>
                  <a:pt x="55341" y="32679"/>
                </a:lnTo>
                <a:lnTo>
                  <a:pt x="52734" y="36073"/>
                </a:lnTo>
                <a:lnTo>
                  <a:pt x="50996" y="40241"/>
                </a:lnTo>
                <a:lnTo>
                  <a:pt x="49838" y="44925"/>
                </a:lnTo>
                <a:lnTo>
                  <a:pt x="49066" y="49952"/>
                </a:lnTo>
                <a:lnTo>
                  <a:pt x="46646" y="55209"/>
                </a:lnTo>
                <a:lnTo>
                  <a:pt x="43127" y="60618"/>
                </a:lnTo>
                <a:lnTo>
                  <a:pt x="38877" y="66130"/>
                </a:lnTo>
                <a:lnTo>
                  <a:pt x="36043" y="71709"/>
                </a:lnTo>
                <a:lnTo>
                  <a:pt x="34154" y="77333"/>
                </a:lnTo>
                <a:lnTo>
                  <a:pt x="32895" y="82987"/>
                </a:lnTo>
                <a:lnTo>
                  <a:pt x="30150" y="89615"/>
                </a:lnTo>
                <a:lnTo>
                  <a:pt x="26415" y="96891"/>
                </a:lnTo>
                <a:lnTo>
                  <a:pt x="22021" y="104599"/>
                </a:lnTo>
                <a:lnTo>
                  <a:pt x="19091" y="111642"/>
                </a:lnTo>
                <a:lnTo>
                  <a:pt x="17138" y="118243"/>
                </a:lnTo>
                <a:lnTo>
                  <a:pt x="15835" y="124548"/>
                </a:lnTo>
                <a:lnTo>
                  <a:pt x="14015" y="130657"/>
                </a:lnTo>
                <a:lnTo>
                  <a:pt x="11849" y="136635"/>
                </a:lnTo>
                <a:lnTo>
                  <a:pt x="9452" y="142525"/>
                </a:lnTo>
                <a:lnTo>
                  <a:pt x="7854" y="149309"/>
                </a:lnTo>
                <a:lnTo>
                  <a:pt x="6789" y="156689"/>
                </a:lnTo>
                <a:lnTo>
                  <a:pt x="6079" y="164467"/>
                </a:lnTo>
                <a:lnTo>
                  <a:pt x="4653" y="171557"/>
                </a:lnTo>
                <a:lnTo>
                  <a:pt x="2750" y="178189"/>
                </a:lnTo>
                <a:lnTo>
                  <a:pt x="528" y="184515"/>
                </a:lnTo>
                <a:lnTo>
                  <a:pt x="0" y="190637"/>
                </a:lnTo>
                <a:lnTo>
                  <a:pt x="600" y="196624"/>
                </a:lnTo>
                <a:lnTo>
                  <a:pt x="1953" y="202520"/>
                </a:lnTo>
                <a:lnTo>
                  <a:pt x="2855" y="208356"/>
                </a:lnTo>
                <a:lnTo>
                  <a:pt x="3456" y="214151"/>
                </a:lnTo>
                <a:lnTo>
                  <a:pt x="4124" y="224718"/>
                </a:lnTo>
                <a:lnTo>
                  <a:pt x="4421" y="232589"/>
                </a:lnTo>
                <a:lnTo>
                  <a:pt x="5453" y="236975"/>
                </a:lnTo>
                <a:lnTo>
                  <a:pt x="7093" y="241803"/>
                </a:lnTo>
                <a:lnTo>
                  <a:pt x="9139" y="246927"/>
                </a:lnTo>
                <a:lnTo>
                  <a:pt x="12408" y="251295"/>
                </a:lnTo>
                <a:lnTo>
                  <a:pt x="16492" y="255160"/>
                </a:lnTo>
                <a:lnTo>
                  <a:pt x="21120" y="258689"/>
                </a:lnTo>
                <a:lnTo>
                  <a:pt x="26110" y="261042"/>
                </a:lnTo>
                <a:lnTo>
                  <a:pt x="31342" y="262610"/>
                </a:lnTo>
                <a:lnTo>
                  <a:pt x="36735" y="263656"/>
                </a:lnTo>
                <a:lnTo>
                  <a:pt x="42236" y="265305"/>
                </a:lnTo>
                <a:lnTo>
                  <a:pt x="47807" y="267358"/>
                </a:lnTo>
                <a:lnTo>
                  <a:pt x="53427" y="269678"/>
                </a:lnTo>
                <a:lnTo>
                  <a:pt x="60031" y="271226"/>
                </a:lnTo>
                <a:lnTo>
                  <a:pt x="67291" y="272257"/>
                </a:lnTo>
                <a:lnTo>
                  <a:pt x="74988" y="272944"/>
                </a:lnTo>
                <a:lnTo>
                  <a:pt x="82025" y="273403"/>
                </a:lnTo>
                <a:lnTo>
                  <a:pt x="94924" y="273912"/>
                </a:lnTo>
                <a:lnTo>
                  <a:pt x="117446" y="274199"/>
                </a:lnTo>
                <a:lnTo>
                  <a:pt x="124618" y="273287"/>
                </a:lnTo>
                <a:lnTo>
                  <a:pt x="131304" y="271726"/>
                </a:lnTo>
                <a:lnTo>
                  <a:pt x="137666" y="269733"/>
                </a:lnTo>
                <a:lnTo>
                  <a:pt x="143813" y="268404"/>
                </a:lnTo>
                <a:lnTo>
                  <a:pt x="149815" y="267519"/>
                </a:lnTo>
                <a:lnTo>
                  <a:pt x="155722" y="266928"/>
                </a:lnTo>
                <a:lnTo>
                  <a:pt x="161565" y="265582"/>
                </a:lnTo>
                <a:lnTo>
                  <a:pt x="167365" y="263732"/>
                </a:lnTo>
                <a:lnTo>
                  <a:pt x="173137" y="261546"/>
                </a:lnTo>
                <a:lnTo>
                  <a:pt x="178890" y="258184"/>
                </a:lnTo>
                <a:lnTo>
                  <a:pt x="184630" y="254037"/>
                </a:lnTo>
                <a:lnTo>
                  <a:pt x="190362" y="249368"/>
                </a:lnTo>
                <a:lnTo>
                  <a:pt x="195136" y="245303"/>
                </a:lnTo>
                <a:lnTo>
                  <a:pt x="199271" y="241640"/>
                </a:lnTo>
                <a:lnTo>
                  <a:pt x="206405" y="235031"/>
                </a:lnTo>
                <a:lnTo>
                  <a:pt x="212751" y="228918"/>
                </a:lnTo>
                <a:lnTo>
                  <a:pt x="214825" y="225954"/>
                </a:lnTo>
                <a:lnTo>
                  <a:pt x="217128" y="220121"/>
                </a:lnTo>
                <a:lnTo>
                  <a:pt x="220692" y="211814"/>
                </a:lnTo>
                <a:lnTo>
                  <a:pt x="222976" y="206932"/>
                </a:lnTo>
                <a:lnTo>
                  <a:pt x="223546" y="203677"/>
                </a:lnTo>
                <a:lnTo>
                  <a:pt x="222973" y="201507"/>
                </a:lnTo>
                <a:lnTo>
                  <a:pt x="221639" y="200060"/>
                </a:lnTo>
                <a:lnTo>
                  <a:pt x="220750" y="198143"/>
                </a:lnTo>
                <a:lnTo>
                  <a:pt x="219761" y="193473"/>
                </a:lnTo>
                <a:lnTo>
                  <a:pt x="216782" y="188223"/>
                </a:lnTo>
                <a:lnTo>
                  <a:pt x="214655" y="185489"/>
                </a:lnTo>
                <a:lnTo>
                  <a:pt x="212283" y="183667"/>
                </a:lnTo>
                <a:lnTo>
                  <a:pt x="209750" y="182452"/>
                </a:lnTo>
                <a:lnTo>
                  <a:pt x="207109" y="181642"/>
                </a:lnTo>
                <a:lnTo>
                  <a:pt x="203443" y="181102"/>
                </a:lnTo>
                <a:lnTo>
                  <a:pt x="199094" y="180742"/>
                </a:lnTo>
                <a:lnTo>
                  <a:pt x="194289" y="180502"/>
                </a:lnTo>
                <a:lnTo>
                  <a:pt x="189182" y="181295"/>
                </a:lnTo>
                <a:lnTo>
                  <a:pt x="183872" y="182776"/>
                </a:lnTo>
                <a:lnTo>
                  <a:pt x="178426" y="184715"/>
                </a:lnTo>
                <a:lnTo>
                  <a:pt x="172891" y="186961"/>
                </a:lnTo>
                <a:lnTo>
                  <a:pt x="167296" y="189410"/>
                </a:lnTo>
                <a:lnTo>
                  <a:pt x="155999" y="194672"/>
                </a:lnTo>
                <a:lnTo>
                  <a:pt x="110382" y="217184"/>
                </a:lnTo>
                <a:lnTo>
                  <a:pt x="105621" y="220037"/>
                </a:lnTo>
                <a:lnTo>
                  <a:pt x="101494" y="222891"/>
                </a:lnTo>
                <a:lnTo>
                  <a:pt x="97791" y="225746"/>
                </a:lnTo>
                <a:lnTo>
                  <a:pt x="91136" y="231459"/>
                </a:lnTo>
                <a:lnTo>
                  <a:pt x="88027" y="234316"/>
                </a:lnTo>
                <a:lnTo>
                  <a:pt x="85955" y="237173"/>
                </a:lnTo>
                <a:lnTo>
                  <a:pt x="83653" y="242887"/>
                </a:lnTo>
                <a:lnTo>
                  <a:pt x="82630" y="248602"/>
                </a:lnTo>
                <a:lnTo>
                  <a:pt x="82175" y="254317"/>
                </a:lnTo>
                <a:lnTo>
                  <a:pt x="81919" y="261937"/>
                </a:lnTo>
                <a:lnTo>
                  <a:pt x="81811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328"/>
          <p:cNvSpPr/>
          <p:nvPr/>
        </p:nvSpPr>
        <p:spPr>
          <a:xfrm>
            <a:off x="2128837" y="3960504"/>
            <a:ext cx="257176" cy="171442"/>
          </a:xfrm>
          <a:custGeom>
            <a:avLst/>
            <a:gdLst/>
            <a:ahLst/>
            <a:cxnLst/>
            <a:rect l="0" t="0" r="0" b="0"/>
            <a:pathLst>
              <a:path w="257176" h="171442">
                <a:moveTo>
                  <a:pt x="0" y="8563"/>
                </a:moveTo>
                <a:lnTo>
                  <a:pt x="0" y="1182"/>
                </a:lnTo>
                <a:lnTo>
                  <a:pt x="952" y="785"/>
                </a:lnTo>
                <a:lnTo>
                  <a:pt x="8219" y="22"/>
                </a:lnTo>
                <a:lnTo>
                  <a:pt x="13019" y="0"/>
                </a:lnTo>
                <a:lnTo>
                  <a:pt x="15347" y="949"/>
                </a:lnTo>
                <a:lnTo>
                  <a:pt x="23174" y="5884"/>
                </a:lnTo>
                <a:lnTo>
                  <a:pt x="28715" y="7372"/>
                </a:lnTo>
                <a:lnTo>
                  <a:pt x="31525" y="9674"/>
                </a:lnTo>
                <a:lnTo>
                  <a:pt x="34352" y="13114"/>
                </a:lnTo>
                <a:lnTo>
                  <a:pt x="37189" y="17312"/>
                </a:lnTo>
                <a:lnTo>
                  <a:pt x="40033" y="21063"/>
                </a:lnTo>
                <a:lnTo>
                  <a:pt x="42881" y="24517"/>
                </a:lnTo>
                <a:lnTo>
                  <a:pt x="45732" y="27771"/>
                </a:lnTo>
                <a:lnTo>
                  <a:pt x="49538" y="30893"/>
                </a:lnTo>
                <a:lnTo>
                  <a:pt x="53980" y="33928"/>
                </a:lnTo>
                <a:lnTo>
                  <a:pt x="58847" y="36903"/>
                </a:lnTo>
                <a:lnTo>
                  <a:pt x="63044" y="40791"/>
                </a:lnTo>
                <a:lnTo>
                  <a:pt x="66794" y="45289"/>
                </a:lnTo>
                <a:lnTo>
                  <a:pt x="70247" y="50192"/>
                </a:lnTo>
                <a:lnTo>
                  <a:pt x="74454" y="54413"/>
                </a:lnTo>
                <a:lnTo>
                  <a:pt x="79163" y="58180"/>
                </a:lnTo>
                <a:lnTo>
                  <a:pt x="84208" y="61643"/>
                </a:lnTo>
                <a:lnTo>
                  <a:pt x="89476" y="65857"/>
                </a:lnTo>
                <a:lnTo>
                  <a:pt x="94893" y="70572"/>
                </a:lnTo>
                <a:lnTo>
                  <a:pt x="100410" y="75620"/>
                </a:lnTo>
                <a:lnTo>
                  <a:pt x="111619" y="86309"/>
                </a:lnTo>
                <a:lnTo>
                  <a:pt x="117275" y="91826"/>
                </a:lnTo>
                <a:lnTo>
                  <a:pt x="122951" y="96456"/>
                </a:lnTo>
                <a:lnTo>
                  <a:pt x="128640" y="100496"/>
                </a:lnTo>
                <a:lnTo>
                  <a:pt x="134337" y="104142"/>
                </a:lnTo>
                <a:lnTo>
                  <a:pt x="140041" y="108477"/>
                </a:lnTo>
                <a:lnTo>
                  <a:pt x="145748" y="113273"/>
                </a:lnTo>
                <a:lnTo>
                  <a:pt x="156217" y="122728"/>
                </a:lnTo>
                <a:lnTo>
                  <a:pt x="164045" y="130106"/>
                </a:lnTo>
                <a:lnTo>
                  <a:pt x="168418" y="133406"/>
                </a:lnTo>
                <a:lnTo>
                  <a:pt x="173239" y="136560"/>
                </a:lnTo>
                <a:lnTo>
                  <a:pt x="178358" y="139614"/>
                </a:lnTo>
                <a:lnTo>
                  <a:pt x="183675" y="142603"/>
                </a:lnTo>
                <a:lnTo>
                  <a:pt x="194663" y="148464"/>
                </a:lnTo>
                <a:lnTo>
                  <a:pt x="199308" y="151360"/>
                </a:lnTo>
                <a:lnTo>
                  <a:pt x="203357" y="154244"/>
                </a:lnTo>
                <a:lnTo>
                  <a:pt x="207009" y="157118"/>
                </a:lnTo>
                <a:lnTo>
                  <a:pt x="211348" y="159035"/>
                </a:lnTo>
                <a:lnTo>
                  <a:pt x="216146" y="160313"/>
                </a:lnTo>
                <a:lnTo>
                  <a:pt x="221250" y="161165"/>
                </a:lnTo>
                <a:lnTo>
                  <a:pt x="225605" y="162685"/>
                </a:lnTo>
                <a:lnTo>
                  <a:pt x="232984" y="166914"/>
                </a:lnTo>
                <a:lnTo>
                  <a:pt x="239438" y="169429"/>
                </a:lnTo>
                <a:lnTo>
                  <a:pt x="245482" y="170547"/>
                </a:lnTo>
                <a:lnTo>
                  <a:pt x="248427" y="170844"/>
                </a:lnTo>
                <a:lnTo>
                  <a:pt x="257175" y="17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329"/>
          <p:cNvSpPr/>
          <p:nvPr/>
        </p:nvSpPr>
        <p:spPr>
          <a:xfrm>
            <a:off x="2111692" y="3943350"/>
            <a:ext cx="300038" cy="188596"/>
          </a:xfrm>
          <a:custGeom>
            <a:avLst/>
            <a:gdLst/>
            <a:ahLst/>
            <a:cxnLst/>
            <a:rect l="0" t="0" r="0" b="0"/>
            <a:pathLst>
              <a:path w="300038" h="188596">
                <a:moveTo>
                  <a:pt x="300037" y="0"/>
                </a:moveTo>
                <a:lnTo>
                  <a:pt x="287019" y="0"/>
                </a:lnTo>
                <a:lnTo>
                  <a:pt x="285643" y="952"/>
                </a:lnTo>
                <a:lnTo>
                  <a:pt x="284726" y="2540"/>
                </a:lnTo>
                <a:lnTo>
                  <a:pt x="284115" y="4550"/>
                </a:lnTo>
                <a:lnTo>
                  <a:pt x="280896" y="9325"/>
                </a:lnTo>
                <a:lnTo>
                  <a:pt x="278704" y="11931"/>
                </a:lnTo>
                <a:lnTo>
                  <a:pt x="271188" y="17368"/>
                </a:lnTo>
                <a:lnTo>
                  <a:pt x="266517" y="20151"/>
                </a:lnTo>
                <a:lnTo>
                  <a:pt x="261498" y="22959"/>
                </a:lnTo>
                <a:lnTo>
                  <a:pt x="250841" y="28619"/>
                </a:lnTo>
                <a:lnTo>
                  <a:pt x="245333" y="32414"/>
                </a:lnTo>
                <a:lnTo>
                  <a:pt x="239755" y="36849"/>
                </a:lnTo>
                <a:lnTo>
                  <a:pt x="234132" y="41711"/>
                </a:lnTo>
                <a:lnTo>
                  <a:pt x="228478" y="45904"/>
                </a:lnTo>
                <a:lnTo>
                  <a:pt x="222804" y="49653"/>
                </a:lnTo>
                <a:lnTo>
                  <a:pt x="217116" y="53104"/>
                </a:lnTo>
                <a:lnTo>
                  <a:pt x="211419" y="57310"/>
                </a:lnTo>
                <a:lnTo>
                  <a:pt x="205716" y="62019"/>
                </a:lnTo>
                <a:lnTo>
                  <a:pt x="200009" y="67064"/>
                </a:lnTo>
                <a:lnTo>
                  <a:pt x="192394" y="72332"/>
                </a:lnTo>
                <a:lnTo>
                  <a:pt x="183508" y="77748"/>
                </a:lnTo>
                <a:lnTo>
                  <a:pt x="173774" y="83265"/>
                </a:lnTo>
                <a:lnTo>
                  <a:pt x="165379" y="88847"/>
                </a:lnTo>
                <a:lnTo>
                  <a:pt x="157878" y="94474"/>
                </a:lnTo>
                <a:lnTo>
                  <a:pt x="150972" y="100130"/>
                </a:lnTo>
                <a:lnTo>
                  <a:pt x="143510" y="104853"/>
                </a:lnTo>
                <a:lnTo>
                  <a:pt x="135679" y="108954"/>
                </a:lnTo>
                <a:lnTo>
                  <a:pt x="120309" y="116051"/>
                </a:lnTo>
                <a:lnTo>
                  <a:pt x="107128" y="122380"/>
                </a:lnTo>
                <a:lnTo>
                  <a:pt x="100946" y="126355"/>
                </a:lnTo>
                <a:lnTo>
                  <a:pt x="94920" y="130909"/>
                </a:lnTo>
                <a:lnTo>
                  <a:pt x="88997" y="135850"/>
                </a:lnTo>
                <a:lnTo>
                  <a:pt x="83144" y="140096"/>
                </a:lnTo>
                <a:lnTo>
                  <a:pt x="77337" y="143880"/>
                </a:lnTo>
                <a:lnTo>
                  <a:pt x="71560" y="147355"/>
                </a:lnTo>
                <a:lnTo>
                  <a:pt x="65804" y="150624"/>
                </a:lnTo>
                <a:lnTo>
                  <a:pt x="54329" y="156796"/>
                </a:lnTo>
                <a:lnTo>
                  <a:pt x="49554" y="159776"/>
                </a:lnTo>
                <a:lnTo>
                  <a:pt x="41709" y="165626"/>
                </a:lnTo>
                <a:lnTo>
                  <a:pt x="37331" y="167567"/>
                </a:lnTo>
                <a:lnTo>
                  <a:pt x="32507" y="168861"/>
                </a:lnTo>
                <a:lnTo>
                  <a:pt x="27386" y="169724"/>
                </a:lnTo>
                <a:lnTo>
                  <a:pt x="19157" y="173223"/>
                </a:lnTo>
                <a:lnTo>
                  <a:pt x="12324" y="177000"/>
                </a:lnTo>
                <a:lnTo>
                  <a:pt x="6112" y="178679"/>
                </a:lnTo>
                <a:lnTo>
                  <a:pt x="4075" y="180079"/>
                </a:lnTo>
                <a:lnTo>
                  <a:pt x="2716" y="18196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330"/>
          <p:cNvSpPr/>
          <p:nvPr/>
        </p:nvSpPr>
        <p:spPr>
          <a:xfrm>
            <a:off x="2557462" y="3986212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1" y="8926"/>
                </a:lnTo>
                <a:lnTo>
                  <a:pt x="11865" y="8730"/>
                </a:lnTo>
                <a:lnTo>
                  <a:pt x="234237" y="8573"/>
                </a:lnTo>
                <a:lnTo>
                  <a:pt x="237121" y="7620"/>
                </a:lnTo>
                <a:lnTo>
                  <a:pt x="239995" y="603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331"/>
          <p:cNvSpPr/>
          <p:nvPr/>
        </p:nvSpPr>
        <p:spPr>
          <a:xfrm>
            <a:off x="2668904" y="3891915"/>
            <a:ext cx="8574" cy="222489"/>
          </a:xfrm>
          <a:custGeom>
            <a:avLst/>
            <a:gdLst/>
            <a:ahLst/>
            <a:cxnLst/>
            <a:rect l="0" t="0" r="0" b="0"/>
            <a:pathLst>
              <a:path w="8574" h="222489">
                <a:moveTo>
                  <a:pt x="8573" y="0"/>
                </a:moveTo>
                <a:lnTo>
                  <a:pt x="105" y="0"/>
                </a:lnTo>
                <a:lnTo>
                  <a:pt x="14" y="6785"/>
                </a:lnTo>
                <a:lnTo>
                  <a:pt x="0" y="91477"/>
                </a:lnTo>
                <a:lnTo>
                  <a:pt x="953" y="97180"/>
                </a:lnTo>
                <a:lnTo>
                  <a:pt x="2540" y="102886"/>
                </a:lnTo>
                <a:lnTo>
                  <a:pt x="4552" y="108596"/>
                </a:lnTo>
                <a:lnTo>
                  <a:pt x="5892" y="114307"/>
                </a:lnTo>
                <a:lnTo>
                  <a:pt x="6786" y="120019"/>
                </a:lnTo>
                <a:lnTo>
                  <a:pt x="7381" y="125733"/>
                </a:lnTo>
                <a:lnTo>
                  <a:pt x="6826" y="131447"/>
                </a:lnTo>
                <a:lnTo>
                  <a:pt x="5503" y="137161"/>
                </a:lnTo>
                <a:lnTo>
                  <a:pt x="3669" y="142875"/>
                </a:lnTo>
                <a:lnTo>
                  <a:pt x="2446" y="147638"/>
                </a:lnTo>
                <a:lnTo>
                  <a:pt x="1631" y="151765"/>
                </a:lnTo>
                <a:lnTo>
                  <a:pt x="1087" y="155469"/>
                </a:lnTo>
                <a:lnTo>
                  <a:pt x="725" y="159843"/>
                </a:lnTo>
                <a:lnTo>
                  <a:pt x="484" y="164665"/>
                </a:lnTo>
                <a:lnTo>
                  <a:pt x="144" y="178012"/>
                </a:lnTo>
                <a:lnTo>
                  <a:pt x="96" y="181539"/>
                </a:lnTo>
                <a:lnTo>
                  <a:pt x="1016" y="184844"/>
                </a:lnTo>
                <a:lnTo>
                  <a:pt x="2583" y="187999"/>
                </a:lnTo>
                <a:lnTo>
                  <a:pt x="4580" y="191055"/>
                </a:lnTo>
                <a:lnTo>
                  <a:pt x="5911" y="194045"/>
                </a:lnTo>
                <a:lnTo>
                  <a:pt x="6798" y="196990"/>
                </a:lnTo>
                <a:lnTo>
                  <a:pt x="7390" y="199907"/>
                </a:lnTo>
                <a:lnTo>
                  <a:pt x="7784" y="202804"/>
                </a:lnTo>
                <a:lnTo>
                  <a:pt x="8047" y="205687"/>
                </a:lnTo>
                <a:lnTo>
                  <a:pt x="8469" y="212609"/>
                </a:lnTo>
                <a:lnTo>
                  <a:pt x="8542" y="218358"/>
                </a:lnTo>
                <a:lnTo>
                  <a:pt x="8570" y="222488"/>
                </a:lnTo>
                <a:lnTo>
                  <a:pt x="8573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332"/>
          <p:cNvSpPr/>
          <p:nvPr/>
        </p:nvSpPr>
        <p:spPr>
          <a:xfrm>
            <a:off x="2883217" y="3806225"/>
            <a:ext cx="351473" cy="253506"/>
          </a:xfrm>
          <a:custGeom>
            <a:avLst/>
            <a:gdLst/>
            <a:ahLst/>
            <a:cxnLst/>
            <a:rect l="0" t="0" r="0" b="0"/>
            <a:pathLst>
              <a:path w="351473" h="253506">
                <a:moveTo>
                  <a:pt x="0" y="59972"/>
                </a:moveTo>
                <a:lnTo>
                  <a:pt x="4551" y="55421"/>
                </a:lnTo>
                <a:lnTo>
                  <a:pt x="5891" y="53128"/>
                </a:lnTo>
                <a:lnTo>
                  <a:pt x="7381" y="48040"/>
                </a:lnTo>
                <a:lnTo>
                  <a:pt x="8731" y="46303"/>
                </a:lnTo>
                <a:lnTo>
                  <a:pt x="10583" y="45144"/>
                </a:lnTo>
                <a:lnTo>
                  <a:pt x="12770" y="44372"/>
                </a:lnTo>
                <a:lnTo>
                  <a:pt x="14229" y="42905"/>
                </a:lnTo>
                <a:lnTo>
                  <a:pt x="15201" y="40973"/>
                </a:lnTo>
                <a:lnTo>
                  <a:pt x="15849" y="38734"/>
                </a:lnTo>
                <a:lnTo>
                  <a:pt x="19109" y="33706"/>
                </a:lnTo>
                <a:lnTo>
                  <a:pt x="23733" y="28295"/>
                </a:lnTo>
                <a:lnTo>
                  <a:pt x="28963" y="22716"/>
                </a:lnTo>
                <a:lnTo>
                  <a:pt x="37262" y="14220"/>
                </a:lnTo>
                <a:lnTo>
                  <a:pt x="40082" y="12326"/>
                </a:lnTo>
                <a:lnTo>
                  <a:pt x="53990" y="6746"/>
                </a:lnTo>
                <a:lnTo>
                  <a:pt x="58854" y="4485"/>
                </a:lnTo>
                <a:lnTo>
                  <a:pt x="69337" y="1974"/>
                </a:lnTo>
                <a:lnTo>
                  <a:pt x="74800" y="1304"/>
                </a:lnTo>
                <a:lnTo>
                  <a:pt x="80346" y="858"/>
                </a:lnTo>
                <a:lnTo>
                  <a:pt x="85949" y="560"/>
                </a:lnTo>
                <a:lnTo>
                  <a:pt x="91589" y="362"/>
                </a:lnTo>
                <a:lnTo>
                  <a:pt x="113180" y="82"/>
                </a:lnTo>
                <a:lnTo>
                  <a:pt x="133124" y="0"/>
                </a:lnTo>
                <a:lnTo>
                  <a:pt x="139232" y="941"/>
                </a:lnTo>
                <a:lnTo>
                  <a:pt x="145209" y="2520"/>
                </a:lnTo>
                <a:lnTo>
                  <a:pt x="151098" y="4526"/>
                </a:lnTo>
                <a:lnTo>
                  <a:pt x="156930" y="6815"/>
                </a:lnTo>
                <a:lnTo>
                  <a:pt x="162722" y="9294"/>
                </a:lnTo>
                <a:lnTo>
                  <a:pt x="173286" y="13636"/>
                </a:lnTo>
                <a:lnTo>
                  <a:pt x="181156" y="15566"/>
                </a:lnTo>
                <a:lnTo>
                  <a:pt x="187829" y="18963"/>
                </a:lnTo>
                <a:lnTo>
                  <a:pt x="196941" y="26231"/>
                </a:lnTo>
                <a:lnTo>
                  <a:pt x="199874" y="28906"/>
                </a:lnTo>
                <a:lnTo>
                  <a:pt x="201829" y="32594"/>
                </a:lnTo>
                <a:lnTo>
                  <a:pt x="203133" y="36957"/>
                </a:lnTo>
                <a:lnTo>
                  <a:pt x="204002" y="41771"/>
                </a:lnTo>
                <a:lnTo>
                  <a:pt x="204967" y="49660"/>
                </a:lnTo>
                <a:lnTo>
                  <a:pt x="205225" y="53098"/>
                </a:lnTo>
                <a:lnTo>
                  <a:pt x="204444" y="56342"/>
                </a:lnTo>
                <a:lnTo>
                  <a:pt x="201037" y="62486"/>
                </a:lnTo>
                <a:lnTo>
                  <a:pt x="198794" y="66411"/>
                </a:lnTo>
                <a:lnTo>
                  <a:pt x="193763" y="75851"/>
                </a:lnTo>
                <a:lnTo>
                  <a:pt x="191088" y="80083"/>
                </a:lnTo>
                <a:lnTo>
                  <a:pt x="185575" y="87326"/>
                </a:lnTo>
                <a:lnTo>
                  <a:pt x="182772" y="91543"/>
                </a:lnTo>
                <a:lnTo>
                  <a:pt x="179951" y="96259"/>
                </a:lnTo>
                <a:lnTo>
                  <a:pt x="177117" y="101308"/>
                </a:lnTo>
                <a:lnTo>
                  <a:pt x="172371" y="105627"/>
                </a:lnTo>
                <a:lnTo>
                  <a:pt x="166349" y="109459"/>
                </a:lnTo>
                <a:lnTo>
                  <a:pt x="159476" y="112966"/>
                </a:lnTo>
                <a:lnTo>
                  <a:pt x="152990" y="117209"/>
                </a:lnTo>
                <a:lnTo>
                  <a:pt x="146761" y="121942"/>
                </a:lnTo>
                <a:lnTo>
                  <a:pt x="140703" y="127003"/>
                </a:lnTo>
                <a:lnTo>
                  <a:pt x="134759" y="132282"/>
                </a:lnTo>
                <a:lnTo>
                  <a:pt x="123076" y="143227"/>
                </a:lnTo>
                <a:lnTo>
                  <a:pt x="117293" y="147861"/>
                </a:lnTo>
                <a:lnTo>
                  <a:pt x="111533" y="151902"/>
                </a:lnTo>
                <a:lnTo>
                  <a:pt x="105788" y="155549"/>
                </a:lnTo>
                <a:lnTo>
                  <a:pt x="100053" y="159885"/>
                </a:lnTo>
                <a:lnTo>
                  <a:pt x="94324" y="164681"/>
                </a:lnTo>
                <a:lnTo>
                  <a:pt x="83832" y="174137"/>
                </a:lnTo>
                <a:lnTo>
                  <a:pt x="75994" y="181514"/>
                </a:lnTo>
                <a:lnTo>
                  <a:pt x="60231" y="196957"/>
                </a:lnTo>
                <a:lnTo>
                  <a:pt x="57299" y="199873"/>
                </a:lnTo>
                <a:lnTo>
                  <a:pt x="54392" y="201817"/>
                </a:lnTo>
                <a:lnTo>
                  <a:pt x="48622" y="203977"/>
                </a:lnTo>
                <a:lnTo>
                  <a:pt x="46702" y="205505"/>
                </a:lnTo>
                <a:lnTo>
                  <a:pt x="45422" y="207477"/>
                </a:lnTo>
                <a:lnTo>
                  <a:pt x="44569" y="209743"/>
                </a:lnTo>
                <a:lnTo>
                  <a:pt x="44952" y="212207"/>
                </a:lnTo>
                <a:lnTo>
                  <a:pt x="47919" y="217485"/>
                </a:lnTo>
                <a:lnTo>
                  <a:pt x="50043" y="219273"/>
                </a:lnTo>
                <a:lnTo>
                  <a:pt x="52412" y="220465"/>
                </a:lnTo>
                <a:lnTo>
                  <a:pt x="54944" y="221260"/>
                </a:lnTo>
                <a:lnTo>
                  <a:pt x="56632" y="222742"/>
                </a:lnTo>
                <a:lnTo>
                  <a:pt x="57757" y="224683"/>
                </a:lnTo>
                <a:lnTo>
                  <a:pt x="58507" y="226929"/>
                </a:lnTo>
                <a:lnTo>
                  <a:pt x="60912" y="228427"/>
                </a:lnTo>
                <a:lnTo>
                  <a:pt x="73399" y="231487"/>
                </a:lnTo>
                <a:lnTo>
                  <a:pt x="83739" y="235579"/>
                </a:lnTo>
                <a:lnTo>
                  <a:pt x="94685" y="238032"/>
                </a:lnTo>
                <a:lnTo>
                  <a:pt x="100271" y="238686"/>
                </a:lnTo>
                <a:lnTo>
                  <a:pt x="107805" y="239123"/>
                </a:lnTo>
                <a:lnTo>
                  <a:pt x="126336" y="239607"/>
                </a:lnTo>
                <a:lnTo>
                  <a:pt x="149087" y="239880"/>
                </a:lnTo>
                <a:lnTo>
                  <a:pt x="156541" y="240871"/>
                </a:lnTo>
                <a:lnTo>
                  <a:pt x="164368" y="242484"/>
                </a:lnTo>
                <a:lnTo>
                  <a:pt x="172444" y="244512"/>
                </a:lnTo>
                <a:lnTo>
                  <a:pt x="180685" y="245863"/>
                </a:lnTo>
                <a:lnTo>
                  <a:pt x="189037" y="246765"/>
                </a:lnTo>
                <a:lnTo>
                  <a:pt x="197462" y="247366"/>
                </a:lnTo>
                <a:lnTo>
                  <a:pt x="204984" y="247766"/>
                </a:lnTo>
                <a:lnTo>
                  <a:pt x="218421" y="248211"/>
                </a:lnTo>
                <a:lnTo>
                  <a:pt x="261557" y="248536"/>
                </a:lnTo>
                <a:lnTo>
                  <a:pt x="301614" y="248564"/>
                </a:lnTo>
                <a:lnTo>
                  <a:pt x="307756" y="249518"/>
                </a:lnTo>
                <a:lnTo>
                  <a:pt x="317120" y="253117"/>
                </a:lnTo>
                <a:lnTo>
                  <a:pt x="320951" y="253505"/>
                </a:lnTo>
                <a:lnTo>
                  <a:pt x="324457" y="252812"/>
                </a:lnTo>
                <a:lnTo>
                  <a:pt x="330893" y="250454"/>
                </a:lnTo>
                <a:lnTo>
                  <a:pt x="339872" y="249126"/>
                </a:lnTo>
                <a:lnTo>
                  <a:pt x="348899" y="248677"/>
                </a:lnTo>
                <a:lnTo>
                  <a:pt x="351472" y="2485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333"/>
          <p:cNvSpPr/>
          <p:nvPr/>
        </p:nvSpPr>
        <p:spPr>
          <a:xfrm>
            <a:off x="3294697" y="3883342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1932" y="20151"/>
                </a:lnTo>
                <a:lnTo>
                  <a:pt x="36000" y="44542"/>
                </a:lnTo>
                <a:lnTo>
                  <a:pt x="82986" y="91558"/>
                </a:lnTo>
                <a:lnTo>
                  <a:pt x="87709" y="97234"/>
                </a:lnTo>
                <a:lnTo>
                  <a:pt x="91810" y="102923"/>
                </a:lnTo>
                <a:lnTo>
                  <a:pt x="95497" y="108620"/>
                </a:lnTo>
                <a:lnTo>
                  <a:pt x="99860" y="114324"/>
                </a:lnTo>
                <a:lnTo>
                  <a:pt x="104673" y="120031"/>
                </a:lnTo>
                <a:lnTo>
                  <a:pt x="109787" y="125741"/>
                </a:lnTo>
                <a:lnTo>
                  <a:pt x="120549" y="137165"/>
                </a:lnTo>
                <a:lnTo>
                  <a:pt x="126086" y="142878"/>
                </a:lnTo>
                <a:lnTo>
                  <a:pt x="131683" y="147640"/>
                </a:lnTo>
                <a:lnTo>
                  <a:pt x="137318" y="151766"/>
                </a:lnTo>
                <a:lnTo>
                  <a:pt x="142981" y="155470"/>
                </a:lnTo>
                <a:lnTo>
                  <a:pt x="147708" y="158892"/>
                </a:lnTo>
                <a:lnTo>
                  <a:pt x="151812" y="162125"/>
                </a:lnTo>
                <a:lnTo>
                  <a:pt x="155500" y="165234"/>
                </a:lnTo>
                <a:lnTo>
                  <a:pt x="159865" y="168258"/>
                </a:lnTo>
                <a:lnTo>
                  <a:pt x="164679" y="171227"/>
                </a:lnTo>
                <a:lnTo>
                  <a:pt x="169793" y="174159"/>
                </a:lnTo>
                <a:lnTo>
                  <a:pt x="173203" y="177066"/>
                </a:lnTo>
                <a:lnTo>
                  <a:pt x="175476" y="179957"/>
                </a:lnTo>
                <a:lnTo>
                  <a:pt x="176992" y="182836"/>
                </a:lnTo>
                <a:lnTo>
                  <a:pt x="178954" y="184756"/>
                </a:lnTo>
                <a:lnTo>
                  <a:pt x="181216" y="186035"/>
                </a:lnTo>
                <a:lnTo>
                  <a:pt x="186268" y="187457"/>
                </a:lnTo>
                <a:lnTo>
                  <a:pt x="191688" y="188090"/>
                </a:lnTo>
                <a:lnTo>
                  <a:pt x="197167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334"/>
          <p:cNvSpPr/>
          <p:nvPr/>
        </p:nvSpPr>
        <p:spPr>
          <a:xfrm>
            <a:off x="3243262" y="3883342"/>
            <a:ext cx="291466" cy="154306"/>
          </a:xfrm>
          <a:custGeom>
            <a:avLst/>
            <a:gdLst/>
            <a:ahLst/>
            <a:cxnLst/>
            <a:rect l="0" t="0" r="0" b="0"/>
            <a:pathLst>
              <a:path w="291466" h="154306">
                <a:moveTo>
                  <a:pt x="291465" y="0"/>
                </a:moveTo>
                <a:lnTo>
                  <a:pt x="283246" y="0"/>
                </a:lnTo>
                <a:lnTo>
                  <a:pt x="277969" y="2540"/>
                </a:lnTo>
                <a:lnTo>
                  <a:pt x="270227" y="6844"/>
                </a:lnTo>
                <a:lnTo>
                  <a:pt x="266829" y="9325"/>
                </a:lnTo>
                <a:lnTo>
                  <a:pt x="263611" y="11932"/>
                </a:lnTo>
                <a:lnTo>
                  <a:pt x="257495" y="14828"/>
                </a:lnTo>
                <a:lnTo>
                  <a:pt x="254531" y="15601"/>
                </a:lnTo>
                <a:lnTo>
                  <a:pt x="249698" y="18021"/>
                </a:lnTo>
                <a:lnTo>
                  <a:pt x="243618" y="21539"/>
                </a:lnTo>
                <a:lnTo>
                  <a:pt x="236707" y="25789"/>
                </a:lnTo>
                <a:lnTo>
                  <a:pt x="230194" y="29575"/>
                </a:lnTo>
                <a:lnTo>
                  <a:pt x="217879" y="36322"/>
                </a:lnTo>
                <a:lnTo>
                  <a:pt x="210975" y="40408"/>
                </a:lnTo>
                <a:lnTo>
                  <a:pt x="195684" y="50027"/>
                </a:lnTo>
                <a:lnTo>
                  <a:pt x="187606" y="54306"/>
                </a:lnTo>
                <a:lnTo>
                  <a:pt x="179363" y="58111"/>
                </a:lnTo>
                <a:lnTo>
                  <a:pt x="171011" y="61601"/>
                </a:lnTo>
                <a:lnTo>
                  <a:pt x="163537" y="65832"/>
                </a:lnTo>
                <a:lnTo>
                  <a:pt x="156650" y="70558"/>
                </a:lnTo>
                <a:lnTo>
                  <a:pt x="150153" y="75614"/>
                </a:lnTo>
                <a:lnTo>
                  <a:pt x="142965" y="79937"/>
                </a:lnTo>
                <a:lnTo>
                  <a:pt x="135315" y="83771"/>
                </a:lnTo>
                <a:lnTo>
                  <a:pt x="127357" y="87280"/>
                </a:lnTo>
                <a:lnTo>
                  <a:pt x="119195" y="90572"/>
                </a:lnTo>
                <a:lnTo>
                  <a:pt x="102506" y="96769"/>
                </a:lnTo>
                <a:lnTo>
                  <a:pt x="95007" y="99755"/>
                </a:lnTo>
                <a:lnTo>
                  <a:pt x="88103" y="102698"/>
                </a:lnTo>
                <a:lnTo>
                  <a:pt x="75352" y="108509"/>
                </a:lnTo>
                <a:lnTo>
                  <a:pt x="63335" y="114267"/>
                </a:lnTo>
                <a:lnTo>
                  <a:pt x="57463" y="118088"/>
                </a:lnTo>
                <a:lnTo>
                  <a:pt x="51644" y="122540"/>
                </a:lnTo>
                <a:lnTo>
                  <a:pt x="45859" y="127413"/>
                </a:lnTo>
                <a:lnTo>
                  <a:pt x="41050" y="130662"/>
                </a:lnTo>
                <a:lnTo>
                  <a:pt x="33167" y="134272"/>
                </a:lnTo>
                <a:lnTo>
                  <a:pt x="28779" y="136187"/>
                </a:lnTo>
                <a:lnTo>
                  <a:pt x="11610" y="144287"/>
                </a:lnTo>
                <a:lnTo>
                  <a:pt x="7382" y="145090"/>
                </a:lnTo>
                <a:lnTo>
                  <a:pt x="4922" y="145304"/>
                </a:lnTo>
                <a:lnTo>
                  <a:pt x="3281" y="146400"/>
                </a:lnTo>
                <a:lnTo>
                  <a:pt x="2187" y="14808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335"/>
          <p:cNvSpPr/>
          <p:nvPr/>
        </p:nvSpPr>
        <p:spPr>
          <a:xfrm>
            <a:off x="3646170" y="3900487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34290"/>
                </a:moveTo>
                <a:lnTo>
                  <a:pt x="0" y="29739"/>
                </a:lnTo>
                <a:lnTo>
                  <a:pt x="952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5181" y="25788"/>
                </a:lnTo>
                <a:lnTo>
                  <a:pt x="20399" y="25749"/>
                </a:lnTo>
                <a:lnTo>
                  <a:pt x="22171" y="24786"/>
                </a:lnTo>
                <a:lnTo>
                  <a:pt x="23354" y="23192"/>
                </a:lnTo>
                <a:lnTo>
                  <a:pt x="24142" y="21176"/>
                </a:lnTo>
                <a:lnTo>
                  <a:pt x="26571" y="19833"/>
                </a:lnTo>
                <a:lnTo>
                  <a:pt x="30097" y="18936"/>
                </a:lnTo>
                <a:lnTo>
                  <a:pt x="38141" y="17942"/>
                </a:lnTo>
                <a:lnTo>
                  <a:pt x="44891" y="17499"/>
                </a:lnTo>
                <a:lnTo>
                  <a:pt x="53606" y="17302"/>
                </a:lnTo>
                <a:lnTo>
                  <a:pt x="58598" y="17250"/>
                </a:lnTo>
                <a:lnTo>
                  <a:pt x="63830" y="16263"/>
                </a:lnTo>
                <a:lnTo>
                  <a:pt x="69223" y="14652"/>
                </a:lnTo>
                <a:lnTo>
                  <a:pt x="74724" y="12626"/>
                </a:lnTo>
                <a:lnTo>
                  <a:pt x="81248" y="11275"/>
                </a:lnTo>
                <a:lnTo>
                  <a:pt x="88455" y="10374"/>
                </a:lnTo>
                <a:lnTo>
                  <a:pt x="96117" y="9773"/>
                </a:lnTo>
                <a:lnTo>
                  <a:pt x="103130" y="10326"/>
                </a:lnTo>
                <a:lnTo>
                  <a:pt x="109711" y="11646"/>
                </a:lnTo>
                <a:lnTo>
                  <a:pt x="116003" y="13479"/>
                </a:lnTo>
                <a:lnTo>
                  <a:pt x="123055" y="14701"/>
                </a:lnTo>
                <a:lnTo>
                  <a:pt x="130614" y="15516"/>
                </a:lnTo>
                <a:lnTo>
                  <a:pt x="138511" y="16059"/>
                </a:lnTo>
                <a:lnTo>
                  <a:pt x="145681" y="16421"/>
                </a:lnTo>
                <a:lnTo>
                  <a:pt x="158727" y="16823"/>
                </a:lnTo>
                <a:lnTo>
                  <a:pt x="213732" y="17133"/>
                </a:lnTo>
                <a:lnTo>
                  <a:pt x="219640" y="17137"/>
                </a:lnTo>
                <a:lnTo>
                  <a:pt x="225484" y="16187"/>
                </a:lnTo>
                <a:lnTo>
                  <a:pt x="231285" y="14601"/>
                </a:lnTo>
                <a:lnTo>
                  <a:pt x="237058" y="12592"/>
                </a:lnTo>
                <a:lnTo>
                  <a:pt x="241858" y="11252"/>
                </a:lnTo>
                <a:lnTo>
                  <a:pt x="246011" y="10359"/>
                </a:lnTo>
                <a:lnTo>
                  <a:pt x="254970" y="8925"/>
                </a:lnTo>
                <a:lnTo>
                  <a:pt x="256657" y="7855"/>
                </a:lnTo>
                <a:lnTo>
                  <a:pt x="258735" y="619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336"/>
          <p:cNvSpPr/>
          <p:nvPr/>
        </p:nvSpPr>
        <p:spPr>
          <a:xfrm>
            <a:off x="3971971" y="3771900"/>
            <a:ext cx="205084" cy="231341"/>
          </a:xfrm>
          <a:custGeom>
            <a:avLst/>
            <a:gdLst/>
            <a:ahLst/>
            <a:cxnLst/>
            <a:rect l="0" t="0" r="0" b="0"/>
            <a:pathLst>
              <a:path w="205084" h="231341">
                <a:moveTo>
                  <a:pt x="111396" y="0"/>
                </a:moveTo>
                <a:lnTo>
                  <a:pt x="119615" y="0"/>
                </a:lnTo>
                <a:lnTo>
                  <a:pt x="119922" y="6785"/>
                </a:lnTo>
                <a:lnTo>
                  <a:pt x="119938" y="7380"/>
                </a:lnTo>
                <a:lnTo>
                  <a:pt x="115408" y="12770"/>
                </a:lnTo>
                <a:lnTo>
                  <a:pt x="114071" y="15181"/>
                </a:lnTo>
                <a:lnTo>
                  <a:pt x="112585" y="20399"/>
                </a:lnTo>
                <a:lnTo>
                  <a:pt x="109384" y="25894"/>
                </a:lnTo>
                <a:lnTo>
                  <a:pt x="103834" y="32463"/>
                </a:lnTo>
                <a:lnTo>
                  <a:pt x="95018" y="41733"/>
                </a:lnTo>
                <a:lnTo>
                  <a:pt x="53839" y="83265"/>
                </a:lnTo>
                <a:lnTo>
                  <a:pt x="49212" y="88848"/>
                </a:lnTo>
                <a:lnTo>
                  <a:pt x="45175" y="94474"/>
                </a:lnTo>
                <a:lnTo>
                  <a:pt x="41531" y="100130"/>
                </a:lnTo>
                <a:lnTo>
                  <a:pt x="37197" y="104854"/>
                </a:lnTo>
                <a:lnTo>
                  <a:pt x="32402" y="108954"/>
                </a:lnTo>
                <a:lnTo>
                  <a:pt x="27301" y="112641"/>
                </a:lnTo>
                <a:lnTo>
                  <a:pt x="22948" y="117004"/>
                </a:lnTo>
                <a:lnTo>
                  <a:pt x="19093" y="121818"/>
                </a:lnTo>
                <a:lnTo>
                  <a:pt x="15571" y="126932"/>
                </a:lnTo>
                <a:lnTo>
                  <a:pt x="12270" y="132246"/>
                </a:lnTo>
                <a:lnTo>
                  <a:pt x="9117" y="137694"/>
                </a:lnTo>
                <a:lnTo>
                  <a:pt x="6063" y="143231"/>
                </a:lnTo>
                <a:lnTo>
                  <a:pt x="4026" y="147875"/>
                </a:lnTo>
                <a:lnTo>
                  <a:pt x="2668" y="151923"/>
                </a:lnTo>
                <a:lnTo>
                  <a:pt x="1764" y="155574"/>
                </a:lnTo>
                <a:lnTo>
                  <a:pt x="1160" y="159913"/>
                </a:lnTo>
                <a:lnTo>
                  <a:pt x="758" y="164712"/>
                </a:lnTo>
                <a:lnTo>
                  <a:pt x="311" y="174170"/>
                </a:lnTo>
                <a:lnTo>
                  <a:pt x="112" y="181548"/>
                </a:lnTo>
                <a:lnTo>
                  <a:pt x="0" y="191058"/>
                </a:lnTo>
                <a:lnTo>
                  <a:pt x="938" y="194047"/>
                </a:lnTo>
                <a:lnTo>
                  <a:pt x="4518" y="199908"/>
                </a:lnTo>
                <a:lnTo>
                  <a:pt x="6745" y="205688"/>
                </a:lnTo>
                <a:lnTo>
                  <a:pt x="7338" y="208562"/>
                </a:lnTo>
                <a:lnTo>
                  <a:pt x="9639" y="211432"/>
                </a:lnTo>
                <a:lnTo>
                  <a:pt x="13078" y="214296"/>
                </a:lnTo>
                <a:lnTo>
                  <a:pt x="17276" y="217160"/>
                </a:lnTo>
                <a:lnTo>
                  <a:pt x="21027" y="219068"/>
                </a:lnTo>
                <a:lnTo>
                  <a:pt x="24480" y="220340"/>
                </a:lnTo>
                <a:lnTo>
                  <a:pt x="27735" y="221188"/>
                </a:lnTo>
                <a:lnTo>
                  <a:pt x="31809" y="222706"/>
                </a:lnTo>
                <a:lnTo>
                  <a:pt x="36431" y="224671"/>
                </a:lnTo>
                <a:lnTo>
                  <a:pt x="41417" y="226933"/>
                </a:lnTo>
                <a:lnTo>
                  <a:pt x="46646" y="228441"/>
                </a:lnTo>
                <a:lnTo>
                  <a:pt x="52037" y="229446"/>
                </a:lnTo>
                <a:lnTo>
                  <a:pt x="57536" y="230117"/>
                </a:lnTo>
                <a:lnTo>
                  <a:pt x="63107" y="230563"/>
                </a:lnTo>
                <a:lnTo>
                  <a:pt x="68726" y="230861"/>
                </a:lnTo>
                <a:lnTo>
                  <a:pt x="74376" y="231060"/>
                </a:lnTo>
                <a:lnTo>
                  <a:pt x="95982" y="231340"/>
                </a:lnTo>
                <a:lnTo>
                  <a:pt x="103026" y="230426"/>
                </a:lnTo>
                <a:lnTo>
                  <a:pt x="109625" y="228865"/>
                </a:lnTo>
                <a:lnTo>
                  <a:pt x="115931" y="226871"/>
                </a:lnTo>
                <a:lnTo>
                  <a:pt x="122039" y="225543"/>
                </a:lnTo>
                <a:lnTo>
                  <a:pt x="128016" y="224656"/>
                </a:lnTo>
                <a:lnTo>
                  <a:pt x="133906" y="224066"/>
                </a:lnTo>
                <a:lnTo>
                  <a:pt x="139738" y="222720"/>
                </a:lnTo>
                <a:lnTo>
                  <a:pt x="145531" y="220870"/>
                </a:lnTo>
                <a:lnTo>
                  <a:pt x="151297" y="218684"/>
                </a:lnTo>
                <a:lnTo>
                  <a:pt x="156094" y="216274"/>
                </a:lnTo>
                <a:lnTo>
                  <a:pt x="160245" y="213715"/>
                </a:lnTo>
                <a:lnTo>
                  <a:pt x="163965" y="211057"/>
                </a:lnTo>
                <a:lnTo>
                  <a:pt x="167397" y="208332"/>
                </a:lnTo>
                <a:lnTo>
                  <a:pt x="173750" y="202764"/>
                </a:lnTo>
                <a:lnTo>
                  <a:pt x="177731" y="199946"/>
                </a:lnTo>
                <a:lnTo>
                  <a:pt x="182289" y="197115"/>
                </a:lnTo>
                <a:lnTo>
                  <a:pt x="187233" y="194275"/>
                </a:lnTo>
                <a:lnTo>
                  <a:pt x="191482" y="191429"/>
                </a:lnTo>
                <a:lnTo>
                  <a:pt x="195266" y="188579"/>
                </a:lnTo>
                <a:lnTo>
                  <a:pt x="198742" y="185727"/>
                </a:lnTo>
                <a:lnTo>
                  <a:pt x="201059" y="182873"/>
                </a:lnTo>
                <a:lnTo>
                  <a:pt x="202604" y="180018"/>
                </a:lnTo>
                <a:lnTo>
                  <a:pt x="204320" y="174305"/>
                </a:lnTo>
                <a:lnTo>
                  <a:pt x="205083" y="168591"/>
                </a:lnTo>
                <a:lnTo>
                  <a:pt x="204334" y="165734"/>
                </a:lnTo>
                <a:lnTo>
                  <a:pt x="200962" y="160019"/>
                </a:lnTo>
                <a:lnTo>
                  <a:pt x="198259" y="155998"/>
                </a:lnTo>
                <a:lnTo>
                  <a:pt x="192547" y="152517"/>
                </a:lnTo>
                <a:lnTo>
                  <a:pt x="188356" y="150255"/>
                </a:lnTo>
                <a:lnTo>
                  <a:pt x="183658" y="148748"/>
                </a:lnTo>
                <a:lnTo>
                  <a:pt x="178621" y="147742"/>
                </a:lnTo>
                <a:lnTo>
                  <a:pt x="173358" y="147073"/>
                </a:lnTo>
                <a:lnTo>
                  <a:pt x="167944" y="146626"/>
                </a:lnTo>
                <a:lnTo>
                  <a:pt x="162430" y="146328"/>
                </a:lnTo>
                <a:lnTo>
                  <a:pt x="151223" y="145997"/>
                </a:lnTo>
                <a:lnTo>
                  <a:pt x="116143" y="145755"/>
                </a:lnTo>
                <a:lnTo>
                  <a:pt x="101123" y="145743"/>
                </a:lnTo>
                <a:lnTo>
                  <a:pt x="94070" y="146692"/>
                </a:lnTo>
                <a:lnTo>
                  <a:pt x="87462" y="148277"/>
                </a:lnTo>
                <a:lnTo>
                  <a:pt x="81153" y="150286"/>
                </a:lnTo>
                <a:lnTo>
                  <a:pt x="75042" y="151626"/>
                </a:lnTo>
                <a:lnTo>
                  <a:pt x="69062" y="152518"/>
                </a:lnTo>
                <a:lnTo>
                  <a:pt x="63171" y="153114"/>
                </a:lnTo>
                <a:lnTo>
                  <a:pt x="58291" y="154463"/>
                </a:lnTo>
                <a:lnTo>
                  <a:pt x="54085" y="156316"/>
                </a:lnTo>
                <a:lnTo>
                  <a:pt x="50329" y="158503"/>
                </a:lnTo>
                <a:lnTo>
                  <a:pt x="45920" y="160913"/>
                </a:lnTo>
                <a:lnTo>
                  <a:pt x="35940" y="166132"/>
                </a:lnTo>
                <a:lnTo>
                  <a:pt x="31565" y="168857"/>
                </a:lnTo>
                <a:lnTo>
                  <a:pt x="27695" y="171626"/>
                </a:lnTo>
                <a:lnTo>
                  <a:pt x="24163" y="174425"/>
                </a:lnTo>
                <a:lnTo>
                  <a:pt x="20856" y="177243"/>
                </a:lnTo>
                <a:lnTo>
                  <a:pt x="14641" y="182915"/>
                </a:lnTo>
                <a:lnTo>
                  <a:pt x="12602" y="186713"/>
                </a:lnTo>
                <a:lnTo>
                  <a:pt x="11244" y="191150"/>
                </a:lnTo>
                <a:lnTo>
                  <a:pt x="10338" y="196014"/>
                </a:lnTo>
                <a:lnTo>
                  <a:pt x="9734" y="200208"/>
                </a:lnTo>
                <a:lnTo>
                  <a:pt x="9063" y="207409"/>
                </a:lnTo>
                <a:lnTo>
                  <a:pt x="8765" y="213784"/>
                </a:lnTo>
                <a:lnTo>
                  <a:pt x="8526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337"/>
          <p:cNvSpPr/>
          <p:nvPr/>
        </p:nvSpPr>
        <p:spPr>
          <a:xfrm>
            <a:off x="2437447" y="3720474"/>
            <a:ext cx="111443" cy="882959"/>
          </a:xfrm>
          <a:custGeom>
            <a:avLst/>
            <a:gdLst/>
            <a:ahLst/>
            <a:cxnLst/>
            <a:rect l="0" t="0" r="0" b="0"/>
            <a:pathLst>
              <a:path w="111443" h="882959">
                <a:moveTo>
                  <a:pt x="111442" y="17136"/>
                </a:moveTo>
                <a:lnTo>
                  <a:pt x="106892" y="12585"/>
                </a:lnTo>
                <a:lnTo>
                  <a:pt x="103646" y="11244"/>
                </a:lnTo>
                <a:lnTo>
                  <a:pt x="99577" y="10350"/>
                </a:lnTo>
                <a:lnTo>
                  <a:pt x="94960" y="9755"/>
                </a:lnTo>
                <a:lnTo>
                  <a:pt x="92834" y="9358"/>
                </a:lnTo>
                <a:lnTo>
                  <a:pt x="92369" y="9093"/>
                </a:lnTo>
                <a:lnTo>
                  <a:pt x="93012" y="8916"/>
                </a:lnTo>
                <a:lnTo>
                  <a:pt x="92488" y="7846"/>
                </a:lnTo>
                <a:lnTo>
                  <a:pt x="89366" y="4117"/>
                </a:lnTo>
                <a:lnTo>
                  <a:pt x="86804" y="1213"/>
                </a:lnTo>
                <a:lnTo>
                  <a:pt x="87397" y="806"/>
                </a:lnTo>
                <a:lnTo>
                  <a:pt x="90596" y="353"/>
                </a:lnTo>
                <a:lnTo>
                  <a:pt x="90877" y="232"/>
                </a:lnTo>
                <a:lnTo>
                  <a:pt x="87675" y="62"/>
                </a:lnTo>
                <a:lnTo>
                  <a:pt x="86592" y="22"/>
                </a:lnTo>
                <a:lnTo>
                  <a:pt x="90532" y="0"/>
                </a:lnTo>
                <a:lnTo>
                  <a:pt x="91787" y="950"/>
                </a:lnTo>
                <a:lnTo>
                  <a:pt x="92624" y="2535"/>
                </a:lnTo>
                <a:lnTo>
                  <a:pt x="93967" y="7372"/>
                </a:lnTo>
                <a:lnTo>
                  <a:pt x="94278" y="29959"/>
                </a:lnTo>
                <a:lnTo>
                  <a:pt x="94289" y="40615"/>
                </a:lnTo>
                <a:lnTo>
                  <a:pt x="91754" y="51701"/>
                </a:lnTo>
                <a:lnTo>
                  <a:pt x="88404" y="63930"/>
                </a:lnTo>
                <a:lnTo>
                  <a:pt x="85566" y="86881"/>
                </a:lnTo>
                <a:lnTo>
                  <a:pt x="83714" y="95065"/>
                </a:lnTo>
                <a:lnTo>
                  <a:pt x="81527" y="103379"/>
                </a:lnTo>
                <a:lnTo>
                  <a:pt x="78449" y="128732"/>
                </a:lnTo>
                <a:lnTo>
                  <a:pt x="77728" y="148331"/>
                </a:lnTo>
                <a:lnTo>
                  <a:pt x="76456" y="170695"/>
                </a:lnTo>
                <a:lnTo>
                  <a:pt x="74783" y="183326"/>
                </a:lnTo>
                <a:lnTo>
                  <a:pt x="71337" y="210060"/>
                </a:lnTo>
                <a:lnTo>
                  <a:pt x="70418" y="223857"/>
                </a:lnTo>
                <a:lnTo>
                  <a:pt x="69805" y="237818"/>
                </a:lnTo>
                <a:lnTo>
                  <a:pt x="69125" y="266029"/>
                </a:lnTo>
                <a:lnTo>
                  <a:pt x="68688" y="322946"/>
                </a:lnTo>
                <a:lnTo>
                  <a:pt x="67699" y="338167"/>
                </a:lnTo>
                <a:lnTo>
                  <a:pt x="66088" y="354029"/>
                </a:lnTo>
                <a:lnTo>
                  <a:pt x="64061" y="370319"/>
                </a:lnTo>
                <a:lnTo>
                  <a:pt x="63662" y="385941"/>
                </a:lnTo>
                <a:lnTo>
                  <a:pt x="64349" y="401118"/>
                </a:lnTo>
                <a:lnTo>
                  <a:pt x="65759" y="415999"/>
                </a:lnTo>
                <a:lnTo>
                  <a:pt x="66699" y="430682"/>
                </a:lnTo>
                <a:lnTo>
                  <a:pt x="67326" y="445233"/>
                </a:lnTo>
                <a:lnTo>
                  <a:pt x="68023" y="475054"/>
                </a:lnTo>
                <a:lnTo>
                  <a:pt x="68578" y="678350"/>
                </a:lnTo>
                <a:lnTo>
                  <a:pt x="66039" y="704709"/>
                </a:lnTo>
                <a:lnTo>
                  <a:pt x="62688" y="731346"/>
                </a:lnTo>
                <a:lnTo>
                  <a:pt x="61199" y="755885"/>
                </a:lnTo>
                <a:lnTo>
                  <a:pt x="57997" y="776951"/>
                </a:lnTo>
                <a:lnTo>
                  <a:pt x="55810" y="786569"/>
                </a:lnTo>
                <a:lnTo>
                  <a:pt x="52731" y="813758"/>
                </a:lnTo>
                <a:lnTo>
                  <a:pt x="49471" y="828708"/>
                </a:lnTo>
                <a:lnTo>
                  <a:pt x="47268" y="835361"/>
                </a:lnTo>
                <a:lnTo>
                  <a:pt x="44847" y="841702"/>
                </a:lnTo>
                <a:lnTo>
                  <a:pt x="42281" y="847834"/>
                </a:lnTo>
                <a:lnTo>
                  <a:pt x="39617" y="853827"/>
                </a:lnTo>
                <a:lnTo>
                  <a:pt x="36657" y="863026"/>
                </a:lnTo>
                <a:lnTo>
                  <a:pt x="35868" y="866813"/>
                </a:lnTo>
                <a:lnTo>
                  <a:pt x="34390" y="869337"/>
                </a:lnTo>
                <a:lnTo>
                  <a:pt x="32452" y="871020"/>
                </a:lnTo>
                <a:lnTo>
                  <a:pt x="30207" y="872141"/>
                </a:lnTo>
                <a:lnTo>
                  <a:pt x="27758" y="872890"/>
                </a:lnTo>
                <a:lnTo>
                  <a:pt x="25173" y="873389"/>
                </a:lnTo>
                <a:lnTo>
                  <a:pt x="22497" y="873721"/>
                </a:lnTo>
                <a:lnTo>
                  <a:pt x="18808" y="874895"/>
                </a:lnTo>
                <a:lnTo>
                  <a:pt x="14444" y="876630"/>
                </a:lnTo>
                <a:lnTo>
                  <a:pt x="0" y="8829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338"/>
          <p:cNvSpPr/>
          <p:nvPr/>
        </p:nvSpPr>
        <p:spPr>
          <a:xfrm>
            <a:off x="201364" y="4337952"/>
            <a:ext cx="341561" cy="368351"/>
          </a:xfrm>
          <a:custGeom>
            <a:avLst/>
            <a:gdLst/>
            <a:ahLst/>
            <a:cxnLst/>
            <a:rect l="0" t="0" r="0" b="0"/>
            <a:pathLst>
              <a:path w="341561" h="368351">
                <a:moveTo>
                  <a:pt x="67240" y="119748"/>
                </a:moveTo>
                <a:lnTo>
                  <a:pt x="52479" y="127129"/>
                </a:lnTo>
                <a:lnTo>
                  <a:pt x="48615" y="127790"/>
                </a:lnTo>
                <a:lnTo>
                  <a:pt x="46251" y="127967"/>
                </a:lnTo>
                <a:lnTo>
                  <a:pt x="43722" y="129037"/>
                </a:lnTo>
                <a:lnTo>
                  <a:pt x="35613" y="134142"/>
                </a:lnTo>
                <a:lnTo>
                  <a:pt x="30006" y="135670"/>
                </a:lnTo>
                <a:lnTo>
                  <a:pt x="21495" y="136531"/>
                </a:lnTo>
                <a:lnTo>
                  <a:pt x="11038" y="136821"/>
                </a:lnTo>
                <a:lnTo>
                  <a:pt x="8924" y="136861"/>
                </a:lnTo>
                <a:lnTo>
                  <a:pt x="5445" y="134339"/>
                </a:lnTo>
                <a:lnTo>
                  <a:pt x="3183" y="132333"/>
                </a:lnTo>
                <a:lnTo>
                  <a:pt x="1676" y="130043"/>
                </a:lnTo>
                <a:lnTo>
                  <a:pt x="0" y="124958"/>
                </a:lnTo>
                <a:lnTo>
                  <a:pt x="506" y="122269"/>
                </a:lnTo>
                <a:lnTo>
                  <a:pt x="4817" y="112981"/>
                </a:lnTo>
                <a:lnTo>
                  <a:pt x="6159" y="103723"/>
                </a:lnTo>
                <a:lnTo>
                  <a:pt x="8422" y="99539"/>
                </a:lnTo>
                <a:lnTo>
                  <a:pt x="16016" y="92351"/>
                </a:lnTo>
                <a:lnTo>
                  <a:pt x="23202" y="80901"/>
                </a:lnTo>
                <a:lnTo>
                  <a:pt x="29570" y="67240"/>
                </a:lnTo>
                <a:lnTo>
                  <a:pt x="35576" y="54819"/>
                </a:lnTo>
                <a:lnTo>
                  <a:pt x="40415" y="48839"/>
                </a:lnTo>
                <a:lnTo>
                  <a:pt x="46500" y="42948"/>
                </a:lnTo>
                <a:lnTo>
                  <a:pt x="53413" y="37115"/>
                </a:lnTo>
                <a:lnTo>
                  <a:pt x="59927" y="32274"/>
                </a:lnTo>
                <a:lnTo>
                  <a:pt x="66175" y="28095"/>
                </a:lnTo>
                <a:lnTo>
                  <a:pt x="72245" y="24356"/>
                </a:lnTo>
                <a:lnTo>
                  <a:pt x="94441" y="9991"/>
                </a:lnTo>
                <a:lnTo>
                  <a:pt x="101567" y="6572"/>
                </a:lnTo>
                <a:lnTo>
                  <a:pt x="108222" y="4292"/>
                </a:lnTo>
                <a:lnTo>
                  <a:pt x="114564" y="2772"/>
                </a:lnTo>
                <a:lnTo>
                  <a:pt x="120697" y="1759"/>
                </a:lnTo>
                <a:lnTo>
                  <a:pt x="126691" y="1083"/>
                </a:lnTo>
                <a:lnTo>
                  <a:pt x="132591" y="633"/>
                </a:lnTo>
                <a:lnTo>
                  <a:pt x="138430" y="333"/>
                </a:lnTo>
                <a:lnTo>
                  <a:pt x="149998" y="0"/>
                </a:lnTo>
                <a:lnTo>
                  <a:pt x="155749" y="863"/>
                </a:lnTo>
                <a:lnTo>
                  <a:pt x="161489" y="2391"/>
                </a:lnTo>
                <a:lnTo>
                  <a:pt x="167220" y="4363"/>
                </a:lnTo>
                <a:lnTo>
                  <a:pt x="171994" y="7582"/>
                </a:lnTo>
                <a:lnTo>
                  <a:pt x="179837" y="16238"/>
                </a:lnTo>
                <a:lnTo>
                  <a:pt x="189039" y="23896"/>
                </a:lnTo>
                <a:lnTo>
                  <a:pt x="194159" y="27272"/>
                </a:lnTo>
                <a:lnTo>
                  <a:pt x="198525" y="32380"/>
                </a:lnTo>
                <a:lnTo>
                  <a:pt x="202389" y="38642"/>
                </a:lnTo>
                <a:lnTo>
                  <a:pt x="205917" y="45675"/>
                </a:lnTo>
                <a:lnTo>
                  <a:pt x="208269" y="53221"/>
                </a:lnTo>
                <a:lnTo>
                  <a:pt x="209837" y="61109"/>
                </a:lnTo>
                <a:lnTo>
                  <a:pt x="210882" y="69225"/>
                </a:lnTo>
                <a:lnTo>
                  <a:pt x="211579" y="77493"/>
                </a:lnTo>
                <a:lnTo>
                  <a:pt x="212044" y="85863"/>
                </a:lnTo>
                <a:lnTo>
                  <a:pt x="212560" y="102783"/>
                </a:lnTo>
                <a:lnTo>
                  <a:pt x="212789" y="119828"/>
                </a:lnTo>
                <a:lnTo>
                  <a:pt x="211898" y="129326"/>
                </a:lnTo>
                <a:lnTo>
                  <a:pt x="210351" y="139468"/>
                </a:lnTo>
                <a:lnTo>
                  <a:pt x="208368" y="150039"/>
                </a:lnTo>
                <a:lnTo>
                  <a:pt x="206093" y="159945"/>
                </a:lnTo>
                <a:lnTo>
                  <a:pt x="203624" y="169406"/>
                </a:lnTo>
                <a:lnTo>
                  <a:pt x="201025" y="178571"/>
                </a:lnTo>
                <a:lnTo>
                  <a:pt x="195598" y="196374"/>
                </a:lnTo>
                <a:lnTo>
                  <a:pt x="184352" y="231086"/>
                </a:lnTo>
                <a:lnTo>
                  <a:pt x="182463" y="238741"/>
                </a:lnTo>
                <a:lnTo>
                  <a:pt x="181203" y="245749"/>
                </a:lnTo>
                <a:lnTo>
                  <a:pt x="180363" y="252326"/>
                </a:lnTo>
                <a:lnTo>
                  <a:pt x="177898" y="258615"/>
                </a:lnTo>
                <a:lnTo>
                  <a:pt x="174350" y="264714"/>
                </a:lnTo>
                <a:lnTo>
                  <a:pt x="170079" y="270684"/>
                </a:lnTo>
                <a:lnTo>
                  <a:pt x="166279" y="276569"/>
                </a:lnTo>
                <a:lnTo>
                  <a:pt x="162794" y="282398"/>
                </a:lnTo>
                <a:lnTo>
                  <a:pt x="159518" y="288189"/>
                </a:lnTo>
                <a:lnTo>
                  <a:pt x="155429" y="293954"/>
                </a:lnTo>
                <a:lnTo>
                  <a:pt x="145805" y="305440"/>
                </a:lnTo>
                <a:lnTo>
                  <a:pt x="137718" y="314355"/>
                </a:lnTo>
                <a:lnTo>
                  <a:pt x="127810" y="324730"/>
                </a:lnTo>
                <a:lnTo>
                  <a:pt x="107278" y="345446"/>
                </a:lnTo>
                <a:lnTo>
                  <a:pt x="103457" y="347366"/>
                </a:lnTo>
                <a:lnTo>
                  <a:pt x="94132" y="349498"/>
                </a:lnTo>
                <a:lnTo>
                  <a:pt x="87273" y="350700"/>
                </a:lnTo>
                <a:lnTo>
                  <a:pt x="80589" y="348441"/>
                </a:lnTo>
                <a:lnTo>
                  <a:pt x="76139" y="346505"/>
                </a:lnTo>
                <a:lnTo>
                  <a:pt x="73173" y="344261"/>
                </a:lnTo>
                <a:lnTo>
                  <a:pt x="71196" y="341813"/>
                </a:lnTo>
                <a:lnTo>
                  <a:pt x="69877" y="339229"/>
                </a:lnTo>
                <a:lnTo>
                  <a:pt x="68046" y="337506"/>
                </a:lnTo>
                <a:lnTo>
                  <a:pt x="65872" y="336358"/>
                </a:lnTo>
                <a:lnTo>
                  <a:pt x="63471" y="335592"/>
                </a:lnTo>
                <a:lnTo>
                  <a:pt x="61870" y="334129"/>
                </a:lnTo>
                <a:lnTo>
                  <a:pt x="60803" y="332201"/>
                </a:lnTo>
                <a:lnTo>
                  <a:pt x="59617" y="327519"/>
                </a:lnTo>
                <a:lnTo>
                  <a:pt x="59090" y="322263"/>
                </a:lnTo>
                <a:lnTo>
                  <a:pt x="61395" y="314212"/>
                </a:lnTo>
                <a:lnTo>
                  <a:pt x="64643" y="305236"/>
                </a:lnTo>
                <a:lnTo>
                  <a:pt x="66086" y="298072"/>
                </a:lnTo>
                <a:lnTo>
                  <a:pt x="68376" y="294828"/>
                </a:lnTo>
                <a:lnTo>
                  <a:pt x="76000" y="288683"/>
                </a:lnTo>
                <a:lnTo>
                  <a:pt x="86452" y="279869"/>
                </a:lnTo>
                <a:lnTo>
                  <a:pt x="90525" y="277930"/>
                </a:lnTo>
                <a:lnTo>
                  <a:pt x="105361" y="274249"/>
                </a:lnTo>
                <a:lnTo>
                  <a:pt x="110751" y="272279"/>
                </a:lnTo>
                <a:lnTo>
                  <a:pt x="116250" y="270013"/>
                </a:lnTo>
                <a:lnTo>
                  <a:pt x="121821" y="268502"/>
                </a:lnTo>
                <a:lnTo>
                  <a:pt x="127440" y="267495"/>
                </a:lnTo>
                <a:lnTo>
                  <a:pt x="133091" y="266823"/>
                </a:lnTo>
                <a:lnTo>
                  <a:pt x="138763" y="266375"/>
                </a:lnTo>
                <a:lnTo>
                  <a:pt x="144450" y="266077"/>
                </a:lnTo>
                <a:lnTo>
                  <a:pt x="150146" y="265878"/>
                </a:lnTo>
                <a:lnTo>
                  <a:pt x="155848" y="266697"/>
                </a:lnTo>
                <a:lnTo>
                  <a:pt x="161555" y="268197"/>
                </a:lnTo>
                <a:lnTo>
                  <a:pt x="167264" y="270149"/>
                </a:lnTo>
                <a:lnTo>
                  <a:pt x="172975" y="272403"/>
                </a:lnTo>
                <a:lnTo>
                  <a:pt x="178688" y="274858"/>
                </a:lnTo>
                <a:lnTo>
                  <a:pt x="190115" y="280126"/>
                </a:lnTo>
                <a:lnTo>
                  <a:pt x="218688" y="294102"/>
                </a:lnTo>
                <a:lnTo>
                  <a:pt x="235833" y="302641"/>
                </a:lnTo>
                <a:lnTo>
                  <a:pt x="244723" y="308349"/>
                </a:lnTo>
                <a:lnTo>
                  <a:pt x="252801" y="315013"/>
                </a:lnTo>
                <a:lnTo>
                  <a:pt x="262742" y="324325"/>
                </a:lnTo>
                <a:lnTo>
                  <a:pt x="277802" y="338981"/>
                </a:lnTo>
                <a:lnTo>
                  <a:pt x="287956" y="348112"/>
                </a:lnTo>
                <a:lnTo>
                  <a:pt x="297416" y="353958"/>
                </a:lnTo>
                <a:lnTo>
                  <a:pt x="305431" y="357191"/>
                </a:lnTo>
                <a:lnTo>
                  <a:pt x="308901" y="358053"/>
                </a:lnTo>
                <a:lnTo>
                  <a:pt x="315298" y="361551"/>
                </a:lnTo>
                <a:lnTo>
                  <a:pt x="318337" y="363818"/>
                </a:lnTo>
                <a:lnTo>
                  <a:pt x="324254" y="366336"/>
                </a:lnTo>
                <a:lnTo>
                  <a:pt x="332940" y="367753"/>
                </a:lnTo>
                <a:lnTo>
                  <a:pt x="341560" y="368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339"/>
          <p:cNvSpPr/>
          <p:nvPr/>
        </p:nvSpPr>
        <p:spPr>
          <a:xfrm>
            <a:off x="500062" y="4449127"/>
            <a:ext cx="308611" cy="188596"/>
          </a:xfrm>
          <a:custGeom>
            <a:avLst/>
            <a:gdLst/>
            <a:ahLst/>
            <a:cxnLst/>
            <a:rect l="0" t="0" r="0" b="0"/>
            <a:pathLst>
              <a:path w="308611" h="18859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4622" y="6844"/>
                </a:lnTo>
                <a:lnTo>
                  <a:pt x="20151" y="11932"/>
                </a:lnTo>
                <a:lnTo>
                  <a:pt x="23911" y="13669"/>
                </a:lnTo>
                <a:lnTo>
                  <a:pt x="33170" y="15600"/>
                </a:lnTo>
                <a:lnTo>
                  <a:pt x="41095" y="18999"/>
                </a:lnTo>
                <a:lnTo>
                  <a:pt x="48744" y="23684"/>
                </a:lnTo>
                <a:lnTo>
                  <a:pt x="53451" y="26267"/>
                </a:lnTo>
                <a:lnTo>
                  <a:pt x="69177" y="34453"/>
                </a:lnTo>
                <a:lnTo>
                  <a:pt x="91558" y="45752"/>
                </a:lnTo>
                <a:lnTo>
                  <a:pt x="98186" y="48599"/>
                </a:lnTo>
                <a:lnTo>
                  <a:pt x="105462" y="51450"/>
                </a:lnTo>
                <a:lnTo>
                  <a:pt x="113171" y="54302"/>
                </a:lnTo>
                <a:lnTo>
                  <a:pt x="120215" y="58109"/>
                </a:lnTo>
                <a:lnTo>
                  <a:pt x="126816" y="62552"/>
                </a:lnTo>
                <a:lnTo>
                  <a:pt x="133121" y="67419"/>
                </a:lnTo>
                <a:lnTo>
                  <a:pt x="140182" y="71616"/>
                </a:lnTo>
                <a:lnTo>
                  <a:pt x="147747" y="75367"/>
                </a:lnTo>
                <a:lnTo>
                  <a:pt x="155648" y="78820"/>
                </a:lnTo>
                <a:lnTo>
                  <a:pt x="162820" y="83026"/>
                </a:lnTo>
                <a:lnTo>
                  <a:pt x="169507" y="87736"/>
                </a:lnTo>
                <a:lnTo>
                  <a:pt x="175870" y="92781"/>
                </a:lnTo>
                <a:lnTo>
                  <a:pt x="182016" y="98049"/>
                </a:lnTo>
                <a:lnTo>
                  <a:pt x="188019" y="103466"/>
                </a:lnTo>
                <a:lnTo>
                  <a:pt x="193926" y="108982"/>
                </a:lnTo>
                <a:lnTo>
                  <a:pt x="199769" y="113612"/>
                </a:lnTo>
                <a:lnTo>
                  <a:pt x="205569" y="117652"/>
                </a:lnTo>
                <a:lnTo>
                  <a:pt x="211341" y="121297"/>
                </a:lnTo>
                <a:lnTo>
                  <a:pt x="217094" y="124680"/>
                </a:lnTo>
                <a:lnTo>
                  <a:pt x="222834" y="127888"/>
                </a:lnTo>
                <a:lnTo>
                  <a:pt x="228566" y="130978"/>
                </a:lnTo>
                <a:lnTo>
                  <a:pt x="234292" y="134944"/>
                </a:lnTo>
                <a:lnTo>
                  <a:pt x="240015" y="139493"/>
                </a:lnTo>
                <a:lnTo>
                  <a:pt x="245735" y="144430"/>
                </a:lnTo>
                <a:lnTo>
                  <a:pt x="254630" y="152456"/>
                </a:lnTo>
                <a:lnTo>
                  <a:pt x="261759" y="159198"/>
                </a:lnTo>
                <a:lnTo>
                  <a:pt x="268102" y="165370"/>
                </a:lnTo>
                <a:lnTo>
                  <a:pt x="271127" y="167397"/>
                </a:lnTo>
                <a:lnTo>
                  <a:pt x="279936" y="171202"/>
                </a:lnTo>
                <a:lnTo>
                  <a:pt x="288578" y="176986"/>
                </a:lnTo>
                <a:lnTo>
                  <a:pt x="294309" y="178673"/>
                </a:lnTo>
                <a:lnTo>
                  <a:pt x="296219" y="180076"/>
                </a:lnTo>
                <a:lnTo>
                  <a:pt x="297492" y="181963"/>
                </a:lnTo>
                <a:lnTo>
                  <a:pt x="298340" y="184174"/>
                </a:lnTo>
                <a:lnTo>
                  <a:pt x="299858" y="185647"/>
                </a:lnTo>
                <a:lnTo>
                  <a:pt x="301823" y="186630"/>
                </a:lnTo>
                <a:lnTo>
                  <a:pt x="30861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340"/>
          <p:cNvSpPr/>
          <p:nvPr/>
        </p:nvSpPr>
        <p:spPr>
          <a:xfrm>
            <a:off x="611504" y="4363507"/>
            <a:ext cx="154306" cy="304771"/>
          </a:xfrm>
          <a:custGeom>
            <a:avLst/>
            <a:gdLst/>
            <a:ahLst/>
            <a:cxnLst/>
            <a:rect l="0" t="0" r="0" b="0"/>
            <a:pathLst>
              <a:path w="154306" h="304771">
                <a:moveTo>
                  <a:pt x="154305" y="8468"/>
                </a:moveTo>
                <a:lnTo>
                  <a:pt x="154305" y="0"/>
                </a:lnTo>
                <a:lnTo>
                  <a:pt x="154305" y="4477"/>
                </a:lnTo>
                <a:lnTo>
                  <a:pt x="153353" y="6760"/>
                </a:lnTo>
                <a:lnTo>
                  <a:pt x="149755" y="11836"/>
                </a:lnTo>
                <a:lnTo>
                  <a:pt x="148414" y="15476"/>
                </a:lnTo>
                <a:lnTo>
                  <a:pt x="146925" y="24600"/>
                </a:lnTo>
                <a:lnTo>
                  <a:pt x="145575" y="29700"/>
                </a:lnTo>
                <a:lnTo>
                  <a:pt x="143723" y="35005"/>
                </a:lnTo>
                <a:lnTo>
                  <a:pt x="141535" y="40447"/>
                </a:lnTo>
                <a:lnTo>
                  <a:pt x="136565" y="54113"/>
                </a:lnTo>
                <a:lnTo>
                  <a:pt x="133906" y="61758"/>
                </a:lnTo>
                <a:lnTo>
                  <a:pt x="130228" y="69712"/>
                </a:lnTo>
                <a:lnTo>
                  <a:pt x="125871" y="77872"/>
                </a:lnTo>
                <a:lnTo>
                  <a:pt x="121062" y="86170"/>
                </a:lnTo>
                <a:lnTo>
                  <a:pt x="113178" y="100470"/>
                </a:lnTo>
                <a:lnTo>
                  <a:pt x="109742" y="106950"/>
                </a:lnTo>
                <a:lnTo>
                  <a:pt x="105547" y="114127"/>
                </a:lnTo>
                <a:lnTo>
                  <a:pt x="95805" y="129723"/>
                </a:lnTo>
                <a:lnTo>
                  <a:pt x="91493" y="137882"/>
                </a:lnTo>
                <a:lnTo>
                  <a:pt x="87665" y="146178"/>
                </a:lnTo>
                <a:lnTo>
                  <a:pt x="84161" y="154567"/>
                </a:lnTo>
                <a:lnTo>
                  <a:pt x="79920" y="163017"/>
                </a:lnTo>
                <a:lnTo>
                  <a:pt x="75188" y="171508"/>
                </a:lnTo>
                <a:lnTo>
                  <a:pt x="70128" y="180026"/>
                </a:lnTo>
                <a:lnTo>
                  <a:pt x="65802" y="187610"/>
                </a:lnTo>
                <a:lnTo>
                  <a:pt x="58455" y="201117"/>
                </a:lnTo>
                <a:lnTo>
                  <a:pt x="45978" y="225309"/>
                </a:lnTo>
                <a:lnTo>
                  <a:pt x="40120" y="236922"/>
                </a:lnTo>
                <a:lnTo>
                  <a:pt x="36272" y="241733"/>
                </a:lnTo>
                <a:lnTo>
                  <a:pt x="31801" y="245893"/>
                </a:lnTo>
                <a:lnTo>
                  <a:pt x="26916" y="249618"/>
                </a:lnTo>
                <a:lnTo>
                  <a:pt x="22707" y="254007"/>
                </a:lnTo>
                <a:lnTo>
                  <a:pt x="18948" y="258838"/>
                </a:lnTo>
                <a:lnTo>
                  <a:pt x="15490" y="263964"/>
                </a:lnTo>
                <a:lnTo>
                  <a:pt x="12232" y="268333"/>
                </a:lnTo>
                <a:lnTo>
                  <a:pt x="9107" y="272199"/>
                </a:lnTo>
                <a:lnTo>
                  <a:pt x="6072" y="275729"/>
                </a:lnTo>
                <a:lnTo>
                  <a:pt x="2699" y="282190"/>
                </a:lnTo>
                <a:lnTo>
                  <a:pt x="1200" y="288237"/>
                </a:lnTo>
                <a:lnTo>
                  <a:pt x="237" y="297341"/>
                </a:lnTo>
                <a:lnTo>
                  <a:pt x="10" y="304770"/>
                </a:lnTo>
                <a:lnTo>
                  <a:pt x="0" y="2999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341"/>
          <p:cNvSpPr/>
          <p:nvPr/>
        </p:nvSpPr>
        <p:spPr>
          <a:xfrm>
            <a:off x="928907" y="4191952"/>
            <a:ext cx="188376" cy="514351"/>
          </a:xfrm>
          <a:custGeom>
            <a:avLst/>
            <a:gdLst/>
            <a:ahLst/>
            <a:cxnLst/>
            <a:rect l="0" t="0" r="0" b="0"/>
            <a:pathLst>
              <a:path w="188376" h="514351">
                <a:moveTo>
                  <a:pt x="188375" y="8573"/>
                </a:moveTo>
                <a:lnTo>
                  <a:pt x="188375" y="105"/>
                </a:lnTo>
                <a:lnTo>
                  <a:pt x="183824" y="31"/>
                </a:lnTo>
                <a:lnTo>
                  <a:pt x="171614" y="0"/>
                </a:lnTo>
                <a:lnTo>
                  <a:pt x="166793" y="4551"/>
                </a:lnTo>
                <a:lnTo>
                  <a:pt x="159332" y="11932"/>
                </a:lnTo>
                <a:lnTo>
                  <a:pt x="156630" y="13669"/>
                </a:lnTo>
                <a:lnTo>
                  <a:pt x="151089" y="15600"/>
                </a:lnTo>
                <a:lnTo>
                  <a:pt x="148278" y="18020"/>
                </a:lnTo>
                <a:lnTo>
                  <a:pt x="142614" y="25789"/>
                </a:lnTo>
                <a:lnTo>
                  <a:pt x="136922" y="33052"/>
                </a:lnTo>
                <a:lnTo>
                  <a:pt x="134070" y="36322"/>
                </a:lnTo>
                <a:lnTo>
                  <a:pt x="130264" y="40407"/>
                </a:lnTo>
                <a:lnTo>
                  <a:pt x="120955" y="50027"/>
                </a:lnTo>
                <a:lnTo>
                  <a:pt x="116759" y="55258"/>
                </a:lnTo>
                <a:lnTo>
                  <a:pt x="113008" y="60651"/>
                </a:lnTo>
                <a:lnTo>
                  <a:pt x="109555" y="66152"/>
                </a:lnTo>
                <a:lnTo>
                  <a:pt x="105349" y="71724"/>
                </a:lnTo>
                <a:lnTo>
                  <a:pt x="100639" y="77343"/>
                </a:lnTo>
                <a:lnTo>
                  <a:pt x="95594" y="82995"/>
                </a:lnTo>
                <a:lnTo>
                  <a:pt x="91279" y="88668"/>
                </a:lnTo>
                <a:lnTo>
                  <a:pt x="87449" y="94354"/>
                </a:lnTo>
                <a:lnTo>
                  <a:pt x="83944" y="100050"/>
                </a:lnTo>
                <a:lnTo>
                  <a:pt x="79701" y="105753"/>
                </a:lnTo>
                <a:lnTo>
                  <a:pt x="74969" y="111460"/>
                </a:lnTo>
                <a:lnTo>
                  <a:pt x="69908" y="117169"/>
                </a:lnTo>
                <a:lnTo>
                  <a:pt x="59206" y="128593"/>
                </a:lnTo>
                <a:lnTo>
                  <a:pt x="53685" y="134306"/>
                </a:lnTo>
                <a:lnTo>
                  <a:pt x="50004" y="140020"/>
                </a:lnTo>
                <a:lnTo>
                  <a:pt x="45914" y="151449"/>
                </a:lnTo>
                <a:lnTo>
                  <a:pt x="42919" y="157163"/>
                </a:lnTo>
                <a:lnTo>
                  <a:pt x="39017" y="162878"/>
                </a:lnTo>
                <a:lnTo>
                  <a:pt x="34510" y="168593"/>
                </a:lnTo>
                <a:lnTo>
                  <a:pt x="29503" y="180023"/>
                </a:lnTo>
                <a:lnTo>
                  <a:pt x="26325" y="191453"/>
                </a:lnTo>
                <a:lnTo>
                  <a:pt x="21738" y="202883"/>
                </a:lnTo>
                <a:lnTo>
                  <a:pt x="19064" y="214313"/>
                </a:lnTo>
                <a:lnTo>
                  <a:pt x="18351" y="220028"/>
                </a:lnTo>
                <a:lnTo>
                  <a:pt x="15971" y="225743"/>
                </a:lnTo>
                <a:lnTo>
                  <a:pt x="12479" y="231458"/>
                </a:lnTo>
                <a:lnTo>
                  <a:pt x="8246" y="237173"/>
                </a:lnTo>
                <a:lnTo>
                  <a:pt x="5424" y="243840"/>
                </a:lnTo>
                <a:lnTo>
                  <a:pt x="2288" y="258868"/>
                </a:lnTo>
                <a:lnTo>
                  <a:pt x="895" y="272533"/>
                </a:lnTo>
                <a:lnTo>
                  <a:pt x="275" y="284956"/>
                </a:lnTo>
                <a:lnTo>
                  <a:pt x="0" y="296827"/>
                </a:lnTo>
                <a:lnTo>
                  <a:pt x="2418" y="308453"/>
                </a:lnTo>
                <a:lnTo>
                  <a:pt x="5715" y="319970"/>
                </a:lnTo>
                <a:lnTo>
                  <a:pt x="7180" y="331439"/>
                </a:lnTo>
                <a:lnTo>
                  <a:pt x="10371" y="342887"/>
                </a:lnTo>
                <a:lnTo>
                  <a:pt x="14012" y="354324"/>
                </a:lnTo>
                <a:lnTo>
                  <a:pt x="15630" y="365757"/>
                </a:lnTo>
                <a:lnTo>
                  <a:pt x="18890" y="377189"/>
                </a:lnTo>
                <a:lnTo>
                  <a:pt x="23513" y="387667"/>
                </a:lnTo>
                <a:lnTo>
                  <a:pt x="28743" y="395499"/>
                </a:lnTo>
                <a:lnTo>
                  <a:pt x="31702" y="404695"/>
                </a:lnTo>
                <a:lnTo>
                  <a:pt x="33970" y="415132"/>
                </a:lnTo>
                <a:lnTo>
                  <a:pt x="38153" y="426121"/>
                </a:lnTo>
                <a:lnTo>
                  <a:pt x="43187" y="434815"/>
                </a:lnTo>
                <a:lnTo>
                  <a:pt x="48600" y="441853"/>
                </a:lnTo>
                <a:lnTo>
                  <a:pt x="54180" y="448157"/>
                </a:lnTo>
                <a:lnTo>
                  <a:pt x="59835" y="454133"/>
                </a:lnTo>
                <a:lnTo>
                  <a:pt x="79793" y="474333"/>
                </a:lnTo>
                <a:lnTo>
                  <a:pt x="81697" y="477194"/>
                </a:lnTo>
                <a:lnTo>
                  <a:pt x="85329" y="485773"/>
                </a:lnTo>
                <a:lnTo>
                  <a:pt x="89554" y="491490"/>
                </a:lnTo>
                <a:lnTo>
                  <a:pt x="92014" y="493394"/>
                </a:lnTo>
                <a:lnTo>
                  <a:pt x="94607" y="494665"/>
                </a:lnTo>
                <a:lnTo>
                  <a:pt x="97288" y="495511"/>
                </a:lnTo>
                <a:lnTo>
                  <a:pt x="99075" y="497029"/>
                </a:lnTo>
                <a:lnTo>
                  <a:pt x="100267" y="498993"/>
                </a:lnTo>
                <a:lnTo>
                  <a:pt x="101061" y="501254"/>
                </a:lnTo>
                <a:lnTo>
                  <a:pt x="102543" y="502762"/>
                </a:lnTo>
                <a:lnTo>
                  <a:pt x="104484" y="503767"/>
                </a:lnTo>
                <a:lnTo>
                  <a:pt x="106730" y="504437"/>
                </a:lnTo>
                <a:lnTo>
                  <a:pt x="111766" y="507722"/>
                </a:lnTo>
                <a:lnTo>
                  <a:pt x="114442" y="509931"/>
                </a:lnTo>
                <a:lnTo>
                  <a:pt x="117179" y="511404"/>
                </a:lnTo>
                <a:lnTo>
                  <a:pt x="122760" y="513041"/>
                </a:lnTo>
                <a:lnTo>
                  <a:pt x="128362" y="514349"/>
                </a:lnTo>
                <a:lnTo>
                  <a:pt x="128364" y="514349"/>
                </a:lnTo>
                <a:lnTo>
                  <a:pt x="128365" y="514349"/>
                </a:lnTo>
                <a:lnTo>
                  <a:pt x="128367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342"/>
          <p:cNvSpPr/>
          <p:nvPr/>
        </p:nvSpPr>
        <p:spPr>
          <a:xfrm>
            <a:off x="1161336" y="4329217"/>
            <a:ext cx="247412" cy="239926"/>
          </a:xfrm>
          <a:custGeom>
            <a:avLst/>
            <a:gdLst/>
            <a:ahLst/>
            <a:cxnLst/>
            <a:rect l="0" t="0" r="0" b="0"/>
            <a:pathLst>
              <a:path w="247412" h="239926">
                <a:moveTo>
                  <a:pt x="7381" y="8468"/>
                </a:moveTo>
                <a:lnTo>
                  <a:pt x="7381" y="248"/>
                </a:lnTo>
                <a:lnTo>
                  <a:pt x="2830" y="0"/>
                </a:lnTo>
                <a:lnTo>
                  <a:pt x="1490" y="917"/>
                </a:lnTo>
                <a:lnTo>
                  <a:pt x="596" y="2482"/>
                </a:lnTo>
                <a:lnTo>
                  <a:pt x="0" y="4477"/>
                </a:lnTo>
                <a:lnTo>
                  <a:pt x="555" y="5807"/>
                </a:lnTo>
                <a:lnTo>
                  <a:pt x="1878" y="6694"/>
                </a:lnTo>
                <a:lnTo>
                  <a:pt x="8561" y="9186"/>
                </a:lnTo>
                <a:lnTo>
                  <a:pt x="16161" y="12915"/>
                </a:lnTo>
                <a:lnTo>
                  <a:pt x="18949" y="15242"/>
                </a:lnTo>
                <a:lnTo>
                  <a:pt x="20808" y="17747"/>
                </a:lnTo>
                <a:lnTo>
                  <a:pt x="23826" y="23069"/>
                </a:lnTo>
                <a:lnTo>
                  <a:pt x="28342" y="28610"/>
                </a:lnTo>
                <a:lnTo>
                  <a:pt x="30880" y="32373"/>
                </a:lnTo>
                <a:lnTo>
                  <a:pt x="33525" y="36787"/>
                </a:lnTo>
                <a:lnTo>
                  <a:pt x="36240" y="41635"/>
                </a:lnTo>
                <a:lnTo>
                  <a:pt x="39003" y="45819"/>
                </a:lnTo>
                <a:lnTo>
                  <a:pt x="44613" y="53008"/>
                </a:lnTo>
                <a:lnTo>
                  <a:pt x="48395" y="56259"/>
                </a:lnTo>
                <a:lnTo>
                  <a:pt x="52821" y="59379"/>
                </a:lnTo>
                <a:lnTo>
                  <a:pt x="57677" y="62411"/>
                </a:lnTo>
                <a:lnTo>
                  <a:pt x="61866" y="66337"/>
                </a:lnTo>
                <a:lnTo>
                  <a:pt x="65612" y="70860"/>
                </a:lnTo>
                <a:lnTo>
                  <a:pt x="69062" y="75780"/>
                </a:lnTo>
                <a:lnTo>
                  <a:pt x="73267" y="80012"/>
                </a:lnTo>
                <a:lnTo>
                  <a:pt x="77975" y="83787"/>
                </a:lnTo>
                <a:lnTo>
                  <a:pt x="83018" y="87255"/>
                </a:lnTo>
                <a:lnTo>
                  <a:pt x="88286" y="91473"/>
                </a:lnTo>
                <a:lnTo>
                  <a:pt x="93703" y="96189"/>
                </a:lnTo>
                <a:lnTo>
                  <a:pt x="99219" y="101239"/>
                </a:lnTo>
                <a:lnTo>
                  <a:pt x="103849" y="106510"/>
                </a:lnTo>
                <a:lnTo>
                  <a:pt x="107888" y="111929"/>
                </a:lnTo>
                <a:lnTo>
                  <a:pt x="111533" y="117447"/>
                </a:lnTo>
                <a:lnTo>
                  <a:pt x="115868" y="123031"/>
                </a:lnTo>
                <a:lnTo>
                  <a:pt x="120663" y="128658"/>
                </a:lnTo>
                <a:lnTo>
                  <a:pt x="125765" y="134314"/>
                </a:lnTo>
                <a:lnTo>
                  <a:pt x="131071" y="139038"/>
                </a:lnTo>
                <a:lnTo>
                  <a:pt x="136514" y="143140"/>
                </a:lnTo>
                <a:lnTo>
                  <a:pt x="142047" y="146826"/>
                </a:lnTo>
                <a:lnTo>
                  <a:pt x="147641" y="151190"/>
                </a:lnTo>
                <a:lnTo>
                  <a:pt x="153275" y="156003"/>
                </a:lnTo>
                <a:lnTo>
                  <a:pt x="158936" y="161117"/>
                </a:lnTo>
                <a:lnTo>
                  <a:pt x="164615" y="165479"/>
                </a:lnTo>
                <a:lnTo>
                  <a:pt x="170306" y="169339"/>
                </a:lnTo>
                <a:lnTo>
                  <a:pt x="176005" y="172865"/>
                </a:lnTo>
                <a:lnTo>
                  <a:pt x="180757" y="176169"/>
                </a:lnTo>
                <a:lnTo>
                  <a:pt x="184878" y="179323"/>
                </a:lnTo>
                <a:lnTo>
                  <a:pt x="188577" y="182379"/>
                </a:lnTo>
                <a:lnTo>
                  <a:pt x="191996" y="186321"/>
                </a:lnTo>
                <a:lnTo>
                  <a:pt x="195227" y="190854"/>
                </a:lnTo>
                <a:lnTo>
                  <a:pt x="198335" y="195781"/>
                </a:lnTo>
                <a:lnTo>
                  <a:pt x="201358" y="200018"/>
                </a:lnTo>
                <a:lnTo>
                  <a:pt x="207258" y="207266"/>
                </a:lnTo>
                <a:lnTo>
                  <a:pt x="213055" y="213663"/>
                </a:lnTo>
                <a:lnTo>
                  <a:pt x="215935" y="216702"/>
                </a:lnTo>
                <a:lnTo>
                  <a:pt x="218807" y="218728"/>
                </a:lnTo>
                <a:lnTo>
                  <a:pt x="224538" y="220979"/>
                </a:lnTo>
                <a:lnTo>
                  <a:pt x="230260" y="224520"/>
                </a:lnTo>
                <a:lnTo>
                  <a:pt x="233120" y="226797"/>
                </a:lnTo>
                <a:lnTo>
                  <a:pt x="235979" y="228316"/>
                </a:lnTo>
                <a:lnTo>
                  <a:pt x="241695" y="230003"/>
                </a:lnTo>
                <a:lnTo>
                  <a:pt x="243600" y="231405"/>
                </a:lnTo>
                <a:lnTo>
                  <a:pt x="244870" y="233293"/>
                </a:lnTo>
                <a:lnTo>
                  <a:pt x="247411" y="239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343"/>
          <p:cNvSpPr/>
          <p:nvPr/>
        </p:nvSpPr>
        <p:spPr>
          <a:xfrm>
            <a:off x="1237297" y="4303395"/>
            <a:ext cx="162878" cy="265748"/>
          </a:xfrm>
          <a:custGeom>
            <a:avLst/>
            <a:gdLst/>
            <a:ahLst/>
            <a:cxnLst/>
            <a:rect l="0" t="0" r="0" b="0"/>
            <a:pathLst>
              <a:path w="162878" h="265748">
                <a:moveTo>
                  <a:pt x="162877" y="0"/>
                </a:moveTo>
                <a:lnTo>
                  <a:pt x="150946" y="11931"/>
                </a:lnTo>
                <a:lnTo>
                  <a:pt x="149208" y="15574"/>
                </a:lnTo>
                <a:lnTo>
                  <a:pt x="148050" y="19908"/>
                </a:lnTo>
                <a:lnTo>
                  <a:pt x="147277" y="24702"/>
                </a:lnTo>
                <a:lnTo>
                  <a:pt x="144857" y="29803"/>
                </a:lnTo>
                <a:lnTo>
                  <a:pt x="141339" y="35108"/>
                </a:lnTo>
                <a:lnTo>
                  <a:pt x="137088" y="40550"/>
                </a:lnTo>
                <a:lnTo>
                  <a:pt x="133302" y="46083"/>
                </a:lnTo>
                <a:lnTo>
                  <a:pt x="129826" y="51677"/>
                </a:lnTo>
                <a:lnTo>
                  <a:pt x="126555" y="57312"/>
                </a:lnTo>
                <a:lnTo>
                  <a:pt x="124375" y="62972"/>
                </a:lnTo>
                <a:lnTo>
                  <a:pt x="122922" y="68652"/>
                </a:lnTo>
                <a:lnTo>
                  <a:pt x="121953" y="74343"/>
                </a:lnTo>
                <a:lnTo>
                  <a:pt x="119402" y="80994"/>
                </a:lnTo>
                <a:lnTo>
                  <a:pt x="115796" y="88286"/>
                </a:lnTo>
                <a:lnTo>
                  <a:pt x="111488" y="96004"/>
                </a:lnTo>
                <a:lnTo>
                  <a:pt x="106710" y="103055"/>
                </a:lnTo>
                <a:lnTo>
                  <a:pt x="101620" y="109661"/>
                </a:lnTo>
                <a:lnTo>
                  <a:pt x="96322" y="115970"/>
                </a:lnTo>
                <a:lnTo>
                  <a:pt x="91837" y="123033"/>
                </a:lnTo>
                <a:lnTo>
                  <a:pt x="87895" y="130599"/>
                </a:lnTo>
                <a:lnTo>
                  <a:pt x="80974" y="145674"/>
                </a:lnTo>
                <a:lnTo>
                  <a:pt x="74724" y="158724"/>
                </a:lnTo>
                <a:lnTo>
                  <a:pt x="71723" y="165823"/>
                </a:lnTo>
                <a:lnTo>
                  <a:pt x="68770" y="173414"/>
                </a:lnTo>
                <a:lnTo>
                  <a:pt x="65850" y="181332"/>
                </a:lnTo>
                <a:lnTo>
                  <a:pt x="61997" y="187563"/>
                </a:lnTo>
                <a:lnTo>
                  <a:pt x="57524" y="192669"/>
                </a:lnTo>
                <a:lnTo>
                  <a:pt x="52637" y="197026"/>
                </a:lnTo>
                <a:lnTo>
                  <a:pt x="48426" y="201836"/>
                </a:lnTo>
                <a:lnTo>
                  <a:pt x="44666" y="206947"/>
                </a:lnTo>
                <a:lnTo>
                  <a:pt x="41208" y="212259"/>
                </a:lnTo>
                <a:lnTo>
                  <a:pt x="37949" y="216754"/>
                </a:lnTo>
                <a:lnTo>
                  <a:pt x="34825" y="220702"/>
                </a:lnTo>
                <a:lnTo>
                  <a:pt x="31789" y="224287"/>
                </a:lnTo>
                <a:lnTo>
                  <a:pt x="28813" y="228583"/>
                </a:lnTo>
                <a:lnTo>
                  <a:pt x="25876" y="233350"/>
                </a:lnTo>
                <a:lnTo>
                  <a:pt x="22965" y="238434"/>
                </a:lnTo>
                <a:lnTo>
                  <a:pt x="20073" y="242776"/>
                </a:lnTo>
                <a:lnTo>
                  <a:pt x="17192" y="246623"/>
                </a:lnTo>
                <a:lnTo>
                  <a:pt x="10275" y="255091"/>
                </a:lnTo>
                <a:lnTo>
                  <a:pt x="6789" y="258788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344"/>
          <p:cNvSpPr/>
          <p:nvPr/>
        </p:nvSpPr>
        <p:spPr>
          <a:xfrm>
            <a:off x="1528867" y="4431982"/>
            <a:ext cx="205636" cy="8573"/>
          </a:xfrm>
          <a:custGeom>
            <a:avLst/>
            <a:gdLst/>
            <a:ahLst/>
            <a:cxnLst/>
            <a:rect l="0" t="0" r="0" b="0"/>
            <a:pathLst>
              <a:path w="205636" h="8573">
                <a:moveTo>
                  <a:pt x="8467" y="0"/>
                </a:moveTo>
                <a:lnTo>
                  <a:pt x="0" y="0"/>
                </a:lnTo>
                <a:lnTo>
                  <a:pt x="7285" y="0"/>
                </a:lnTo>
                <a:lnTo>
                  <a:pt x="8632" y="953"/>
                </a:lnTo>
                <a:lnTo>
                  <a:pt x="10482" y="2540"/>
                </a:lnTo>
                <a:lnTo>
                  <a:pt x="12668" y="4551"/>
                </a:lnTo>
                <a:lnTo>
                  <a:pt x="15078" y="5892"/>
                </a:lnTo>
                <a:lnTo>
                  <a:pt x="17637" y="6785"/>
                </a:lnTo>
                <a:lnTo>
                  <a:pt x="20295" y="7381"/>
                </a:lnTo>
                <a:lnTo>
                  <a:pt x="23020" y="7778"/>
                </a:lnTo>
                <a:lnTo>
                  <a:pt x="25789" y="8043"/>
                </a:lnTo>
                <a:lnTo>
                  <a:pt x="28588" y="8219"/>
                </a:lnTo>
                <a:lnTo>
                  <a:pt x="34237" y="8415"/>
                </a:lnTo>
                <a:lnTo>
                  <a:pt x="45313" y="8526"/>
                </a:lnTo>
                <a:lnTo>
                  <a:pt x="92571" y="8572"/>
                </a:lnTo>
                <a:lnTo>
                  <a:pt x="97874" y="7619"/>
                </a:lnTo>
                <a:lnTo>
                  <a:pt x="103314" y="6032"/>
                </a:lnTo>
                <a:lnTo>
                  <a:pt x="108846" y="4022"/>
                </a:lnTo>
                <a:lnTo>
                  <a:pt x="114439" y="2681"/>
                </a:lnTo>
                <a:lnTo>
                  <a:pt x="120073" y="1788"/>
                </a:lnTo>
                <a:lnTo>
                  <a:pt x="125733" y="1191"/>
                </a:lnTo>
                <a:lnTo>
                  <a:pt x="130460" y="794"/>
                </a:lnTo>
                <a:lnTo>
                  <a:pt x="134563" y="530"/>
                </a:lnTo>
                <a:lnTo>
                  <a:pt x="138251" y="353"/>
                </a:lnTo>
                <a:lnTo>
                  <a:pt x="147429" y="157"/>
                </a:lnTo>
                <a:lnTo>
                  <a:pt x="2056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345"/>
          <p:cNvSpPr/>
          <p:nvPr/>
        </p:nvSpPr>
        <p:spPr>
          <a:xfrm>
            <a:off x="1734502" y="4303436"/>
            <a:ext cx="273879" cy="264363"/>
          </a:xfrm>
          <a:custGeom>
            <a:avLst/>
            <a:gdLst/>
            <a:ahLst/>
            <a:cxnLst/>
            <a:rect l="0" t="0" r="0" b="0"/>
            <a:pathLst>
              <a:path w="273879" h="264363">
                <a:moveTo>
                  <a:pt x="0" y="51393"/>
                </a:moveTo>
                <a:lnTo>
                  <a:pt x="0" y="39462"/>
                </a:lnTo>
                <a:lnTo>
                  <a:pt x="952" y="37724"/>
                </a:lnTo>
                <a:lnTo>
                  <a:pt x="2540" y="36566"/>
                </a:lnTo>
                <a:lnTo>
                  <a:pt x="4551" y="35793"/>
                </a:lnTo>
                <a:lnTo>
                  <a:pt x="5891" y="34326"/>
                </a:lnTo>
                <a:lnTo>
                  <a:pt x="6785" y="32395"/>
                </a:lnTo>
                <a:lnTo>
                  <a:pt x="7381" y="30156"/>
                </a:lnTo>
                <a:lnTo>
                  <a:pt x="9683" y="27710"/>
                </a:lnTo>
                <a:lnTo>
                  <a:pt x="17321" y="22453"/>
                </a:lnTo>
                <a:lnTo>
                  <a:pt x="24526" y="19481"/>
                </a:lnTo>
                <a:lnTo>
                  <a:pt x="31855" y="17208"/>
                </a:lnTo>
                <a:lnTo>
                  <a:pt x="36477" y="15268"/>
                </a:lnTo>
                <a:lnTo>
                  <a:pt x="41463" y="13023"/>
                </a:lnTo>
                <a:lnTo>
                  <a:pt x="52083" y="7987"/>
                </a:lnTo>
                <a:lnTo>
                  <a:pt x="57582" y="5311"/>
                </a:lnTo>
                <a:lnTo>
                  <a:pt x="63153" y="3527"/>
                </a:lnTo>
                <a:lnTo>
                  <a:pt x="68772" y="2338"/>
                </a:lnTo>
                <a:lnTo>
                  <a:pt x="74423" y="1545"/>
                </a:lnTo>
                <a:lnTo>
                  <a:pt x="80095" y="1016"/>
                </a:lnTo>
                <a:lnTo>
                  <a:pt x="85782" y="664"/>
                </a:lnTo>
                <a:lnTo>
                  <a:pt x="97180" y="272"/>
                </a:lnTo>
                <a:lnTo>
                  <a:pt x="121182" y="0"/>
                </a:lnTo>
                <a:lnTo>
                  <a:pt x="125556" y="939"/>
                </a:lnTo>
                <a:lnTo>
                  <a:pt x="130376" y="2517"/>
                </a:lnTo>
                <a:lnTo>
                  <a:pt x="135495" y="4521"/>
                </a:lnTo>
                <a:lnTo>
                  <a:pt x="143722" y="6749"/>
                </a:lnTo>
                <a:lnTo>
                  <a:pt x="147250" y="7343"/>
                </a:lnTo>
                <a:lnTo>
                  <a:pt x="149602" y="8692"/>
                </a:lnTo>
                <a:lnTo>
                  <a:pt x="151169" y="10543"/>
                </a:lnTo>
                <a:lnTo>
                  <a:pt x="152215" y="12730"/>
                </a:lnTo>
                <a:lnTo>
                  <a:pt x="153376" y="17700"/>
                </a:lnTo>
                <a:lnTo>
                  <a:pt x="154030" y="25853"/>
                </a:lnTo>
                <a:lnTo>
                  <a:pt x="154121" y="28651"/>
                </a:lnTo>
                <a:lnTo>
                  <a:pt x="151683" y="36841"/>
                </a:lnTo>
                <a:lnTo>
                  <a:pt x="149700" y="41692"/>
                </a:lnTo>
                <a:lnTo>
                  <a:pt x="144956" y="49622"/>
                </a:lnTo>
                <a:lnTo>
                  <a:pt x="138720" y="57274"/>
                </a:lnTo>
                <a:lnTo>
                  <a:pt x="134390" y="61981"/>
                </a:lnTo>
                <a:lnTo>
                  <a:pt x="129598" y="67025"/>
                </a:lnTo>
                <a:lnTo>
                  <a:pt x="124499" y="71339"/>
                </a:lnTo>
                <a:lnTo>
                  <a:pt x="119194" y="75168"/>
                </a:lnTo>
                <a:lnTo>
                  <a:pt x="113753" y="78674"/>
                </a:lnTo>
                <a:lnTo>
                  <a:pt x="108220" y="81962"/>
                </a:lnTo>
                <a:lnTo>
                  <a:pt x="102627" y="85108"/>
                </a:lnTo>
                <a:lnTo>
                  <a:pt x="91332" y="91143"/>
                </a:lnTo>
                <a:lnTo>
                  <a:pt x="79962" y="97000"/>
                </a:lnTo>
                <a:lnTo>
                  <a:pt x="75216" y="99896"/>
                </a:lnTo>
                <a:lnTo>
                  <a:pt x="67402" y="105653"/>
                </a:lnTo>
                <a:lnTo>
                  <a:pt x="60754" y="108846"/>
                </a:lnTo>
                <a:lnTo>
                  <a:pt x="57647" y="109698"/>
                </a:lnTo>
                <a:lnTo>
                  <a:pt x="51656" y="113184"/>
                </a:lnTo>
                <a:lnTo>
                  <a:pt x="43015" y="119856"/>
                </a:lnTo>
                <a:lnTo>
                  <a:pt x="42908" y="115388"/>
                </a:lnTo>
                <a:lnTo>
                  <a:pt x="43845" y="114059"/>
                </a:lnTo>
                <a:lnTo>
                  <a:pt x="45423" y="113173"/>
                </a:lnTo>
                <a:lnTo>
                  <a:pt x="49715" y="112189"/>
                </a:lnTo>
                <a:lnTo>
                  <a:pt x="54798" y="111751"/>
                </a:lnTo>
                <a:lnTo>
                  <a:pt x="62772" y="109017"/>
                </a:lnTo>
                <a:lnTo>
                  <a:pt x="67566" y="106954"/>
                </a:lnTo>
                <a:lnTo>
                  <a:pt x="77972" y="102122"/>
                </a:lnTo>
                <a:lnTo>
                  <a:pt x="83414" y="99500"/>
                </a:lnTo>
                <a:lnTo>
                  <a:pt x="89899" y="97752"/>
                </a:lnTo>
                <a:lnTo>
                  <a:pt x="97080" y="96587"/>
                </a:lnTo>
                <a:lnTo>
                  <a:pt x="104725" y="95810"/>
                </a:lnTo>
                <a:lnTo>
                  <a:pt x="111727" y="94339"/>
                </a:lnTo>
                <a:lnTo>
                  <a:pt x="118300" y="92406"/>
                </a:lnTo>
                <a:lnTo>
                  <a:pt x="124586" y="90165"/>
                </a:lnTo>
                <a:lnTo>
                  <a:pt x="132587" y="88672"/>
                </a:lnTo>
                <a:lnTo>
                  <a:pt x="141732" y="87675"/>
                </a:lnTo>
                <a:lnTo>
                  <a:pt x="151638" y="87011"/>
                </a:lnTo>
                <a:lnTo>
                  <a:pt x="167725" y="86274"/>
                </a:lnTo>
                <a:lnTo>
                  <a:pt x="174681" y="86077"/>
                </a:lnTo>
                <a:lnTo>
                  <a:pt x="182177" y="86899"/>
                </a:lnTo>
                <a:lnTo>
                  <a:pt x="190031" y="88399"/>
                </a:lnTo>
                <a:lnTo>
                  <a:pt x="198125" y="90351"/>
                </a:lnTo>
                <a:lnTo>
                  <a:pt x="205426" y="91653"/>
                </a:lnTo>
                <a:lnTo>
                  <a:pt x="212198" y="92520"/>
                </a:lnTo>
                <a:lnTo>
                  <a:pt x="218618" y="93099"/>
                </a:lnTo>
                <a:lnTo>
                  <a:pt x="224803" y="94437"/>
                </a:lnTo>
                <a:lnTo>
                  <a:pt x="230831" y="96282"/>
                </a:lnTo>
                <a:lnTo>
                  <a:pt x="236755" y="98464"/>
                </a:lnTo>
                <a:lnTo>
                  <a:pt x="242609" y="100872"/>
                </a:lnTo>
                <a:lnTo>
                  <a:pt x="248417" y="103429"/>
                </a:lnTo>
                <a:lnTo>
                  <a:pt x="254194" y="106086"/>
                </a:lnTo>
                <a:lnTo>
                  <a:pt x="258045" y="108810"/>
                </a:lnTo>
                <a:lnTo>
                  <a:pt x="260613" y="111579"/>
                </a:lnTo>
                <a:lnTo>
                  <a:pt x="264418" y="118147"/>
                </a:lnTo>
                <a:lnTo>
                  <a:pt x="269284" y="127417"/>
                </a:lnTo>
                <a:lnTo>
                  <a:pt x="272082" y="135347"/>
                </a:lnTo>
                <a:lnTo>
                  <a:pt x="273325" y="142999"/>
                </a:lnTo>
                <a:lnTo>
                  <a:pt x="273657" y="147706"/>
                </a:lnTo>
                <a:lnTo>
                  <a:pt x="273878" y="152749"/>
                </a:lnTo>
                <a:lnTo>
                  <a:pt x="273073" y="158017"/>
                </a:lnTo>
                <a:lnTo>
                  <a:pt x="271583" y="163433"/>
                </a:lnTo>
                <a:lnTo>
                  <a:pt x="269638" y="168949"/>
                </a:lnTo>
                <a:lnTo>
                  <a:pt x="266436" y="174532"/>
                </a:lnTo>
                <a:lnTo>
                  <a:pt x="262397" y="180158"/>
                </a:lnTo>
                <a:lnTo>
                  <a:pt x="257799" y="185815"/>
                </a:lnTo>
                <a:lnTo>
                  <a:pt x="252828" y="191490"/>
                </a:lnTo>
                <a:lnTo>
                  <a:pt x="247610" y="197178"/>
                </a:lnTo>
                <a:lnTo>
                  <a:pt x="242226" y="202876"/>
                </a:lnTo>
                <a:lnTo>
                  <a:pt x="237684" y="208580"/>
                </a:lnTo>
                <a:lnTo>
                  <a:pt x="233703" y="214287"/>
                </a:lnTo>
                <a:lnTo>
                  <a:pt x="230097" y="219997"/>
                </a:lnTo>
                <a:lnTo>
                  <a:pt x="225788" y="224755"/>
                </a:lnTo>
                <a:lnTo>
                  <a:pt x="221011" y="228881"/>
                </a:lnTo>
                <a:lnTo>
                  <a:pt x="215920" y="232584"/>
                </a:lnTo>
                <a:lnTo>
                  <a:pt x="210622" y="236004"/>
                </a:lnTo>
                <a:lnTo>
                  <a:pt x="205185" y="239237"/>
                </a:lnTo>
                <a:lnTo>
                  <a:pt x="199655" y="242345"/>
                </a:lnTo>
                <a:lnTo>
                  <a:pt x="188430" y="248339"/>
                </a:lnTo>
                <a:lnTo>
                  <a:pt x="182770" y="251270"/>
                </a:lnTo>
                <a:lnTo>
                  <a:pt x="178044" y="253225"/>
                </a:lnTo>
                <a:lnTo>
                  <a:pt x="170253" y="255396"/>
                </a:lnTo>
                <a:lnTo>
                  <a:pt x="165890" y="256928"/>
                </a:lnTo>
                <a:lnTo>
                  <a:pt x="161076" y="258902"/>
                </a:lnTo>
                <a:lnTo>
                  <a:pt x="155961" y="261170"/>
                </a:lnTo>
                <a:lnTo>
                  <a:pt x="147739" y="263690"/>
                </a:lnTo>
                <a:lnTo>
                  <a:pt x="144212" y="264362"/>
                </a:lnTo>
                <a:lnTo>
                  <a:pt x="140909" y="263858"/>
                </a:lnTo>
                <a:lnTo>
                  <a:pt x="137754" y="262569"/>
                </a:lnTo>
                <a:lnTo>
                  <a:pt x="130398" y="258207"/>
                </a:lnTo>
                <a:lnTo>
                  <a:pt x="124573" y="252901"/>
                </a:lnTo>
                <a:lnTo>
                  <a:pt x="123054" y="250502"/>
                </a:lnTo>
                <a:lnTo>
                  <a:pt x="122041" y="247950"/>
                </a:lnTo>
                <a:lnTo>
                  <a:pt x="120015" y="239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346"/>
          <p:cNvSpPr/>
          <p:nvPr/>
        </p:nvSpPr>
        <p:spPr>
          <a:xfrm>
            <a:off x="2025967" y="4209107"/>
            <a:ext cx="261681" cy="368609"/>
          </a:xfrm>
          <a:custGeom>
            <a:avLst/>
            <a:gdLst/>
            <a:ahLst/>
            <a:cxnLst/>
            <a:rect l="0" t="0" r="0" b="0"/>
            <a:pathLst>
              <a:path w="261681" h="368609">
                <a:moveTo>
                  <a:pt x="0" y="8563"/>
                </a:moveTo>
                <a:lnTo>
                  <a:pt x="0" y="4012"/>
                </a:lnTo>
                <a:lnTo>
                  <a:pt x="952" y="2671"/>
                </a:lnTo>
                <a:lnTo>
                  <a:pt x="2540" y="1778"/>
                </a:lnTo>
                <a:lnTo>
                  <a:pt x="6844" y="785"/>
                </a:lnTo>
                <a:lnTo>
                  <a:pt x="14622" y="225"/>
                </a:lnTo>
                <a:lnTo>
                  <a:pt x="20151" y="95"/>
                </a:lnTo>
                <a:lnTo>
                  <a:pt x="49092" y="0"/>
                </a:lnTo>
                <a:lnTo>
                  <a:pt x="54636" y="949"/>
                </a:lnTo>
                <a:lnTo>
                  <a:pt x="60236" y="2534"/>
                </a:lnTo>
                <a:lnTo>
                  <a:pt x="65875" y="4544"/>
                </a:lnTo>
                <a:lnTo>
                  <a:pt x="71539" y="5883"/>
                </a:lnTo>
                <a:lnTo>
                  <a:pt x="77220" y="6777"/>
                </a:lnTo>
                <a:lnTo>
                  <a:pt x="82913" y="7372"/>
                </a:lnTo>
                <a:lnTo>
                  <a:pt x="89565" y="8721"/>
                </a:lnTo>
                <a:lnTo>
                  <a:pt x="96858" y="10573"/>
                </a:lnTo>
                <a:lnTo>
                  <a:pt x="104577" y="12760"/>
                </a:lnTo>
                <a:lnTo>
                  <a:pt x="111628" y="15171"/>
                </a:lnTo>
                <a:lnTo>
                  <a:pt x="118234" y="17731"/>
                </a:lnTo>
                <a:lnTo>
                  <a:pt x="124542" y="20390"/>
                </a:lnTo>
                <a:lnTo>
                  <a:pt x="130653" y="24067"/>
                </a:lnTo>
                <a:lnTo>
                  <a:pt x="136632" y="28424"/>
                </a:lnTo>
                <a:lnTo>
                  <a:pt x="142523" y="33234"/>
                </a:lnTo>
                <a:lnTo>
                  <a:pt x="149308" y="37393"/>
                </a:lnTo>
                <a:lnTo>
                  <a:pt x="156688" y="41118"/>
                </a:lnTo>
                <a:lnTo>
                  <a:pt x="164466" y="44553"/>
                </a:lnTo>
                <a:lnTo>
                  <a:pt x="171557" y="48749"/>
                </a:lnTo>
                <a:lnTo>
                  <a:pt x="178189" y="53451"/>
                </a:lnTo>
                <a:lnTo>
                  <a:pt x="184515" y="58491"/>
                </a:lnTo>
                <a:lnTo>
                  <a:pt x="190637" y="63756"/>
                </a:lnTo>
                <a:lnTo>
                  <a:pt x="196624" y="69171"/>
                </a:lnTo>
                <a:lnTo>
                  <a:pt x="202520" y="74686"/>
                </a:lnTo>
                <a:lnTo>
                  <a:pt x="208356" y="81219"/>
                </a:lnTo>
                <a:lnTo>
                  <a:pt x="214152" y="88433"/>
                </a:lnTo>
                <a:lnTo>
                  <a:pt x="219920" y="96099"/>
                </a:lnTo>
                <a:lnTo>
                  <a:pt x="225671" y="103116"/>
                </a:lnTo>
                <a:lnTo>
                  <a:pt x="231410" y="109698"/>
                </a:lnTo>
                <a:lnTo>
                  <a:pt x="237141" y="115991"/>
                </a:lnTo>
                <a:lnTo>
                  <a:pt x="241914" y="123044"/>
                </a:lnTo>
                <a:lnTo>
                  <a:pt x="246048" y="130604"/>
                </a:lnTo>
                <a:lnTo>
                  <a:pt x="249757" y="138501"/>
                </a:lnTo>
                <a:lnTo>
                  <a:pt x="252230" y="145670"/>
                </a:lnTo>
                <a:lnTo>
                  <a:pt x="253878" y="152355"/>
                </a:lnTo>
                <a:lnTo>
                  <a:pt x="254977" y="158717"/>
                </a:lnTo>
                <a:lnTo>
                  <a:pt x="256662" y="165815"/>
                </a:lnTo>
                <a:lnTo>
                  <a:pt x="258738" y="173405"/>
                </a:lnTo>
                <a:lnTo>
                  <a:pt x="261074" y="181323"/>
                </a:lnTo>
                <a:lnTo>
                  <a:pt x="261680" y="189459"/>
                </a:lnTo>
                <a:lnTo>
                  <a:pt x="261131" y="197740"/>
                </a:lnTo>
                <a:lnTo>
                  <a:pt x="259812" y="206118"/>
                </a:lnTo>
                <a:lnTo>
                  <a:pt x="258933" y="214562"/>
                </a:lnTo>
                <a:lnTo>
                  <a:pt x="258347" y="223048"/>
                </a:lnTo>
                <a:lnTo>
                  <a:pt x="257956" y="231563"/>
                </a:lnTo>
                <a:lnTo>
                  <a:pt x="255791" y="240097"/>
                </a:lnTo>
                <a:lnTo>
                  <a:pt x="252442" y="248644"/>
                </a:lnTo>
                <a:lnTo>
                  <a:pt x="228825" y="296671"/>
                </a:lnTo>
                <a:lnTo>
                  <a:pt x="224940" y="302553"/>
                </a:lnTo>
                <a:lnTo>
                  <a:pt x="220445" y="308378"/>
                </a:lnTo>
                <a:lnTo>
                  <a:pt x="215543" y="314167"/>
                </a:lnTo>
                <a:lnTo>
                  <a:pt x="210370" y="318979"/>
                </a:lnTo>
                <a:lnTo>
                  <a:pt x="205017" y="323140"/>
                </a:lnTo>
                <a:lnTo>
                  <a:pt x="199543" y="326865"/>
                </a:lnTo>
                <a:lnTo>
                  <a:pt x="194941" y="331255"/>
                </a:lnTo>
                <a:lnTo>
                  <a:pt x="187288" y="341211"/>
                </a:lnTo>
                <a:lnTo>
                  <a:pt x="182961" y="344628"/>
                </a:lnTo>
                <a:lnTo>
                  <a:pt x="178172" y="346906"/>
                </a:lnTo>
                <a:lnTo>
                  <a:pt x="173073" y="348425"/>
                </a:lnTo>
                <a:lnTo>
                  <a:pt x="167770" y="350390"/>
                </a:lnTo>
                <a:lnTo>
                  <a:pt x="162329" y="352653"/>
                </a:lnTo>
                <a:lnTo>
                  <a:pt x="149011" y="358577"/>
                </a:lnTo>
                <a:lnTo>
                  <a:pt x="142110" y="359387"/>
                </a:lnTo>
                <a:lnTo>
                  <a:pt x="137602" y="359604"/>
                </a:lnTo>
                <a:lnTo>
                  <a:pt x="133645" y="360700"/>
                </a:lnTo>
                <a:lnTo>
                  <a:pt x="126708" y="364458"/>
                </a:lnTo>
                <a:lnTo>
                  <a:pt x="121998" y="367378"/>
                </a:lnTo>
                <a:lnTo>
                  <a:pt x="118356" y="368061"/>
                </a:lnTo>
                <a:lnTo>
                  <a:pt x="115468" y="368365"/>
                </a:lnTo>
                <a:lnTo>
                  <a:pt x="120015" y="3686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347"/>
          <p:cNvSpPr/>
          <p:nvPr/>
        </p:nvSpPr>
        <p:spPr>
          <a:xfrm>
            <a:off x="2720371" y="4192433"/>
            <a:ext cx="308580" cy="308130"/>
          </a:xfrm>
          <a:custGeom>
            <a:avLst/>
            <a:gdLst/>
            <a:ahLst/>
            <a:cxnLst/>
            <a:rect l="0" t="0" r="0" b="0"/>
            <a:pathLst>
              <a:path w="308580" h="308130">
                <a:moveTo>
                  <a:pt x="17113" y="119534"/>
                </a:moveTo>
                <a:lnTo>
                  <a:pt x="8894" y="119534"/>
                </a:lnTo>
                <a:lnTo>
                  <a:pt x="8646" y="124085"/>
                </a:lnTo>
                <a:lnTo>
                  <a:pt x="7658" y="125425"/>
                </a:lnTo>
                <a:lnTo>
                  <a:pt x="6048" y="126319"/>
                </a:lnTo>
                <a:lnTo>
                  <a:pt x="324" y="128002"/>
                </a:lnTo>
                <a:lnTo>
                  <a:pt x="0" y="120716"/>
                </a:lnTo>
                <a:lnTo>
                  <a:pt x="942" y="120323"/>
                </a:lnTo>
                <a:lnTo>
                  <a:pt x="4529" y="119884"/>
                </a:lnTo>
                <a:lnTo>
                  <a:pt x="5866" y="118815"/>
                </a:lnTo>
                <a:lnTo>
                  <a:pt x="6758" y="117150"/>
                </a:lnTo>
                <a:lnTo>
                  <a:pt x="7749" y="112760"/>
                </a:lnTo>
                <a:lnTo>
                  <a:pt x="8189" y="107633"/>
                </a:lnTo>
                <a:lnTo>
                  <a:pt x="10925" y="99640"/>
                </a:lnTo>
                <a:lnTo>
                  <a:pt x="12988" y="94841"/>
                </a:lnTo>
                <a:lnTo>
                  <a:pt x="16268" y="89737"/>
                </a:lnTo>
                <a:lnTo>
                  <a:pt x="20360" y="84430"/>
                </a:lnTo>
                <a:lnTo>
                  <a:pt x="24993" y="78986"/>
                </a:lnTo>
                <a:lnTo>
                  <a:pt x="29986" y="74405"/>
                </a:lnTo>
                <a:lnTo>
                  <a:pt x="35220" y="70398"/>
                </a:lnTo>
                <a:lnTo>
                  <a:pt x="40615" y="66774"/>
                </a:lnTo>
                <a:lnTo>
                  <a:pt x="46116" y="62453"/>
                </a:lnTo>
                <a:lnTo>
                  <a:pt x="51689" y="57668"/>
                </a:lnTo>
                <a:lnTo>
                  <a:pt x="57309" y="52573"/>
                </a:lnTo>
                <a:lnTo>
                  <a:pt x="62960" y="48223"/>
                </a:lnTo>
                <a:lnTo>
                  <a:pt x="68633" y="44371"/>
                </a:lnTo>
                <a:lnTo>
                  <a:pt x="74320" y="40850"/>
                </a:lnTo>
                <a:lnTo>
                  <a:pt x="83178" y="31859"/>
                </a:lnTo>
                <a:lnTo>
                  <a:pt x="86874" y="26794"/>
                </a:lnTo>
                <a:lnTo>
                  <a:pt x="91243" y="23417"/>
                </a:lnTo>
                <a:lnTo>
                  <a:pt x="96061" y="21166"/>
                </a:lnTo>
                <a:lnTo>
                  <a:pt x="101177" y="19666"/>
                </a:lnTo>
                <a:lnTo>
                  <a:pt x="106494" y="17713"/>
                </a:lnTo>
                <a:lnTo>
                  <a:pt x="111943" y="15458"/>
                </a:lnTo>
                <a:lnTo>
                  <a:pt x="117481" y="13002"/>
                </a:lnTo>
                <a:lnTo>
                  <a:pt x="126174" y="7734"/>
                </a:lnTo>
                <a:lnTo>
                  <a:pt x="129825" y="4996"/>
                </a:lnTo>
                <a:lnTo>
                  <a:pt x="134165" y="3170"/>
                </a:lnTo>
                <a:lnTo>
                  <a:pt x="138963" y="1954"/>
                </a:lnTo>
                <a:lnTo>
                  <a:pt x="148421" y="601"/>
                </a:lnTo>
                <a:lnTo>
                  <a:pt x="155800" y="0"/>
                </a:lnTo>
                <a:lnTo>
                  <a:pt x="164794" y="2273"/>
                </a:lnTo>
                <a:lnTo>
                  <a:pt x="174189" y="5506"/>
                </a:lnTo>
                <a:lnTo>
                  <a:pt x="181540" y="6942"/>
                </a:lnTo>
                <a:lnTo>
                  <a:pt x="187982" y="10121"/>
                </a:lnTo>
                <a:lnTo>
                  <a:pt x="196964" y="17265"/>
                </a:lnTo>
                <a:lnTo>
                  <a:pt x="205657" y="25415"/>
                </a:lnTo>
                <a:lnTo>
                  <a:pt x="208532" y="28213"/>
                </a:lnTo>
                <a:lnTo>
                  <a:pt x="210448" y="31983"/>
                </a:lnTo>
                <a:lnTo>
                  <a:pt x="212578" y="41253"/>
                </a:lnTo>
                <a:lnTo>
                  <a:pt x="216064" y="49182"/>
                </a:lnTo>
                <a:lnTo>
                  <a:pt x="218327" y="52631"/>
                </a:lnTo>
                <a:lnTo>
                  <a:pt x="220842" y="61542"/>
                </a:lnTo>
                <a:lnTo>
                  <a:pt x="221512" y="66585"/>
                </a:lnTo>
                <a:lnTo>
                  <a:pt x="221959" y="71852"/>
                </a:lnTo>
                <a:lnTo>
                  <a:pt x="222257" y="77269"/>
                </a:lnTo>
                <a:lnTo>
                  <a:pt x="222456" y="82785"/>
                </a:lnTo>
                <a:lnTo>
                  <a:pt x="221636" y="88367"/>
                </a:lnTo>
                <a:lnTo>
                  <a:pt x="220137" y="93994"/>
                </a:lnTo>
                <a:lnTo>
                  <a:pt x="218185" y="99650"/>
                </a:lnTo>
                <a:lnTo>
                  <a:pt x="216884" y="105325"/>
                </a:lnTo>
                <a:lnTo>
                  <a:pt x="216016" y="111014"/>
                </a:lnTo>
                <a:lnTo>
                  <a:pt x="215437" y="116712"/>
                </a:lnTo>
                <a:lnTo>
                  <a:pt x="214100" y="122415"/>
                </a:lnTo>
                <a:lnTo>
                  <a:pt x="212255" y="128122"/>
                </a:lnTo>
                <a:lnTo>
                  <a:pt x="210073" y="133832"/>
                </a:lnTo>
                <a:lnTo>
                  <a:pt x="207665" y="139544"/>
                </a:lnTo>
                <a:lnTo>
                  <a:pt x="205108" y="145256"/>
                </a:lnTo>
                <a:lnTo>
                  <a:pt x="199727" y="156684"/>
                </a:lnTo>
                <a:lnTo>
                  <a:pt x="185671" y="185257"/>
                </a:lnTo>
                <a:lnTo>
                  <a:pt x="181872" y="190972"/>
                </a:lnTo>
                <a:lnTo>
                  <a:pt x="177435" y="196687"/>
                </a:lnTo>
                <a:lnTo>
                  <a:pt x="172572" y="202402"/>
                </a:lnTo>
                <a:lnTo>
                  <a:pt x="168378" y="208117"/>
                </a:lnTo>
                <a:lnTo>
                  <a:pt x="164629" y="213832"/>
                </a:lnTo>
                <a:lnTo>
                  <a:pt x="161177" y="219547"/>
                </a:lnTo>
                <a:lnTo>
                  <a:pt x="154802" y="228437"/>
                </a:lnTo>
                <a:lnTo>
                  <a:pt x="148793" y="236516"/>
                </a:lnTo>
                <a:lnTo>
                  <a:pt x="145858" y="241337"/>
                </a:lnTo>
                <a:lnTo>
                  <a:pt x="140056" y="250821"/>
                </a:lnTo>
                <a:lnTo>
                  <a:pt x="134302" y="258212"/>
                </a:lnTo>
                <a:lnTo>
                  <a:pt x="126030" y="264671"/>
                </a:lnTo>
                <a:lnTo>
                  <a:pt x="121157" y="267727"/>
                </a:lnTo>
                <a:lnTo>
                  <a:pt x="116003" y="270717"/>
                </a:lnTo>
                <a:lnTo>
                  <a:pt x="105197" y="276579"/>
                </a:lnTo>
                <a:lnTo>
                  <a:pt x="96584" y="282359"/>
                </a:lnTo>
                <a:lnTo>
                  <a:pt x="89581" y="288103"/>
                </a:lnTo>
                <a:lnTo>
                  <a:pt x="83294" y="293831"/>
                </a:lnTo>
                <a:lnTo>
                  <a:pt x="79331" y="295740"/>
                </a:lnTo>
                <a:lnTo>
                  <a:pt x="69848" y="297860"/>
                </a:lnTo>
                <a:lnTo>
                  <a:pt x="61824" y="298802"/>
                </a:lnTo>
                <a:lnTo>
                  <a:pt x="55082" y="299222"/>
                </a:lnTo>
                <a:lnTo>
                  <a:pt x="45932" y="299457"/>
                </a:lnTo>
                <a:lnTo>
                  <a:pt x="22838" y="299553"/>
                </a:lnTo>
                <a:lnTo>
                  <a:pt x="20930" y="298602"/>
                </a:lnTo>
                <a:lnTo>
                  <a:pt x="19658" y="297015"/>
                </a:lnTo>
                <a:lnTo>
                  <a:pt x="18810" y="295005"/>
                </a:lnTo>
                <a:lnTo>
                  <a:pt x="17292" y="293664"/>
                </a:lnTo>
                <a:lnTo>
                  <a:pt x="15327" y="292771"/>
                </a:lnTo>
                <a:lnTo>
                  <a:pt x="13065" y="292175"/>
                </a:lnTo>
                <a:lnTo>
                  <a:pt x="11557" y="290825"/>
                </a:lnTo>
                <a:lnTo>
                  <a:pt x="10552" y="288973"/>
                </a:lnTo>
                <a:lnTo>
                  <a:pt x="9435" y="284376"/>
                </a:lnTo>
                <a:lnTo>
                  <a:pt x="8659" y="275415"/>
                </a:lnTo>
                <a:lnTo>
                  <a:pt x="8576" y="269755"/>
                </a:lnTo>
                <a:lnTo>
                  <a:pt x="10469" y="267307"/>
                </a:lnTo>
                <a:lnTo>
                  <a:pt x="17653" y="262046"/>
                </a:lnTo>
                <a:lnTo>
                  <a:pt x="24656" y="256533"/>
                </a:lnTo>
                <a:lnTo>
                  <a:pt x="31896" y="250907"/>
                </a:lnTo>
                <a:lnTo>
                  <a:pt x="41463" y="245232"/>
                </a:lnTo>
                <a:lnTo>
                  <a:pt x="49526" y="239535"/>
                </a:lnTo>
                <a:lnTo>
                  <a:pt x="53009" y="236682"/>
                </a:lnTo>
                <a:lnTo>
                  <a:pt x="58189" y="233828"/>
                </a:lnTo>
                <a:lnTo>
                  <a:pt x="64500" y="230972"/>
                </a:lnTo>
                <a:lnTo>
                  <a:pt x="71564" y="228116"/>
                </a:lnTo>
                <a:lnTo>
                  <a:pt x="78179" y="225260"/>
                </a:lnTo>
                <a:lnTo>
                  <a:pt x="90609" y="219546"/>
                </a:lnTo>
                <a:lnTo>
                  <a:pt x="96590" y="217641"/>
                </a:lnTo>
                <a:lnTo>
                  <a:pt x="102483" y="216371"/>
                </a:lnTo>
                <a:lnTo>
                  <a:pt x="108316" y="215525"/>
                </a:lnTo>
                <a:lnTo>
                  <a:pt x="114111" y="214960"/>
                </a:lnTo>
                <a:lnTo>
                  <a:pt x="119878" y="214584"/>
                </a:lnTo>
                <a:lnTo>
                  <a:pt x="125628" y="214333"/>
                </a:lnTo>
                <a:lnTo>
                  <a:pt x="139637" y="214055"/>
                </a:lnTo>
                <a:lnTo>
                  <a:pt x="147374" y="213980"/>
                </a:lnTo>
                <a:lnTo>
                  <a:pt x="154436" y="214883"/>
                </a:lnTo>
                <a:lnTo>
                  <a:pt x="161050" y="216438"/>
                </a:lnTo>
                <a:lnTo>
                  <a:pt x="167363" y="218427"/>
                </a:lnTo>
                <a:lnTo>
                  <a:pt x="176919" y="223176"/>
                </a:lnTo>
                <a:lnTo>
                  <a:pt x="180800" y="225776"/>
                </a:lnTo>
                <a:lnTo>
                  <a:pt x="190193" y="228666"/>
                </a:lnTo>
                <a:lnTo>
                  <a:pt x="195365" y="229436"/>
                </a:lnTo>
                <a:lnTo>
                  <a:pt x="200718" y="230902"/>
                </a:lnTo>
                <a:lnTo>
                  <a:pt x="206191" y="232832"/>
                </a:lnTo>
                <a:lnTo>
                  <a:pt x="211745" y="235071"/>
                </a:lnTo>
                <a:lnTo>
                  <a:pt x="217353" y="237516"/>
                </a:lnTo>
                <a:lnTo>
                  <a:pt x="228664" y="242773"/>
                </a:lnTo>
                <a:lnTo>
                  <a:pt x="237501" y="248284"/>
                </a:lnTo>
                <a:lnTo>
                  <a:pt x="241191" y="251088"/>
                </a:lnTo>
                <a:lnTo>
                  <a:pt x="247831" y="259282"/>
                </a:lnTo>
                <a:lnTo>
                  <a:pt x="250935" y="264135"/>
                </a:lnTo>
                <a:lnTo>
                  <a:pt x="253957" y="267369"/>
                </a:lnTo>
                <a:lnTo>
                  <a:pt x="256924" y="269526"/>
                </a:lnTo>
                <a:lnTo>
                  <a:pt x="262761" y="272875"/>
                </a:lnTo>
                <a:lnTo>
                  <a:pt x="271402" y="280115"/>
                </a:lnTo>
                <a:lnTo>
                  <a:pt x="279995" y="288293"/>
                </a:lnTo>
                <a:lnTo>
                  <a:pt x="294290" y="302436"/>
                </a:lnTo>
                <a:lnTo>
                  <a:pt x="297148" y="304333"/>
                </a:lnTo>
                <a:lnTo>
                  <a:pt x="306039" y="307379"/>
                </a:lnTo>
                <a:lnTo>
                  <a:pt x="308579" y="3081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348"/>
          <p:cNvSpPr/>
          <p:nvPr/>
        </p:nvSpPr>
        <p:spPr>
          <a:xfrm>
            <a:off x="3157937" y="4114831"/>
            <a:ext cx="188196" cy="462885"/>
          </a:xfrm>
          <a:custGeom>
            <a:avLst/>
            <a:gdLst/>
            <a:ahLst/>
            <a:cxnLst/>
            <a:rect l="0" t="0" r="0" b="0"/>
            <a:pathLst>
              <a:path w="188196" h="462885">
                <a:moveTo>
                  <a:pt x="111042" y="8541"/>
                </a:moveTo>
                <a:lnTo>
                  <a:pt x="111042" y="0"/>
                </a:lnTo>
                <a:lnTo>
                  <a:pt x="111042" y="4529"/>
                </a:lnTo>
                <a:lnTo>
                  <a:pt x="110090" y="5866"/>
                </a:lnTo>
                <a:lnTo>
                  <a:pt x="108502" y="6758"/>
                </a:lnTo>
                <a:lnTo>
                  <a:pt x="106492" y="7352"/>
                </a:lnTo>
                <a:lnTo>
                  <a:pt x="104199" y="9654"/>
                </a:lnTo>
                <a:lnTo>
                  <a:pt x="99111" y="17291"/>
                </a:lnTo>
                <a:lnTo>
                  <a:pt x="96215" y="24495"/>
                </a:lnTo>
                <a:lnTo>
                  <a:pt x="93975" y="31824"/>
                </a:lnTo>
                <a:lnTo>
                  <a:pt x="89804" y="41432"/>
                </a:lnTo>
                <a:lnTo>
                  <a:pt x="84776" y="52052"/>
                </a:lnTo>
                <a:lnTo>
                  <a:pt x="82101" y="57551"/>
                </a:lnTo>
                <a:lnTo>
                  <a:pt x="78413" y="64074"/>
                </a:lnTo>
                <a:lnTo>
                  <a:pt x="74050" y="71281"/>
                </a:lnTo>
                <a:lnTo>
                  <a:pt x="69236" y="78942"/>
                </a:lnTo>
                <a:lnTo>
                  <a:pt x="65074" y="85955"/>
                </a:lnTo>
                <a:lnTo>
                  <a:pt x="61347" y="92535"/>
                </a:lnTo>
                <a:lnTo>
                  <a:pt x="57910" y="98827"/>
                </a:lnTo>
                <a:lnTo>
                  <a:pt x="54666" y="105879"/>
                </a:lnTo>
                <a:lnTo>
                  <a:pt x="51550" y="113438"/>
                </a:lnTo>
                <a:lnTo>
                  <a:pt x="48521" y="121335"/>
                </a:lnTo>
                <a:lnTo>
                  <a:pt x="44596" y="129457"/>
                </a:lnTo>
                <a:lnTo>
                  <a:pt x="40075" y="137729"/>
                </a:lnTo>
                <a:lnTo>
                  <a:pt x="35156" y="146101"/>
                </a:lnTo>
                <a:lnTo>
                  <a:pt x="30924" y="154541"/>
                </a:lnTo>
                <a:lnTo>
                  <a:pt x="27150" y="163024"/>
                </a:lnTo>
                <a:lnTo>
                  <a:pt x="23682" y="171537"/>
                </a:lnTo>
                <a:lnTo>
                  <a:pt x="20417" y="181023"/>
                </a:lnTo>
                <a:lnTo>
                  <a:pt x="17288" y="191156"/>
                </a:lnTo>
                <a:lnTo>
                  <a:pt x="14250" y="201722"/>
                </a:lnTo>
                <a:lnTo>
                  <a:pt x="12224" y="210671"/>
                </a:lnTo>
                <a:lnTo>
                  <a:pt x="10874" y="218542"/>
                </a:lnTo>
                <a:lnTo>
                  <a:pt x="9973" y="225694"/>
                </a:lnTo>
                <a:lnTo>
                  <a:pt x="8420" y="233320"/>
                </a:lnTo>
                <a:lnTo>
                  <a:pt x="6433" y="241261"/>
                </a:lnTo>
                <a:lnTo>
                  <a:pt x="4155" y="249413"/>
                </a:lnTo>
                <a:lnTo>
                  <a:pt x="2637" y="257705"/>
                </a:lnTo>
                <a:lnTo>
                  <a:pt x="1624" y="266090"/>
                </a:lnTo>
                <a:lnTo>
                  <a:pt x="950" y="274538"/>
                </a:lnTo>
                <a:lnTo>
                  <a:pt x="500" y="283028"/>
                </a:lnTo>
                <a:lnTo>
                  <a:pt x="0" y="300080"/>
                </a:lnTo>
                <a:lnTo>
                  <a:pt x="819" y="307676"/>
                </a:lnTo>
                <a:lnTo>
                  <a:pt x="4269" y="321195"/>
                </a:lnTo>
                <a:lnTo>
                  <a:pt x="8978" y="333553"/>
                </a:lnTo>
                <a:lnTo>
                  <a:pt x="11567" y="339516"/>
                </a:lnTo>
                <a:lnTo>
                  <a:pt x="14444" y="353761"/>
                </a:lnTo>
                <a:lnTo>
                  <a:pt x="16675" y="367712"/>
                </a:lnTo>
                <a:lnTo>
                  <a:pt x="20841" y="377087"/>
                </a:lnTo>
                <a:lnTo>
                  <a:pt x="28542" y="392272"/>
                </a:lnTo>
                <a:lnTo>
                  <a:pt x="34053" y="400703"/>
                </a:lnTo>
                <a:lnTo>
                  <a:pt x="36856" y="404285"/>
                </a:lnTo>
                <a:lnTo>
                  <a:pt x="40630" y="408578"/>
                </a:lnTo>
                <a:lnTo>
                  <a:pt x="45051" y="413345"/>
                </a:lnTo>
                <a:lnTo>
                  <a:pt x="61283" y="430133"/>
                </a:lnTo>
                <a:lnTo>
                  <a:pt x="65487" y="433430"/>
                </a:lnTo>
                <a:lnTo>
                  <a:pt x="70195" y="436580"/>
                </a:lnTo>
                <a:lnTo>
                  <a:pt x="75238" y="439633"/>
                </a:lnTo>
                <a:lnTo>
                  <a:pt x="79553" y="442621"/>
                </a:lnTo>
                <a:lnTo>
                  <a:pt x="83382" y="445565"/>
                </a:lnTo>
                <a:lnTo>
                  <a:pt x="86887" y="448480"/>
                </a:lnTo>
                <a:lnTo>
                  <a:pt x="91129" y="450424"/>
                </a:lnTo>
                <a:lnTo>
                  <a:pt x="95862" y="451720"/>
                </a:lnTo>
                <a:lnTo>
                  <a:pt x="100922" y="452584"/>
                </a:lnTo>
                <a:lnTo>
                  <a:pt x="106200" y="454112"/>
                </a:lnTo>
                <a:lnTo>
                  <a:pt x="111625" y="456083"/>
                </a:lnTo>
                <a:lnTo>
                  <a:pt x="117145" y="458350"/>
                </a:lnTo>
                <a:lnTo>
                  <a:pt x="122731" y="459861"/>
                </a:lnTo>
                <a:lnTo>
                  <a:pt x="128360" y="460869"/>
                </a:lnTo>
                <a:lnTo>
                  <a:pt x="134017" y="461540"/>
                </a:lnTo>
                <a:lnTo>
                  <a:pt x="140647" y="461988"/>
                </a:lnTo>
                <a:lnTo>
                  <a:pt x="147924" y="462286"/>
                </a:lnTo>
                <a:lnTo>
                  <a:pt x="171033" y="462766"/>
                </a:lnTo>
                <a:lnTo>
                  <a:pt x="188195" y="46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349"/>
          <p:cNvSpPr/>
          <p:nvPr/>
        </p:nvSpPr>
        <p:spPr>
          <a:xfrm>
            <a:off x="3364469" y="4253151"/>
            <a:ext cx="273129" cy="273129"/>
          </a:xfrm>
          <a:custGeom>
            <a:avLst/>
            <a:gdLst/>
            <a:ahLst/>
            <a:cxnLst/>
            <a:rect l="0" t="0" r="0" b="0"/>
            <a:pathLst>
              <a:path w="273129" h="273129">
                <a:moveTo>
                  <a:pt x="7381" y="7381"/>
                </a:moveTo>
                <a:lnTo>
                  <a:pt x="0" y="0"/>
                </a:lnTo>
                <a:lnTo>
                  <a:pt x="3712" y="3712"/>
                </a:lnTo>
                <a:lnTo>
                  <a:pt x="5887" y="4935"/>
                </a:lnTo>
                <a:lnTo>
                  <a:pt x="10845" y="6294"/>
                </a:lnTo>
                <a:lnTo>
                  <a:pt x="12547" y="7609"/>
                </a:lnTo>
                <a:lnTo>
                  <a:pt x="13683" y="9438"/>
                </a:lnTo>
                <a:lnTo>
                  <a:pt x="14439" y="11610"/>
                </a:lnTo>
                <a:lnTo>
                  <a:pt x="16849" y="14010"/>
                </a:lnTo>
                <a:lnTo>
                  <a:pt x="28389" y="21939"/>
                </a:lnTo>
                <a:lnTo>
                  <a:pt x="35133" y="27504"/>
                </a:lnTo>
                <a:lnTo>
                  <a:pt x="41305" y="35692"/>
                </a:lnTo>
                <a:lnTo>
                  <a:pt x="44284" y="40543"/>
                </a:lnTo>
                <a:lnTo>
                  <a:pt x="48175" y="45681"/>
                </a:lnTo>
                <a:lnTo>
                  <a:pt x="52675" y="51012"/>
                </a:lnTo>
                <a:lnTo>
                  <a:pt x="57579" y="56471"/>
                </a:lnTo>
                <a:lnTo>
                  <a:pt x="68109" y="67617"/>
                </a:lnTo>
                <a:lnTo>
                  <a:pt x="73583" y="73255"/>
                </a:lnTo>
                <a:lnTo>
                  <a:pt x="78186" y="78920"/>
                </a:lnTo>
                <a:lnTo>
                  <a:pt x="82207" y="84601"/>
                </a:lnTo>
                <a:lnTo>
                  <a:pt x="85839" y="90293"/>
                </a:lnTo>
                <a:lnTo>
                  <a:pt x="90167" y="95993"/>
                </a:lnTo>
                <a:lnTo>
                  <a:pt x="94956" y="101699"/>
                </a:lnTo>
                <a:lnTo>
                  <a:pt x="100054" y="107407"/>
                </a:lnTo>
                <a:lnTo>
                  <a:pt x="110799" y="118830"/>
                </a:lnTo>
                <a:lnTo>
                  <a:pt x="116331" y="124543"/>
                </a:lnTo>
                <a:lnTo>
                  <a:pt x="121924" y="131209"/>
                </a:lnTo>
                <a:lnTo>
                  <a:pt x="127558" y="138510"/>
                </a:lnTo>
                <a:lnTo>
                  <a:pt x="133219" y="146236"/>
                </a:lnTo>
                <a:lnTo>
                  <a:pt x="138898" y="152338"/>
                </a:lnTo>
                <a:lnTo>
                  <a:pt x="144588" y="157359"/>
                </a:lnTo>
                <a:lnTo>
                  <a:pt x="150288" y="161659"/>
                </a:lnTo>
                <a:lnTo>
                  <a:pt x="155992" y="166431"/>
                </a:lnTo>
                <a:lnTo>
                  <a:pt x="161700" y="171516"/>
                </a:lnTo>
                <a:lnTo>
                  <a:pt x="167410" y="176813"/>
                </a:lnTo>
                <a:lnTo>
                  <a:pt x="172169" y="182248"/>
                </a:lnTo>
                <a:lnTo>
                  <a:pt x="176295" y="187777"/>
                </a:lnTo>
                <a:lnTo>
                  <a:pt x="179998" y="193367"/>
                </a:lnTo>
                <a:lnTo>
                  <a:pt x="185324" y="198999"/>
                </a:lnTo>
                <a:lnTo>
                  <a:pt x="191732" y="204659"/>
                </a:lnTo>
                <a:lnTo>
                  <a:pt x="198861" y="210338"/>
                </a:lnTo>
                <a:lnTo>
                  <a:pt x="204567" y="215075"/>
                </a:lnTo>
                <a:lnTo>
                  <a:pt x="209323" y="219186"/>
                </a:lnTo>
                <a:lnTo>
                  <a:pt x="213447" y="222880"/>
                </a:lnTo>
                <a:lnTo>
                  <a:pt x="223108" y="232063"/>
                </a:lnTo>
                <a:lnTo>
                  <a:pt x="240281" y="248931"/>
                </a:lnTo>
                <a:lnTo>
                  <a:pt x="244563" y="252234"/>
                </a:lnTo>
                <a:lnTo>
                  <a:pt x="249322" y="255389"/>
                </a:lnTo>
                <a:lnTo>
                  <a:pt x="254400" y="258444"/>
                </a:lnTo>
                <a:lnTo>
                  <a:pt x="262582" y="264380"/>
                </a:lnTo>
                <a:lnTo>
                  <a:pt x="273128" y="2731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350"/>
          <p:cNvSpPr/>
          <p:nvPr/>
        </p:nvSpPr>
        <p:spPr>
          <a:xfrm>
            <a:off x="3397931" y="4269489"/>
            <a:ext cx="196804" cy="256791"/>
          </a:xfrm>
          <a:custGeom>
            <a:avLst/>
            <a:gdLst/>
            <a:ahLst/>
            <a:cxnLst/>
            <a:rect l="0" t="0" r="0" b="0"/>
            <a:pathLst>
              <a:path w="196804" h="256791">
                <a:moveTo>
                  <a:pt x="196803" y="16761"/>
                </a:moveTo>
                <a:lnTo>
                  <a:pt x="189422" y="9380"/>
                </a:lnTo>
                <a:lnTo>
                  <a:pt x="188760" y="6178"/>
                </a:lnTo>
                <a:lnTo>
                  <a:pt x="188336" y="912"/>
                </a:lnTo>
                <a:lnTo>
                  <a:pt x="187348" y="480"/>
                </a:lnTo>
                <a:lnTo>
                  <a:pt x="183712" y="0"/>
                </a:lnTo>
                <a:lnTo>
                  <a:pt x="181408" y="824"/>
                </a:lnTo>
                <a:lnTo>
                  <a:pt x="176309" y="4280"/>
                </a:lnTo>
                <a:lnTo>
                  <a:pt x="174567" y="6536"/>
                </a:lnTo>
                <a:lnTo>
                  <a:pt x="173407" y="8992"/>
                </a:lnTo>
                <a:lnTo>
                  <a:pt x="172634" y="11581"/>
                </a:lnTo>
                <a:lnTo>
                  <a:pt x="170213" y="14260"/>
                </a:lnTo>
                <a:lnTo>
                  <a:pt x="166694" y="16998"/>
                </a:lnTo>
                <a:lnTo>
                  <a:pt x="162443" y="19777"/>
                </a:lnTo>
                <a:lnTo>
                  <a:pt x="158656" y="23534"/>
                </a:lnTo>
                <a:lnTo>
                  <a:pt x="155180" y="27944"/>
                </a:lnTo>
                <a:lnTo>
                  <a:pt x="151909" y="32789"/>
                </a:lnTo>
                <a:lnTo>
                  <a:pt x="147824" y="37924"/>
                </a:lnTo>
                <a:lnTo>
                  <a:pt x="143195" y="43252"/>
                </a:lnTo>
                <a:lnTo>
                  <a:pt x="138205" y="48709"/>
                </a:lnTo>
                <a:lnTo>
                  <a:pt x="132973" y="55204"/>
                </a:lnTo>
                <a:lnTo>
                  <a:pt x="127580" y="62392"/>
                </a:lnTo>
                <a:lnTo>
                  <a:pt x="122079" y="70042"/>
                </a:lnTo>
                <a:lnTo>
                  <a:pt x="116507" y="77046"/>
                </a:lnTo>
                <a:lnTo>
                  <a:pt x="110888" y="83621"/>
                </a:lnTo>
                <a:lnTo>
                  <a:pt x="105236" y="89910"/>
                </a:lnTo>
                <a:lnTo>
                  <a:pt x="99564" y="96959"/>
                </a:lnTo>
                <a:lnTo>
                  <a:pt x="93877" y="104516"/>
                </a:lnTo>
                <a:lnTo>
                  <a:pt x="88181" y="112412"/>
                </a:lnTo>
                <a:lnTo>
                  <a:pt x="82479" y="119581"/>
                </a:lnTo>
                <a:lnTo>
                  <a:pt x="76772" y="126265"/>
                </a:lnTo>
                <a:lnTo>
                  <a:pt x="71062" y="132626"/>
                </a:lnTo>
                <a:lnTo>
                  <a:pt x="59638" y="144774"/>
                </a:lnTo>
                <a:lnTo>
                  <a:pt x="53925" y="150680"/>
                </a:lnTo>
                <a:lnTo>
                  <a:pt x="49164" y="156523"/>
                </a:lnTo>
                <a:lnTo>
                  <a:pt x="45037" y="162323"/>
                </a:lnTo>
                <a:lnTo>
                  <a:pt x="41333" y="168095"/>
                </a:lnTo>
                <a:lnTo>
                  <a:pt x="36959" y="173847"/>
                </a:lnTo>
                <a:lnTo>
                  <a:pt x="32138" y="179588"/>
                </a:lnTo>
                <a:lnTo>
                  <a:pt x="27019" y="185320"/>
                </a:lnTo>
                <a:lnTo>
                  <a:pt x="23607" y="191046"/>
                </a:lnTo>
                <a:lnTo>
                  <a:pt x="21331" y="196769"/>
                </a:lnTo>
                <a:lnTo>
                  <a:pt x="19815" y="202488"/>
                </a:lnTo>
                <a:lnTo>
                  <a:pt x="17851" y="207254"/>
                </a:lnTo>
                <a:lnTo>
                  <a:pt x="13129" y="215089"/>
                </a:lnTo>
                <a:lnTo>
                  <a:pt x="10395" y="221746"/>
                </a:lnTo>
                <a:lnTo>
                  <a:pt x="9180" y="227881"/>
                </a:lnTo>
                <a:lnTo>
                  <a:pt x="8640" y="233782"/>
                </a:lnTo>
                <a:lnTo>
                  <a:pt x="7544" y="236689"/>
                </a:lnTo>
                <a:lnTo>
                  <a:pt x="2402" y="244379"/>
                </a:lnTo>
                <a:lnTo>
                  <a:pt x="865" y="246512"/>
                </a:lnTo>
                <a:lnTo>
                  <a:pt x="182" y="250000"/>
                </a:lnTo>
                <a:lnTo>
                  <a:pt x="0" y="252264"/>
                </a:lnTo>
                <a:lnTo>
                  <a:pt x="831" y="253773"/>
                </a:lnTo>
                <a:lnTo>
                  <a:pt x="2338" y="254779"/>
                </a:lnTo>
                <a:lnTo>
                  <a:pt x="8208" y="256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351"/>
          <p:cNvSpPr/>
          <p:nvPr/>
        </p:nvSpPr>
        <p:spPr>
          <a:xfrm>
            <a:off x="3689032" y="4363402"/>
            <a:ext cx="205741" cy="25365"/>
          </a:xfrm>
          <a:custGeom>
            <a:avLst/>
            <a:gdLst/>
            <a:ahLst/>
            <a:cxnLst/>
            <a:rect l="0" t="0" r="0" b="0"/>
            <a:pathLst>
              <a:path w="205741" h="25365">
                <a:moveTo>
                  <a:pt x="0" y="17145"/>
                </a:moveTo>
                <a:lnTo>
                  <a:pt x="11932" y="17145"/>
                </a:lnTo>
                <a:lnTo>
                  <a:pt x="14622" y="18098"/>
                </a:lnTo>
                <a:lnTo>
                  <a:pt x="17368" y="19685"/>
                </a:lnTo>
                <a:lnTo>
                  <a:pt x="20151" y="21696"/>
                </a:lnTo>
                <a:lnTo>
                  <a:pt x="23911" y="23036"/>
                </a:lnTo>
                <a:lnTo>
                  <a:pt x="28324" y="23930"/>
                </a:lnTo>
                <a:lnTo>
                  <a:pt x="33170" y="24526"/>
                </a:lnTo>
                <a:lnTo>
                  <a:pt x="38306" y="24923"/>
                </a:lnTo>
                <a:lnTo>
                  <a:pt x="43635" y="25188"/>
                </a:lnTo>
                <a:lnTo>
                  <a:pt x="49092" y="25364"/>
                </a:lnTo>
                <a:lnTo>
                  <a:pt x="53683" y="24530"/>
                </a:lnTo>
                <a:lnTo>
                  <a:pt x="57697" y="23020"/>
                </a:lnTo>
                <a:lnTo>
                  <a:pt x="61324" y="21062"/>
                </a:lnTo>
                <a:lnTo>
                  <a:pt x="66601" y="19756"/>
                </a:lnTo>
                <a:lnTo>
                  <a:pt x="72975" y="18886"/>
                </a:lnTo>
                <a:lnTo>
                  <a:pt x="80082" y="18306"/>
                </a:lnTo>
                <a:lnTo>
                  <a:pt x="86726" y="17919"/>
                </a:lnTo>
                <a:lnTo>
                  <a:pt x="99187" y="17489"/>
                </a:lnTo>
                <a:lnTo>
                  <a:pt x="122710" y="17213"/>
                </a:lnTo>
                <a:lnTo>
                  <a:pt x="134230" y="17175"/>
                </a:lnTo>
                <a:lnTo>
                  <a:pt x="139969" y="16213"/>
                </a:lnTo>
                <a:lnTo>
                  <a:pt x="145700" y="14619"/>
                </a:lnTo>
                <a:lnTo>
                  <a:pt x="151426" y="12604"/>
                </a:lnTo>
                <a:lnTo>
                  <a:pt x="156196" y="11260"/>
                </a:lnTo>
                <a:lnTo>
                  <a:pt x="160328" y="10364"/>
                </a:lnTo>
                <a:lnTo>
                  <a:pt x="164035" y="9767"/>
                </a:lnTo>
                <a:lnTo>
                  <a:pt x="168412" y="8416"/>
                </a:lnTo>
                <a:lnTo>
                  <a:pt x="173235" y="6563"/>
                </a:lnTo>
                <a:lnTo>
                  <a:pt x="178355" y="4375"/>
                </a:lnTo>
                <a:lnTo>
                  <a:pt x="183673" y="2917"/>
                </a:lnTo>
                <a:lnTo>
                  <a:pt x="189124" y="194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352"/>
          <p:cNvSpPr/>
          <p:nvPr/>
        </p:nvSpPr>
        <p:spPr>
          <a:xfrm>
            <a:off x="3911917" y="4226359"/>
            <a:ext cx="278025" cy="256909"/>
          </a:xfrm>
          <a:custGeom>
            <a:avLst/>
            <a:gdLst/>
            <a:ahLst/>
            <a:cxnLst/>
            <a:rect l="0" t="0" r="0" b="0"/>
            <a:pathLst>
              <a:path w="278025" h="256909">
                <a:moveTo>
                  <a:pt x="0" y="42745"/>
                </a:moveTo>
                <a:lnTo>
                  <a:pt x="28693" y="14053"/>
                </a:lnTo>
                <a:lnTo>
                  <a:pt x="32463" y="12187"/>
                </a:lnTo>
                <a:lnTo>
                  <a:pt x="36883" y="10943"/>
                </a:lnTo>
                <a:lnTo>
                  <a:pt x="41733" y="10114"/>
                </a:lnTo>
                <a:lnTo>
                  <a:pt x="46872" y="8609"/>
                </a:lnTo>
                <a:lnTo>
                  <a:pt x="52203" y="6653"/>
                </a:lnTo>
                <a:lnTo>
                  <a:pt x="57662" y="4396"/>
                </a:lnTo>
                <a:lnTo>
                  <a:pt x="63207" y="2892"/>
                </a:lnTo>
                <a:lnTo>
                  <a:pt x="68808" y="1889"/>
                </a:lnTo>
                <a:lnTo>
                  <a:pt x="74447" y="1220"/>
                </a:lnTo>
                <a:lnTo>
                  <a:pt x="79159" y="775"/>
                </a:lnTo>
                <a:lnTo>
                  <a:pt x="86934" y="279"/>
                </a:lnTo>
                <a:lnTo>
                  <a:pt x="93565" y="59"/>
                </a:lnTo>
                <a:lnTo>
                  <a:pt x="96667" y="0"/>
                </a:lnTo>
                <a:lnTo>
                  <a:pt x="105193" y="2475"/>
                </a:lnTo>
                <a:lnTo>
                  <a:pt x="110134" y="4469"/>
                </a:lnTo>
                <a:lnTo>
                  <a:pt x="118163" y="6684"/>
                </a:lnTo>
                <a:lnTo>
                  <a:pt x="121638" y="7274"/>
                </a:lnTo>
                <a:lnTo>
                  <a:pt x="123955" y="8621"/>
                </a:lnTo>
                <a:lnTo>
                  <a:pt x="125499" y="10471"/>
                </a:lnTo>
                <a:lnTo>
                  <a:pt x="126529" y="12657"/>
                </a:lnTo>
                <a:lnTo>
                  <a:pt x="127672" y="17625"/>
                </a:lnTo>
                <a:lnTo>
                  <a:pt x="128181" y="23961"/>
                </a:lnTo>
                <a:lnTo>
                  <a:pt x="128407" y="33127"/>
                </a:lnTo>
                <a:lnTo>
                  <a:pt x="127514" y="38238"/>
                </a:lnTo>
                <a:lnTo>
                  <a:pt x="125967" y="43551"/>
                </a:lnTo>
                <a:lnTo>
                  <a:pt x="123983" y="48997"/>
                </a:lnTo>
                <a:lnTo>
                  <a:pt x="121708" y="54533"/>
                </a:lnTo>
                <a:lnTo>
                  <a:pt x="119238" y="60129"/>
                </a:lnTo>
                <a:lnTo>
                  <a:pt x="113955" y="71427"/>
                </a:lnTo>
                <a:lnTo>
                  <a:pt x="108432" y="82798"/>
                </a:lnTo>
                <a:lnTo>
                  <a:pt x="104673" y="87545"/>
                </a:lnTo>
                <a:lnTo>
                  <a:pt x="100262" y="91661"/>
                </a:lnTo>
                <a:lnTo>
                  <a:pt x="95416" y="95359"/>
                </a:lnTo>
                <a:lnTo>
                  <a:pt x="91234" y="99729"/>
                </a:lnTo>
                <a:lnTo>
                  <a:pt x="87492" y="104547"/>
                </a:lnTo>
                <a:lnTo>
                  <a:pt x="84046" y="109664"/>
                </a:lnTo>
                <a:lnTo>
                  <a:pt x="80796" y="114028"/>
                </a:lnTo>
                <a:lnTo>
                  <a:pt x="74644" y="121417"/>
                </a:lnTo>
                <a:lnTo>
                  <a:pt x="71670" y="123768"/>
                </a:lnTo>
                <a:lnTo>
                  <a:pt x="63887" y="127077"/>
                </a:lnTo>
                <a:lnTo>
                  <a:pt x="60518" y="128287"/>
                </a:lnTo>
                <a:lnTo>
                  <a:pt x="67433" y="128455"/>
                </a:lnTo>
                <a:lnTo>
                  <a:pt x="72791" y="123915"/>
                </a:lnTo>
                <a:lnTo>
                  <a:pt x="80294" y="119143"/>
                </a:lnTo>
                <a:lnTo>
                  <a:pt x="84962" y="116537"/>
                </a:lnTo>
                <a:lnTo>
                  <a:pt x="95228" y="111102"/>
                </a:lnTo>
                <a:lnTo>
                  <a:pt x="100633" y="108319"/>
                </a:lnTo>
                <a:lnTo>
                  <a:pt x="106141" y="104559"/>
                </a:lnTo>
                <a:lnTo>
                  <a:pt x="111718" y="100147"/>
                </a:lnTo>
                <a:lnTo>
                  <a:pt x="117341" y="95300"/>
                </a:lnTo>
                <a:lnTo>
                  <a:pt x="123947" y="91117"/>
                </a:lnTo>
                <a:lnTo>
                  <a:pt x="131209" y="87376"/>
                </a:lnTo>
                <a:lnTo>
                  <a:pt x="138908" y="83929"/>
                </a:lnTo>
                <a:lnTo>
                  <a:pt x="146898" y="81631"/>
                </a:lnTo>
                <a:lnTo>
                  <a:pt x="155082" y="80099"/>
                </a:lnTo>
                <a:lnTo>
                  <a:pt x="163395" y="79078"/>
                </a:lnTo>
                <a:lnTo>
                  <a:pt x="170843" y="78397"/>
                </a:lnTo>
                <a:lnTo>
                  <a:pt x="177712" y="77943"/>
                </a:lnTo>
                <a:lnTo>
                  <a:pt x="184198" y="77641"/>
                </a:lnTo>
                <a:lnTo>
                  <a:pt x="199023" y="77305"/>
                </a:lnTo>
                <a:lnTo>
                  <a:pt x="227273" y="77089"/>
                </a:lnTo>
                <a:lnTo>
                  <a:pt x="233431" y="78024"/>
                </a:lnTo>
                <a:lnTo>
                  <a:pt x="239440" y="79599"/>
                </a:lnTo>
                <a:lnTo>
                  <a:pt x="245352" y="81602"/>
                </a:lnTo>
                <a:lnTo>
                  <a:pt x="250246" y="83890"/>
                </a:lnTo>
                <a:lnTo>
                  <a:pt x="258223" y="88972"/>
                </a:lnTo>
                <a:lnTo>
                  <a:pt x="264943" y="96946"/>
                </a:lnTo>
                <a:lnTo>
                  <a:pt x="268069" y="101739"/>
                </a:lnTo>
                <a:lnTo>
                  <a:pt x="271105" y="106840"/>
                </a:lnTo>
                <a:lnTo>
                  <a:pt x="274082" y="112145"/>
                </a:lnTo>
                <a:lnTo>
                  <a:pt x="277019" y="117587"/>
                </a:lnTo>
                <a:lnTo>
                  <a:pt x="278024" y="123120"/>
                </a:lnTo>
                <a:lnTo>
                  <a:pt x="277742" y="128713"/>
                </a:lnTo>
                <a:lnTo>
                  <a:pt x="276601" y="134348"/>
                </a:lnTo>
                <a:lnTo>
                  <a:pt x="275841" y="140008"/>
                </a:lnTo>
                <a:lnTo>
                  <a:pt x="275334" y="145688"/>
                </a:lnTo>
                <a:lnTo>
                  <a:pt x="274996" y="151379"/>
                </a:lnTo>
                <a:lnTo>
                  <a:pt x="273818" y="158030"/>
                </a:lnTo>
                <a:lnTo>
                  <a:pt x="272081" y="165322"/>
                </a:lnTo>
                <a:lnTo>
                  <a:pt x="269969" y="173040"/>
                </a:lnTo>
                <a:lnTo>
                  <a:pt x="267610" y="180091"/>
                </a:lnTo>
                <a:lnTo>
                  <a:pt x="265084" y="186697"/>
                </a:lnTo>
                <a:lnTo>
                  <a:pt x="262447" y="193006"/>
                </a:lnTo>
                <a:lnTo>
                  <a:pt x="258785" y="199116"/>
                </a:lnTo>
                <a:lnTo>
                  <a:pt x="254439" y="205095"/>
                </a:lnTo>
                <a:lnTo>
                  <a:pt x="249636" y="210986"/>
                </a:lnTo>
                <a:lnTo>
                  <a:pt x="244529" y="215866"/>
                </a:lnTo>
                <a:lnTo>
                  <a:pt x="239219" y="220072"/>
                </a:lnTo>
                <a:lnTo>
                  <a:pt x="233775" y="223828"/>
                </a:lnTo>
                <a:lnTo>
                  <a:pt x="225185" y="230542"/>
                </a:lnTo>
                <a:lnTo>
                  <a:pt x="217240" y="236701"/>
                </a:lnTo>
                <a:lnTo>
                  <a:pt x="212454" y="239676"/>
                </a:lnTo>
                <a:lnTo>
                  <a:pt x="207358" y="242613"/>
                </a:lnTo>
                <a:lnTo>
                  <a:pt x="199157" y="248415"/>
                </a:lnTo>
                <a:lnTo>
                  <a:pt x="195636" y="251296"/>
                </a:lnTo>
                <a:lnTo>
                  <a:pt x="189184" y="254498"/>
                </a:lnTo>
                <a:lnTo>
                  <a:pt x="183142" y="255920"/>
                </a:lnTo>
                <a:lnTo>
                  <a:pt x="177281" y="256553"/>
                </a:lnTo>
                <a:lnTo>
                  <a:pt x="168627" y="256908"/>
                </a:lnTo>
                <a:lnTo>
                  <a:pt x="165758" y="256006"/>
                </a:lnTo>
                <a:lnTo>
                  <a:pt x="158122" y="251137"/>
                </a:lnTo>
                <a:lnTo>
                  <a:pt x="154484" y="248319"/>
                </a:lnTo>
                <a:lnTo>
                  <a:pt x="145733" y="2399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353"/>
          <p:cNvSpPr/>
          <p:nvPr/>
        </p:nvSpPr>
        <p:spPr>
          <a:xfrm>
            <a:off x="4117657" y="4097768"/>
            <a:ext cx="246972" cy="479948"/>
          </a:xfrm>
          <a:custGeom>
            <a:avLst/>
            <a:gdLst/>
            <a:ahLst/>
            <a:cxnLst/>
            <a:rect l="0" t="0" r="0" b="0"/>
            <a:pathLst>
              <a:path w="246972" h="479948">
                <a:moveTo>
                  <a:pt x="0" y="17032"/>
                </a:moveTo>
                <a:lnTo>
                  <a:pt x="12770" y="4261"/>
                </a:lnTo>
                <a:lnTo>
                  <a:pt x="15181" y="2803"/>
                </a:lnTo>
                <a:lnTo>
                  <a:pt x="20400" y="1183"/>
                </a:lnTo>
                <a:lnTo>
                  <a:pt x="24077" y="751"/>
                </a:lnTo>
                <a:lnTo>
                  <a:pt x="28434" y="463"/>
                </a:lnTo>
                <a:lnTo>
                  <a:pt x="33243" y="271"/>
                </a:lnTo>
                <a:lnTo>
                  <a:pt x="43668" y="57"/>
                </a:lnTo>
                <a:lnTo>
                  <a:pt x="49115" y="0"/>
                </a:lnTo>
                <a:lnTo>
                  <a:pt x="55603" y="915"/>
                </a:lnTo>
                <a:lnTo>
                  <a:pt x="62786" y="2477"/>
                </a:lnTo>
                <a:lnTo>
                  <a:pt x="70432" y="4471"/>
                </a:lnTo>
                <a:lnTo>
                  <a:pt x="77435" y="5800"/>
                </a:lnTo>
                <a:lnTo>
                  <a:pt x="84008" y="6687"/>
                </a:lnTo>
                <a:lnTo>
                  <a:pt x="90295" y="7277"/>
                </a:lnTo>
                <a:lnTo>
                  <a:pt x="96392" y="9577"/>
                </a:lnTo>
                <a:lnTo>
                  <a:pt x="102361" y="13014"/>
                </a:lnTo>
                <a:lnTo>
                  <a:pt x="108245" y="17211"/>
                </a:lnTo>
                <a:lnTo>
                  <a:pt x="115026" y="20961"/>
                </a:lnTo>
                <a:lnTo>
                  <a:pt x="122405" y="24414"/>
                </a:lnTo>
                <a:lnTo>
                  <a:pt x="130180" y="27668"/>
                </a:lnTo>
                <a:lnTo>
                  <a:pt x="137269" y="30790"/>
                </a:lnTo>
                <a:lnTo>
                  <a:pt x="150227" y="36799"/>
                </a:lnTo>
                <a:lnTo>
                  <a:pt x="157301" y="41640"/>
                </a:lnTo>
                <a:lnTo>
                  <a:pt x="164875" y="47725"/>
                </a:lnTo>
                <a:lnTo>
                  <a:pt x="172781" y="54639"/>
                </a:lnTo>
                <a:lnTo>
                  <a:pt x="179005" y="61153"/>
                </a:lnTo>
                <a:lnTo>
                  <a:pt x="184107" y="67401"/>
                </a:lnTo>
                <a:lnTo>
                  <a:pt x="188461" y="73471"/>
                </a:lnTo>
                <a:lnTo>
                  <a:pt x="193268" y="79423"/>
                </a:lnTo>
                <a:lnTo>
                  <a:pt x="198378" y="85296"/>
                </a:lnTo>
                <a:lnTo>
                  <a:pt x="203690" y="91116"/>
                </a:lnTo>
                <a:lnTo>
                  <a:pt x="209135" y="97854"/>
                </a:lnTo>
                <a:lnTo>
                  <a:pt x="214671" y="105203"/>
                </a:lnTo>
                <a:lnTo>
                  <a:pt x="220267" y="112960"/>
                </a:lnTo>
                <a:lnTo>
                  <a:pt x="223997" y="120989"/>
                </a:lnTo>
                <a:lnTo>
                  <a:pt x="226484" y="129199"/>
                </a:lnTo>
                <a:lnTo>
                  <a:pt x="228142" y="137530"/>
                </a:lnTo>
                <a:lnTo>
                  <a:pt x="230200" y="145941"/>
                </a:lnTo>
                <a:lnTo>
                  <a:pt x="232524" y="154406"/>
                </a:lnTo>
                <a:lnTo>
                  <a:pt x="235026" y="162907"/>
                </a:lnTo>
                <a:lnTo>
                  <a:pt x="240346" y="177433"/>
                </a:lnTo>
                <a:lnTo>
                  <a:pt x="243098" y="183974"/>
                </a:lnTo>
                <a:lnTo>
                  <a:pt x="244933" y="192144"/>
                </a:lnTo>
                <a:lnTo>
                  <a:pt x="246156" y="201400"/>
                </a:lnTo>
                <a:lnTo>
                  <a:pt x="246971" y="211382"/>
                </a:lnTo>
                <a:lnTo>
                  <a:pt x="246563" y="220893"/>
                </a:lnTo>
                <a:lnTo>
                  <a:pt x="245337" y="230092"/>
                </a:lnTo>
                <a:lnTo>
                  <a:pt x="243569" y="239082"/>
                </a:lnTo>
                <a:lnTo>
                  <a:pt x="242389" y="247933"/>
                </a:lnTo>
                <a:lnTo>
                  <a:pt x="241603" y="256691"/>
                </a:lnTo>
                <a:lnTo>
                  <a:pt x="241078" y="265386"/>
                </a:lnTo>
                <a:lnTo>
                  <a:pt x="239776" y="274994"/>
                </a:lnTo>
                <a:lnTo>
                  <a:pt x="237956" y="285209"/>
                </a:lnTo>
                <a:lnTo>
                  <a:pt x="235790" y="295829"/>
                </a:lnTo>
                <a:lnTo>
                  <a:pt x="232441" y="304814"/>
                </a:lnTo>
                <a:lnTo>
                  <a:pt x="228303" y="312709"/>
                </a:lnTo>
                <a:lnTo>
                  <a:pt x="223640" y="319878"/>
                </a:lnTo>
                <a:lnTo>
                  <a:pt x="219578" y="328466"/>
                </a:lnTo>
                <a:lnTo>
                  <a:pt x="215918" y="338002"/>
                </a:lnTo>
                <a:lnTo>
                  <a:pt x="212525" y="348169"/>
                </a:lnTo>
                <a:lnTo>
                  <a:pt x="208359" y="357805"/>
                </a:lnTo>
                <a:lnTo>
                  <a:pt x="203676" y="367086"/>
                </a:lnTo>
                <a:lnTo>
                  <a:pt x="198649" y="376132"/>
                </a:lnTo>
                <a:lnTo>
                  <a:pt x="193393" y="384066"/>
                </a:lnTo>
                <a:lnTo>
                  <a:pt x="187983" y="391262"/>
                </a:lnTo>
                <a:lnTo>
                  <a:pt x="182472" y="397963"/>
                </a:lnTo>
                <a:lnTo>
                  <a:pt x="176893" y="404336"/>
                </a:lnTo>
                <a:lnTo>
                  <a:pt x="171269" y="410490"/>
                </a:lnTo>
                <a:lnTo>
                  <a:pt x="159940" y="422407"/>
                </a:lnTo>
                <a:lnTo>
                  <a:pt x="148554" y="434053"/>
                </a:lnTo>
                <a:lnTo>
                  <a:pt x="142851" y="438874"/>
                </a:lnTo>
                <a:lnTo>
                  <a:pt x="137144" y="443040"/>
                </a:lnTo>
                <a:lnTo>
                  <a:pt x="131434" y="446770"/>
                </a:lnTo>
                <a:lnTo>
                  <a:pt x="125723" y="450209"/>
                </a:lnTo>
                <a:lnTo>
                  <a:pt x="120010" y="453454"/>
                </a:lnTo>
                <a:lnTo>
                  <a:pt x="108583" y="459599"/>
                </a:lnTo>
                <a:lnTo>
                  <a:pt x="97154" y="465506"/>
                </a:lnTo>
                <a:lnTo>
                  <a:pt x="92392" y="467462"/>
                </a:lnTo>
                <a:lnTo>
                  <a:pt x="88265" y="468766"/>
                </a:lnTo>
                <a:lnTo>
                  <a:pt x="84561" y="469635"/>
                </a:lnTo>
                <a:lnTo>
                  <a:pt x="80186" y="470215"/>
                </a:lnTo>
                <a:lnTo>
                  <a:pt x="75365" y="470601"/>
                </a:lnTo>
                <a:lnTo>
                  <a:pt x="70246" y="470859"/>
                </a:lnTo>
                <a:lnTo>
                  <a:pt x="64928" y="471983"/>
                </a:lnTo>
                <a:lnTo>
                  <a:pt x="59478" y="473685"/>
                </a:lnTo>
                <a:lnTo>
                  <a:pt x="53939" y="475772"/>
                </a:lnTo>
                <a:lnTo>
                  <a:pt x="49294" y="477163"/>
                </a:lnTo>
                <a:lnTo>
                  <a:pt x="41594" y="478710"/>
                </a:lnTo>
                <a:lnTo>
                  <a:pt x="34996" y="479397"/>
                </a:lnTo>
                <a:lnTo>
                  <a:pt x="25718" y="4799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354"/>
          <p:cNvSpPr/>
          <p:nvPr/>
        </p:nvSpPr>
        <p:spPr>
          <a:xfrm>
            <a:off x="1185865" y="4663547"/>
            <a:ext cx="745805" cy="25611"/>
          </a:xfrm>
          <a:custGeom>
            <a:avLst/>
            <a:gdLst/>
            <a:ahLst/>
            <a:cxnLst/>
            <a:rect l="0" t="0" r="0" b="0"/>
            <a:pathLst>
              <a:path w="745805" h="25611">
                <a:moveTo>
                  <a:pt x="8569" y="25610"/>
                </a:moveTo>
                <a:lnTo>
                  <a:pt x="0" y="25610"/>
                </a:lnTo>
                <a:lnTo>
                  <a:pt x="94739" y="25610"/>
                </a:lnTo>
                <a:lnTo>
                  <a:pt x="102211" y="24658"/>
                </a:lnTo>
                <a:lnTo>
                  <a:pt x="109097" y="23070"/>
                </a:lnTo>
                <a:lnTo>
                  <a:pt x="115593" y="21060"/>
                </a:lnTo>
                <a:lnTo>
                  <a:pt x="123733" y="19719"/>
                </a:lnTo>
                <a:lnTo>
                  <a:pt x="132970" y="18825"/>
                </a:lnTo>
                <a:lnTo>
                  <a:pt x="142939" y="18229"/>
                </a:lnTo>
                <a:lnTo>
                  <a:pt x="164174" y="17567"/>
                </a:lnTo>
                <a:lnTo>
                  <a:pt x="175171" y="17391"/>
                </a:lnTo>
                <a:lnTo>
                  <a:pt x="187265" y="16321"/>
                </a:lnTo>
                <a:lnTo>
                  <a:pt x="200090" y="14655"/>
                </a:lnTo>
                <a:lnTo>
                  <a:pt x="213402" y="12591"/>
                </a:lnTo>
                <a:lnTo>
                  <a:pt x="227039" y="11216"/>
                </a:lnTo>
                <a:lnTo>
                  <a:pt x="240894" y="10299"/>
                </a:lnTo>
                <a:lnTo>
                  <a:pt x="254892" y="9688"/>
                </a:lnTo>
                <a:lnTo>
                  <a:pt x="283146" y="9009"/>
                </a:lnTo>
                <a:lnTo>
                  <a:pt x="297348" y="8827"/>
                </a:lnTo>
                <a:lnTo>
                  <a:pt x="311579" y="7754"/>
                </a:lnTo>
                <a:lnTo>
                  <a:pt x="325828" y="6086"/>
                </a:lnTo>
                <a:lnTo>
                  <a:pt x="340090" y="4022"/>
                </a:lnTo>
                <a:lnTo>
                  <a:pt x="353408" y="2645"/>
                </a:lnTo>
                <a:lnTo>
                  <a:pt x="366097" y="1727"/>
                </a:lnTo>
                <a:lnTo>
                  <a:pt x="378366" y="1116"/>
                </a:lnTo>
                <a:lnTo>
                  <a:pt x="404699" y="436"/>
                </a:lnTo>
                <a:lnTo>
                  <a:pt x="460409" y="0"/>
                </a:lnTo>
                <a:lnTo>
                  <a:pt x="473626" y="917"/>
                </a:lnTo>
                <a:lnTo>
                  <a:pt x="486247" y="2480"/>
                </a:lnTo>
                <a:lnTo>
                  <a:pt x="498471" y="4475"/>
                </a:lnTo>
                <a:lnTo>
                  <a:pt x="511383" y="5805"/>
                </a:lnTo>
                <a:lnTo>
                  <a:pt x="524754" y="6692"/>
                </a:lnTo>
                <a:lnTo>
                  <a:pt x="551357" y="7677"/>
                </a:lnTo>
                <a:lnTo>
                  <a:pt x="596940" y="8310"/>
                </a:lnTo>
                <a:lnTo>
                  <a:pt x="745804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355"/>
          <p:cNvSpPr/>
          <p:nvPr/>
        </p:nvSpPr>
        <p:spPr>
          <a:xfrm>
            <a:off x="3586267" y="4594860"/>
            <a:ext cx="574254" cy="68581"/>
          </a:xfrm>
          <a:custGeom>
            <a:avLst/>
            <a:gdLst/>
            <a:ahLst/>
            <a:cxnLst/>
            <a:rect l="0" t="0" r="0" b="0"/>
            <a:pathLst>
              <a:path w="574254" h="68581">
                <a:moveTo>
                  <a:pt x="8467" y="68580"/>
                </a:moveTo>
                <a:lnTo>
                  <a:pt x="248" y="68580"/>
                </a:lnTo>
                <a:lnTo>
                  <a:pt x="130" y="67627"/>
                </a:lnTo>
                <a:lnTo>
                  <a:pt x="52" y="66040"/>
                </a:lnTo>
                <a:lnTo>
                  <a:pt x="0" y="64029"/>
                </a:lnTo>
                <a:lnTo>
                  <a:pt x="917" y="62688"/>
                </a:lnTo>
                <a:lnTo>
                  <a:pt x="2482" y="61794"/>
                </a:lnTo>
                <a:lnTo>
                  <a:pt x="7286" y="60360"/>
                </a:lnTo>
                <a:lnTo>
                  <a:pt x="17219" y="60112"/>
                </a:lnTo>
                <a:lnTo>
                  <a:pt x="21922" y="59124"/>
                </a:lnTo>
                <a:lnTo>
                  <a:pt x="26962" y="57514"/>
                </a:lnTo>
                <a:lnTo>
                  <a:pt x="32227" y="55487"/>
                </a:lnTo>
                <a:lnTo>
                  <a:pt x="37642" y="54136"/>
                </a:lnTo>
                <a:lnTo>
                  <a:pt x="48739" y="52635"/>
                </a:lnTo>
                <a:lnTo>
                  <a:pt x="54365" y="51283"/>
                </a:lnTo>
                <a:lnTo>
                  <a:pt x="60021" y="49428"/>
                </a:lnTo>
                <a:lnTo>
                  <a:pt x="65697" y="47239"/>
                </a:lnTo>
                <a:lnTo>
                  <a:pt x="72338" y="45781"/>
                </a:lnTo>
                <a:lnTo>
                  <a:pt x="87337" y="44159"/>
                </a:lnTo>
                <a:lnTo>
                  <a:pt x="103528" y="43439"/>
                </a:lnTo>
                <a:lnTo>
                  <a:pt x="121202" y="42166"/>
                </a:lnTo>
                <a:lnTo>
                  <a:pt x="131249" y="40493"/>
                </a:lnTo>
                <a:lnTo>
                  <a:pt x="141756" y="38425"/>
                </a:lnTo>
                <a:lnTo>
                  <a:pt x="152572" y="37046"/>
                </a:lnTo>
                <a:lnTo>
                  <a:pt x="163592" y="36128"/>
                </a:lnTo>
                <a:lnTo>
                  <a:pt x="174749" y="35515"/>
                </a:lnTo>
                <a:lnTo>
                  <a:pt x="185997" y="34154"/>
                </a:lnTo>
                <a:lnTo>
                  <a:pt x="197305" y="32294"/>
                </a:lnTo>
                <a:lnTo>
                  <a:pt x="208654" y="30102"/>
                </a:lnTo>
                <a:lnTo>
                  <a:pt x="220030" y="28640"/>
                </a:lnTo>
                <a:lnTo>
                  <a:pt x="231425" y="27666"/>
                </a:lnTo>
                <a:lnTo>
                  <a:pt x="242831" y="27016"/>
                </a:lnTo>
                <a:lnTo>
                  <a:pt x="265664" y="26295"/>
                </a:lnTo>
                <a:lnTo>
                  <a:pt x="315918" y="25831"/>
                </a:lnTo>
                <a:lnTo>
                  <a:pt x="328687" y="24841"/>
                </a:lnTo>
                <a:lnTo>
                  <a:pt x="341010" y="23228"/>
                </a:lnTo>
                <a:lnTo>
                  <a:pt x="353034" y="21200"/>
                </a:lnTo>
                <a:lnTo>
                  <a:pt x="364861" y="19848"/>
                </a:lnTo>
                <a:lnTo>
                  <a:pt x="376556" y="18947"/>
                </a:lnTo>
                <a:lnTo>
                  <a:pt x="388163" y="18346"/>
                </a:lnTo>
                <a:lnTo>
                  <a:pt x="411218" y="17679"/>
                </a:lnTo>
                <a:lnTo>
                  <a:pt x="422701" y="17501"/>
                </a:lnTo>
                <a:lnTo>
                  <a:pt x="433213" y="16430"/>
                </a:lnTo>
                <a:lnTo>
                  <a:pt x="443079" y="14763"/>
                </a:lnTo>
                <a:lnTo>
                  <a:pt x="452513" y="12699"/>
                </a:lnTo>
                <a:lnTo>
                  <a:pt x="461661" y="11324"/>
                </a:lnTo>
                <a:lnTo>
                  <a:pt x="479444" y="9795"/>
                </a:lnTo>
                <a:lnTo>
                  <a:pt x="496873" y="9116"/>
                </a:lnTo>
                <a:lnTo>
                  <a:pt x="526795" y="8679"/>
                </a:lnTo>
                <a:lnTo>
                  <a:pt x="540612" y="8604"/>
                </a:lnTo>
                <a:lnTo>
                  <a:pt x="545158" y="7641"/>
                </a:lnTo>
                <a:lnTo>
                  <a:pt x="550094" y="6047"/>
                </a:lnTo>
                <a:lnTo>
                  <a:pt x="555289" y="4030"/>
                </a:lnTo>
                <a:lnTo>
                  <a:pt x="559705" y="2687"/>
                </a:lnTo>
                <a:lnTo>
                  <a:pt x="569519" y="796"/>
                </a:lnTo>
                <a:lnTo>
                  <a:pt x="5742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356"/>
          <p:cNvSpPr/>
          <p:nvPr/>
        </p:nvSpPr>
        <p:spPr>
          <a:xfrm>
            <a:off x="2592944" y="4286250"/>
            <a:ext cx="33099" cy="214313"/>
          </a:xfrm>
          <a:custGeom>
            <a:avLst/>
            <a:gdLst/>
            <a:ahLst/>
            <a:cxnLst/>
            <a:rect l="0" t="0" r="0" b="0"/>
            <a:pathLst>
              <a:path w="33099" h="214313">
                <a:moveTo>
                  <a:pt x="7381" y="0"/>
                </a:moveTo>
                <a:lnTo>
                  <a:pt x="0" y="0"/>
                </a:lnTo>
                <a:lnTo>
                  <a:pt x="555" y="952"/>
                </a:lnTo>
                <a:lnTo>
                  <a:pt x="1878" y="2540"/>
                </a:lnTo>
                <a:lnTo>
                  <a:pt x="6293" y="7380"/>
                </a:lnTo>
                <a:lnTo>
                  <a:pt x="6898" y="10583"/>
                </a:lnTo>
                <a:lnTo>
                  <a:pt x="7058" y="12770"/>
                </a:lnTo>
                <a:lnTo>
                  <a:pt x="8118" y="15181"/>
                </a:lnTo>
                <a:lnTo>
                  <a:pt x="9777" y="17740"/>
                </a:lnTo>
                <a:lnTo>
                  <a:pt x="11836" y="20399"/>
                </a:lnTo>
                <a:lnTo>
                  <a:pt x="13208" y="24077"/>
                </a:lnTo>
                <a:lnTo>
                  <a:pt x="14123" y="28434"/>
                </a:lnTo>
                <a:lnTo>
                  <a:pt x="14733" y="33243"/>
                </a:lnTo>
                <a:lnTo>
                  <a:pt x="16092" y="37402"/>
                </a:lnTo>
                <a:lnTo>
                  <a:pt x="17951" y="41127"/>
                </a:lnTo>
                <a:lnTo>
                  <a:pt x="20142" y="44563"/>
                </a:lnTo>
                <a:lnTo>
                  <a:pt x="21603" y="48758"/>
                </a:lnTo>
                <a:lnTo>
                  <a:pt x="22577" y="53461"/>
                </a:lnTo>
                <a:lnTo>
                  <a:pt x="23227" y="58500"/>
                </a:lnTo>
                <a:lnTo>
                  <a:pt x="24612" y="63765"/>
                </a:lnTo>
                <a:lnTo>
                  <a:pt x="26488" y="69180"/>
                </a:lnTo>
                <a:lnTo>
                  <a:pt x="28692" y="74695"/>
                </a:lnTo>
                <a:lnTo>
                  <a:pt x="30160" y="80276"/>
                </a:lnTo>
                <a:lnTo>
                  <a:pt x="31140" y="85902"/>
                </a:lnTo>
                <a:lnTo>
                  <a:pt x="31792" y="91558"/>
                </a:lnTo>
                <a:lnTo>
                  <a:pt x="32228" y="97233"/>
                </a:lnTo>
                <a:lnTo>
                  <a:pt x="32518" y="102922"/>
                </a:lnTo>
                <a:lnTo>
                  <a:pt x="32840" y="114323"/>
                </a:lnTo>
                <a:lnTo>
                  <a:pt x="33088" y="152640"/>
                </a:lnTo>
                <a:lnTo>
                  <a:pt x="33098" y="204005"/>
                </a:lnTo>
                <a:lnTo>
                  <a:pt x="32145" y="204583"/>
                </a:lnTo>
                <a:lnTo>
                  <a:pt x="30558" y="204969"/>
                </a:lnTo>
                <a:lnTo>
                  <a:pt x="28547" y="205226"/>
                </a:lnTo>
                <a:lnTo>
                  <a:pt x="28159" y="205397"/>
                </a:lnTo>
                <a:lnTo>
                  <a:pt x="28853" y="205511"/>
                </a:lnTo>
                <a:lnTo>
                  <a:pt x="30268" y="205587"/>
                </a:lnTo>
                <a:lnTo>
                  <a:pt x="31211" y="206591"/>
                </a:lnTo>
                <a:lnTo>
                  <a:pt x="31840" y="208212"/>
                </a:lnTo>
                <a:lnTo>
                  <a:pt x="3309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357"/>
          <p:cNvSpPr/>
          <p:nvPr/>
        </p:nvSpPr>
        <p:spPr>
          <a:xfrm>
            <a:off x="2532936" y="4329112"/>
            <a:ext cx="153115" cy="60009"/>
          </a:xfrm>
          <a:custGeom>
            <a:avLst/>
            <a:gdLst/>
            <a:ahLst/>
            <a:cxnLst/>
            <a:rect l="0" t="0" r="0" b="0"/>
            <a:pathLst>
              <a:path w="153115" h="60009">
                <a:moveTo>
                  <a:pt x="7381" y="60008"/>
                </a:moveTo>
                <a:lnTo>
                  <a:pt x="0" y="60008"/>
                </a:lnTo>
                <a:lnTo>
                  <a:pt x="555" y="59055"/>
                </a:lnTo>
                <a:lnTo>
                  <a:pt x="1878" y="57467"/>
                </a:lnTo>
                <a:lnTo>
                  <a:pt x="3712" y="55457"/>
                </a:lnTo>
                <a:lnTo>
                  <a:pt x="5888" y="54116"/>
                </a:lnTo>
                <a:lnTo>
                  <a:pt x="8291" y="53223"/>
                </a:lnTo>
                <a:lnTo>
                  <a:pt x="10845" y="52627"/>
                </a:lnTo>
                <a:lnTo>
                  <a:pt x="14453" y="51277"/>
                </a:lnTo>
                <a:lnTo>
                  <a:pt x="18763" y="49425"/>
                </a:lnTo>
                <a:lnTo>
                  <a:pt x="23542" y="47237"/>
                </a:lnTo>
                <a:lnTo>
                  <a:pt x="28632" y="45779"/>
                </a:lnTo>
                <a:lnTo>
                  <a:pt x="33931" y="44807"/>
                </a:lnTo>
                <a:lnTo>
                  <a:pt x="39369" y="44159"/>
                </a:lnTo>
                <a:lnTo>
                  <a:pt x="44898" y="42775"/>
                </a:lnTo>
                <a:lnTo>
                  <a:pt x="50490" y="40899"/>
                </a:lnTo>
                <a:lnTo>
                  <a:pt x="56123" y="38696"/>
                </a:lnTo>
                <a:lnTo>
                  <a:pt x="60831" y="36275"/>
                </a:lnTo>
                <a:lnTo>
                  <a:pt x="64922" y="33708"/>
                </a:lnTo>
                <a:lnTo>
                  <a:pt x="68602" y="31045"/>
                </a:lnTo>
                <a:lnTo>
                  <a:pt x="72960" y="28316"/>
                </a:lnTo>
                <a:lnTo>
                  <a:pt x="77770" y="25545"/>
                </a:lnTo>
                <a:lnTo>
                  <a:pt x="88195" y="19926"/>
                </a:lnTo>
                <a:lnTo>
                  <a:pt x="99178" y="14253"/>
                </a:lnTo>
                <a:lnTo>
                  <a:pt x="104774" y="12360"/>
                </a:lnTo>
                <a:lnTo>
                  <a:pt x="110410" y="11097"/>
                </a:lnTo>
                <a:lnTo>
                  <a:pt x="116072" y="10256"/>
                </a:lnTo>
                <a:lnTo>
                  <a:pt x="121752" y="8742"/>
                </a:lnTo>
                <a:lnTo>
                  <a:pt x="127443" y="6781"/>
                </a:lnTo>
                <a:lnTo>
                  <a:pt x="133142" y="4521"/>
                </a:lnTo>
                <a:lnTo>
                  <a:pt x="137894" y="3014"/>
                </a:lnTo>
                <a:lnTo>
                  <a:pt x="142015" y="2009"/>
                </a:lnTo>
                <a:lnTo>
                  <a:pt x="15311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358"/>
          <p:cNvSpPr/>
          <p:nvPr/>
        </p:nvSpPr>
        <p:spPr>
          <a:xfrm>
            <a:off x="560776" y="4826317"/>
            <a:ext cx="205034" cy="510376"/>
          </a:xfrm>
          <a:custGeom>
            <a:avLst/>
            <a:gdLst/>
            <a:ahLst/>
            <a:cxnLst/>
            <a:rect l="0" t="0" r="0" b="0"/>
            <a:pathLst>
              <a:path w="205034" h="510376">
                <a:moveTo>
                  <a:pt x="162171" y="0"/>
                </a:moveTo>
                <a:lnTo>
                  <a:pt x="133478" y="0"/>
                </a:lnTo>
                <a:lnTo>
                  <a:pt x="130660" y="953"/>
                </a:lnTo>
                <a:lnTo>
                  <a:pt x="124989" y="4551"/>
                </a:lnTo>
                <a:lnTo>
                  <a:pt x="121190" y="7797"/>
                </a:lnTo>
                <a:lnTo>
                  <a:pt x="116753" y="11865"/>
                </a:lnTo>
                <a:lnTo>
                  <a:pt x="103946" y="24153"/>
                </a:lnTo>
                <a:lnTo>
                  <a:pt x="86535" y="41390"/>
                </a:lnTo>
                <a:lnTo>
                  <a:pt x="82219" y="46643"/>
                </a:lnTo>
                <a:lnTo>
                  <a:pt x="78390" y="52050"/>
                </a:lnTo>
                <a:lnTo>
                  <a:pt x="74884" y="57560"/>
                </a:lnTo>
                <a:lnTo>
                  <a:pt x="71595" y="63139"/>
                </a:lnTo>
                <a:lnTo>
                  <a:pt x="65400" y="74417"/>
                </a:lnTo>
                <a:lnTo>
                  <a:pt x="61462" y="81044"/>
                </a:lnTo>
                <a:lnTo>
                  <a:pt x="52006" y="96027"/>
                </a:lnTo>
                <a:lnTo>
                  <a:pt x="47770" y="103070"/>
                </a:lnTo>
                <a:lnTo>
                  <a:pt x="43994" y="109672"/>
                </a:lnTo>
                <a:lnTo>
                  <a:pt x="40524" y="115977"/>
                </a:lnTo>
                <a:lnTo>
                  <a:pt x="37258" y="123990"/>
                </a:lnTo>
                <a:lnTo>
                  <a:pt x="34128" y="133143"/>
                </a:lnTo>
                <a:lnTo>
                  <a:pt x="25172" y="161687"/>
                </a:lnTo>
                <a:lnTo>
                  <a:pt x="22261" y="170657"/>
                </a:lnTo>
                <a:lnTo>
                  <a:pt x="20320" y="179494"/>
                </a:lnTo>
                <a:lnTo>
                  <a:pt x="19026" y="188242"/>
                </a:lnTo>
                <a:lnTo>
                  <a:pt x="18164" y="196932"/>
                </a:lnTo>
                <a:lnTo>
                  <a:pt x="16636" y="205583"/>
                </a:lnTo>
                <a:lnTo>
                  <a:pt x="14665" y="214209"/>
                </a:lnTo>
                <a:lnTo>
                  <a:pt x="12399" y="222815"/>
                </a:lnTo>
                <a:lnTo>
                  <a:pt x="9935" y="231411"/>
                </a:lnTo>
                <a:lnTo>
                  <a:pt x="4658" y="248582"/>
                </a:lnTo>
                <a:lnTo>
                  <a:pt x="2870" y="257161"/>
                </a:lnTo>
                <a:lnTo>
                  <a:pt x="1678" y="265738"/>
                </a:lnTo>
                <a:lnTo>
                  <a:pt x="883" y="274314"/>
                </a:lnTo>
                <a:lnTo>
                  <a:pt x="0" y="288922"/>
                </a:lnTo>
                <a:lnTo>
                  <a:pt x="560" y="302717"/>
                </a:lnTo>
                <a:lnTo>
                  <a:pt x="5278" y="325597"/>
                </a:lnTo>
                <a:lnTo>
                  <a:pt x="6716" y="338702"/>
                </a:lnTo>
                <a:lnTo>
                  <a:pt x="9895" y="353417"/>
                </a:lnTo>
                <a:lnTo>
                  <a:pt x="14483" y="368529"/>
                </a:lnTo>
                <a:lnTo>
                  <a:pt x="19697" y="381596"/>
                </a:lnTo>
                <a:lnTo>
                  <a:pt x="25189" y="393753"/>
                </a:lnTo>
                <a:lnTo>
                  <a:pt x="27987" y="399662"/>
                </a:lnTo>
                <a:lnTo>
                  <a:pt x="31758" y="406459"/>
                </a:lnTo>
                <a:lnTo>
                  <a:pt x="36176" y="413848"/>
                </a:lnTo>
                <a:lnTo>
                  <a:pt x="41027" y="421631"/>
                </a:lnTo>
                <a:lnTo>
                  <a:pt x="45213" y="428725"/>
                </a:lnTo>
                <a:lnTo>
                  <a:pt x="48957" y="435359"/>
                </a:lnTo>
                <a:lnTo>
                  <a:pt x="52405" y="441687"/>
                </a:lnTo>
                <a:lnTo>
                  <a:pt x="56609" y="446858"/>
                </a:lnTo>
                <a:lnTo>
                  <a:pt x="61316" y="451258"/>
                </a:lnTo>
                <a:lnTo>
                  <a:pt x="66359" y="455143"/>
                </a:lnTo>
                <a:lnTo>
                  <a:pt x="71626" y="459639"/>
                </a:lnTo>
                <a:lnTo>
                  <a:pt x="77043" y="464541"/>
                </a:lnTo>
                <a:lnTo>
                  <a:pt x="82559" y="469714"/>
                </a:lnTo>
                <a:lnTo>
                  <a:pt x="88141" y="474115"/>
                </a:lnTo>
                <a:lnTo>
                  <a:pt x="93768" y="478002"/>
                </a:lnTo>
                <a:lnTo>
                  <a:pt x="99424" y="481545"/>
                </a:lnTo>
                <a:lnTo>
                  <a:pt x="104147" y="484861"/>
                </a:lnTo>
                <a:lnTo>
                  <a:pt x="108248" y="488023"/>
                </a:lnTo>
                <a:lnTo>
                  <a:pt x="111935" y="491084"/>
                </a:lnTo>
                <a:lnTo>
                  <a:pt x="116298" y="494077"/>
                </a:lnTo>
                <a:lnTo>
                  <a:pt x="121111" y="497025"/>
                </a:lnTo>
                <a:lnTo>
                  <a:pt x="126225" y="499942"/>
                </a:lnTo>
                <a:lnTo>
                  <a:pt x="131540" y="501888"/>
                </a:lnTo>
                <a:lnTo>
                  <a:pt x="136988" y="503184"/>
                </a:lnTo>
                <a:lnTo>
                  <a:pt x="142525" y="504049"/>
                </a:lnTo>
                <a:lnTo>
                  <a:pt x="148121" y="505578"/>
                </a:lnTo>
                <a:lnTo>
                  <a:pt x="153757" y="507549"/>
                </a:lnTo>
                <a:lnTo>
                  <a:pt x="159419" y="509816"/>
                </a:lnTo>
                <a:lnTo>
                  <a:pt x="165099" y="510375"/>
                </a:lnTo>
                <a:lnTo>
                  <a:pt x="170790" y="509795"/>
                </a:lnTo>
                <a:lnTo>
                  <a:pt x="176490" y="508456"/>
                </a:lnTo>
                <a:lnTo>
                  <a:pt x="181242" y="507564"/>
                </a:lnTo>
                <a:lnTo>
                  <a:pt x="185362" y="506968"/>
                </a:lnTo>
                <a:lnTo>
                  <a:pt x="189062" y="506571"/>
                </a:lnTo>
                <a:lnTo>
                  <a:pt x="192481" y="506307"/>
                </a:lnTo>
                <a:lnTo>
                  <a:pt x="195712" y="506130"/>
                </a:lnTo>
                <a:lnTo>
                  <a:pt x="205033" y="5057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359"/>
          <p:cNvSpPr/>
          <p:nvPr/>
        </p:nvSpPr>
        <p:spPr>
          <a:xfrm>
            <a:off x="791527" y="4963477"/>
            <a:ext cx="188596" cy="265749"/>
          </a:xfrm>
          <a:custGeom>
            <a:avLst/>
            <a:gdLst/>
            <a:ahLst/>
            <a:cxnLst/>
            <a:rect l="0" t="0" r="0" b="0"/>
            <a:pathLst>
              <a:path w="188596" h="265749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5891" y="15347"/>
                </a:lnTo>
                <a:lnTo>
                  <a:pt x="8731" y="24127"/>
                </a:lnTo>
                <a:lnTo>
                  <a:pt x="10583" y="28467"/>
                </a:lnTo>
                <a:lnTo>
                  <a:pt x="12770" y="33266"/>
                </a:lnTo>
                <a:lnTo>
                  <a:pt x="15201" y="41137"/>
                </a:lnTo>
                <a:lnTo>
                  <a:pt x="15849" y="44570"/>
                </a:lnTo>
                <a:lnTo>
                  <a:pt x="18186" y="48763"/>
                </a:lnTo>
                <a:lnTo>
                  <a:pt x="21649" y="53464"/>
                </a:lnTo>
                <a:lnTo>
                  <a:pt x="25862" y="58503"/>
                </a:lnTo>
                <a:lnTo>
                  <a:pt x="30544" y="66641"/>
                </a:lnTo>
                <a:lnTo>
                  <a:pt x="33578" y="74386"/>
                </a:lnTo>
                <a:lnTo>
                  <a:pt x="35720" y="79118"/>
                </a:lnTo>
                <a:lnTo>
                  <a:pt x="38101" y="84178"/>
                </a:lnTo>
                <a:lnTo>
                  <a:pt x="43286" y="92340"/>
                </a:lnTo>
                <a:lnTo>
                  <a:pt x="48766" y="100095"/>
                </a:lnTo>
                <a:lnTo>
                  <a:pt x="51560" y="104830"/>
                </a:lnTo>
                <a:lnTo>
                  <a:pt x="54376" y="109892"/>
                </a:lnTo>
                <a:lnTo>
                  <a:pt x="58158" y="114219"/>
                </a:lnTo>
                <a:lnTo>
                  <a:pt x="62585" y="118056"/>
                </a:lnTo>
                <a:lnTo>
                  <a:pt x="67441" y="121566"/>
                </a:lnTo>
                <a:lnTo>
                  <a:pt x="71630" y="125812"/>
                </a:lnTo>
                <a:lnTo>
                  <a:pt x="75376" y="130547"/>
                </a:lnTo>
                <a:lnTo>
                  <a:pt x="78826" y="135609"/>
                </a:lnTo>
                <a:lnTo>
                  <a:pt x="82078" y="139936"/>
                </a:lnTo>
                <a:lnTo>
                  <a:pt x="85199" y="143773"/>
                </a:lnTo>
                <a:lnTo>
                  <a:pt x="88231" y="147284"/>
                </a:lnTo>
                <a:lnTo>
                  <a:pt x="91206" y="151529"/>
                </a:lnTo>
                <a:lnTo>
                  <a:pt x="94142" y="156265"/>
                </a:lnTo>
                <a:lnTo>
                  <a:pt x="97051" y="161326"/>
                </a:lnTo>
                <a:lnTo>
                  <a:pt x="100896" y="165653"/>
                </a:lnTo>
                <a:lnTo>
                  <a:pt x="105364" y="169491"/>
                </a:lnTo>
                <a:lnTo>
                  <a:pt x="110247" y="173002"/>
                </a:lnTo>
                <a:lnTo>
                  <a:pt x="114456" y="177247"/>
                </a:lnTo>
                <a:lnTo>
                  <a:pt x="118214" y="181982"/>
                </a:lnTo>
                <a:lnTo>
                  <a:pt x="121672" y="187044"/>
                </a:lnTo>
                <a:lnTo>
                  <a:pt x="124929" y="191371"/>
                </a:lnTo>
                <a:lnTo>
                  <a:pt x="128054" y="195208"/>
                </a:lnTo>
                <a:lnTo>
                  <a:pt x="131089" y="198719"/>
                </a:lnTo>
                <a:lnTo>
                  <a:pt x="134065" y="202965"/>
                </a:lnTo>
                <a:lnTo>
                  <a:pt x="137002" y="207699"/>
                </a:lnTo>
                <a:lnTo>
                  <a:pt x="139912" y="212761"/>
                </a:lnTo>
                <a:lnTo>
                  <a:pt x="145686" y="220925"/>
                </a:lnTo>
                <a:lnTo>
                  <a:pt x="151427" y="227729"/>
                </a:lnTo>
                <a:lnTo>
                  <a:pt x="157153" y="233928"/>
                </a:lnTo>
                <a:lnTo>
                  <a:pt x="165732" y="242773"/>
                </a:lnTo>
                <a:lnTo>
                  <a:pt x="168591" y="244716"/>
                </a:lnTo>
                <a:lnTo>
                  <a:pt x="174307" y="246875"/>
                </a:lnTo>
                <a:lnTo>
                  <a:pt x="176212" y="248404"/>
                </a:lnTo>
                <a:lnTo>
                  <a:pt x="177482" y="250375"/>
                </a:lnTo>
                <a:lnTo>
                  <a:pt x="178329" y="252642"/>
                </a:lnTo>
                <a:lnTo>
                  <a:pt x="181810" y="257700"/>
                </a:lnTo>
                <a:lnTo>
                  <a:pt x="188595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360"/>
          <p:cNvSpPr/>
          <p:nvPr/>
        </p:nvSpPr>
        <p:spPr>
          <a:xfrm>
            <a:off x="774382" y="4903470"/>
            <a:ext cx="214313" cy="360046"/>
          </a:xfrm>
          <a:custGeom>
            <a:avLst/>
            <a:gdLst/>
            <a:ahLst/>
            <a:cxnLst/>
            <a:rect l="0" t="0" r="0" b="0"/>
            <a:pathLst>
              <a:path w="214313" h="360046">
                <a:moveTo>
                  <a:pt x="214312" y="0"/>
                </a:moveTo>
                <a:lnTo>
                  <a:pt x="201542" y="0"/>
                </a:lnTo>
                <a:lnTo>
                  <a:pt x="200084" y="952"/>
                </a:lnTo>
                <a:lnTo>
                  <a:pt x="199112" y="2540"/>
                </a:lnTo>
                <a:lnTo>
                  <a:pt x="195203" y="11865"/>
                </a:lnTo>
                <a:lnTo>
                  <a:pt x="185350" y="32083"/>
                </a:lnTo>
                <a:lnTo>
                  <a:pt x="181669" y="37581"/>
                </a:lnTo>
                <a:lnTo>
                  <a:pt x="177310" y="43152"/>
                </a:lnTo>
                <a:lnTo>
                  <a:pt x="172499" y="48770"/>
                </a:lnTo>
                <a:lnTo>
                  <a:pt x="167387" y="55373"/>
                </a:lnTo>
                <a:lnTo>
                  <a:pt x="162074" y="62633"/>
                </a:lnTo>
                <a:lnTo>
                  <a:pt x="151090" y="78319"/>
                </a:lnTo>
                <a:lnTo>
                  <a:pt x="88578" y="171463"/>
                </a:lnTo>
                <a:lnTo>
                  <a:pt x="83817" y="179079"/>
                </a:lnTo>
                <a:lnTo>
                  <a:pt x="79691" y="186061"/>
                </a:lnTo>
                <a:lnTo>
                  <a:pt x="75987" y="192620"/>
                </a:lnTo>
                <a:lnTo>
                  <a:pt x="71613" y="199851"/>
                </a:lnTo>
                <a:lnTo>
                  <a:pt x="61673" y="215505"/>
                </a:lnTo>
                <a:lnTo>
                  <a:pt x="57308" y="222727"/>
                </a:lnTo>
                <a:lnTo>
                  <a:pt x="53445" y="229447"/>
                </a:lnTo>
                <a:lnTo>
                  <a:pt x="46613" y="241994"/>
                </a:lnTo>
                <a:lnTo>
                  <a:pt x="34466" y="265571"/>
                </a:lnTo>
                <a:lnTo>
                  <a:pt x="22895" y="288572"/>
                </a:lnTo>
                <a:lnTo>
                  <a:pt x="17160" y="297482"/>
                </a:lnTo>
                <a:lnTo>
                  <a:pt x="14298" y="301191"/>
                </a:lnTo>
                <a:lnTo>
                  <a:pt x="12389" y="305569"/>
                </a:lnTo>
                <a:lnTo>
                  <a:pt x="10269" y="315514"/>
                </a:lnTo>
                <a:lnTo>
                  <a:pt x="6786" y="323743"/>
                </a:lnTo>
                <a:lnTo>
                  <a:pt x="4524" y="327271"/>
                </a:lnTo>
                <a:lnTo>
                  <a:pt x="2011" y="336271"/>
                </a:lnTo>
                <a:lnTo>
                  <a:pt x="397" y="348469"/>
                </a:lnTo>
                <a:lnTo>
                  <a:pt x="176" y="352678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1361"/>
          <p:cNvSpPr/>
          <p:nvPr/>
        </p:nvSpPr>
        <p:spPr>
          <a:xfrm>
            <a:off x="1160144" y="5006340"/>
            <a:ext cx="248604" cy="51436"/>
          </a:xfrm>
          <a:custGeom>
            <a:avLst/>
            <a:gdLst/>
            <a:ahLst/>
            <a:cxnLst/>
            <a:rect l="0" t="0" r="0" b="0"/>
            <a:pathLst>
              <a:path w="248604" h="51436">
                <a:moveTo>
                  <a:pt x="0" y="51435"/>
                </a:moveTo>
                <a:lnTo>
                  <a:pt x="20152" y="51435"/>
                </a:lnTo>
                <a:lnTo>
                  <a:pt x="22960" y="50482"/>
                </a:lnTo>
                <a:lnTo>
                  <a:pt x="25784" y="48895"/>
                </a:lnTo>
                <a:lnTo>
                  <a:pt x="28619" y="46884"/>
                </a:lnTo>
                <a:lnTo>
                  <a:pt x="31462" y="45543"/>
                </a:lnTo>
                <a:lnTo>
                  <a:pt x="37161" y="44054"/>
                </a:lnTo>
                <a:lnTo>
                  <a:pt x="40967" y="42704"/>
                </a:lnTo>
                <a:lnTo>
                  <a:pt x="45409" y="40852"/>
                </a:lnTo>
                <a:lnTo>
                  <a:pt x="50275" y="38664"/>
                </a:lnTo>
                <a:lnTo>
                  <a:pt x="55424" y="37206"/>
                </a:lnTo>
                <a:lnTo>
                  <a:pt x="60762" y="36234"/>
                </a:lnTo>
                <a:lnTo>
                  <a:pt x="66226" y="35586"/>
                </a:lnTo>
                <a:lnTo>
                  <a:pt x="71773" y="34201"/>
                </a:lnTo>
                <a:lnTo>
                  <a:pt x="77376" y="32326"/>
                </a:lnTo>
                <a:lnTo>
                  <a:pt x="83017" y="30123"/>
                </a:lnTo>
                <a:lnTo>
                  <a:pt x="89635" y="28654"/>
                </a:lnTo>
                <a:lnTo>
                  <a:pt x="96904" y="27675"/>
                </a:lnTo>
                <a:lnTo>
                  <a:pt x="104608" y="27022"/>
                </a:lnTo>
                <a:lnTo>
                  <a:pt x="111649" y="26587"/>
                </a:lnTo>
                <a:lnTo>
                  <a:pt x="124552" y="26104"/>
                </a:lnTo>
                <a:lnTo>
                  <a:pt x="130660" y="25022"/>
                </a:lnTo>
                <a:lnTo>
                  <a:pt x="136637" y="23349"/>
                </a:lnTo>
                <a:lnTo>
                  <a:pt x="142526" y="21281"/>
                </a:lnTo>
                <a:lnTo>
                  <a:pt x="149310" y="19902"/>
                </a:lnTo>
                <a:lnTo>
                  <a:pt x="156690" y="18983"/>
                </a:lnTo>
                <a:lnTo>
                  <a:pt x="164468" y="18371"/>
                </a:lnTo>
                <a:lnTo>
                  <a:pt x="171558" y="17962"/>
                </a:lnTo>
                <a:lnTo>
                  <a:pt x="184516" y="17508"/>
                </a:lnTo>
                <a:lnTo>
                  <a:pt x="190638" y="16434"/>
                </a:lnTo>
                <a:lnTo>
                  <a:pt x="196625" y="14766"/>
                </a:lnTo>
                <a:lnTo>
                  <a:pt x="202521" y="12701"/>
                </a:lnTo>
                <a:lnTo>
                  <a:pt x="208357" y="11325"/>
                </a:lnTo>
                <a:lnTo>
                  <a:pt x="214152" y="10408"/>
                </a:lnTo>
                <a:lnTo>
                  <a:pt x="219921" y="9796"/>
                </a:lnTo>
                <a:lnTo>
                  <a:pt x="224719" y="9388"/>
                </a:lnTo>
                <a:lnTo>
                  <a:pt x="228870" y="9116"/>
                </a:lnTo>
                <a:lnTo>
                  <a:pt x="232590" y="8935"/>
                </a:lnTo>
                <a:lnTo>
                  <a:pt x="236023" y="7861"/>
                </a:lnTo>
                <a:lnTo>
                  <a:pt x="239264" y="619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1362"/>
          <p:cNvSpPr/>
          <p:nvPr/>
        </p:nvSpPr>
        <p:spPr>
          <a:xfrm>
            <a:off x="1443037" y="4852045"/>
            <a:ext cx="212864" cy="334318"/>
          </a:xfrm>
          <a:custGeom>
            <a:avLst/>
            <a:gdLst/>
            <a:ahLst/>
            <a:cxnLst/>
            <a:rect l="0" t="0" r="0" b="0"/>
            <a:pathLst>
              <a:path w="212864" h="334318">
                <a:moveTo>
                  <a:pt x="0" y="51425"/>
                </a:moveTo>
                <a:lnTo>
                  <a:pt x="0" y="39493"/>
                </a:lnTo>
                <a:lnTo>
                  <a:pt x="952" y="37755"/>
                </a:lnTo>
                <a:lnTo>
                  <a:pt x="2540" y="36597"/>
                </a:lnTo>
                <a:lnTo>
                  <a:pt x="4551" y="35824"/>
                </a:lnTo>
                <a:lnTo>
                  <a:pt x="9325" y="29886"/>
                </a:lnTo>
                <a:lnTo>
                  <a:pt x="14622" y="21849"/>
                </a:lnTo>
                <a:lnTo>
                  <a:pt x="20151" y="15103"/>
                </a:lnTo>
                <a:lnTo>
                  <a:pt x="22959" y="12923"/>
                </a:lnTo>
                <a:lnTo>
                  <a:pt x="28619" y="10500"/>
                </a:lnTo>
                <a:lnTo>
                  <a:pt x="32414" y="8902"/>
                </a:lnTo>
                <a:lnTo>
                  <a:pt x="36849" y="6883"/>
                </a:lnTo>
                <a:lnTo>
                  <a:pt x="41711" y="4586"/>
                </a:lnTo>
                <a:lnTo>
                  <a:pt x="45905" y="3053"/>
                </a:lnTo>
                <a:lnTo>
                  <a:pt x="49653" y="2032"/>
                </a:lnTo>
                <a:lnTo>
                  <a:pt x="53105" y="1352"/>
                </a:lnTo>
                <a:lnTo>
                  <a:pt x="57311" y="897"/>
                </a:lnTo>
                <a:lnTo>
                  <a:pt x="62019" y="595"/>
                </a:lnTo>
                <a:lnTo>
                  <a:pt x="71379" y="259"/>
                </a:lnTo>
                <a:lnTo>
                  <a:pt x="82956" y="70"/>
                </a:lnTo>
                <a:lnTo>
                  <a:pt x="108973" y="0"/>
                </a:lnTo>
                <a:lnTo>
                  <a:pt x="112654" y="949"/>
                </a:lnTo>
                <a:lnTo>
                  <a:pt x="115107" y="2535"/>
                </a:lnTo>
                <a:lnTo>
                  <a:pt x="121101" y="9316"/>
                </a:lnTo>
                <a:lnTo>
                  <a:pt x="123596" y="11922"/>
                </a:lnTo>
                <a:lnTo>
                  <a:pt x="125260" y="14612"/>
                </a:lnTo>
                <a:lnTo>
                  <a:pt x="127109" y="20141"/>
                </a:lnTo>
                <a:lnTo>
                  <a:pt x="126649" y="22949"/>
                </a:lnTo>
                <a:lnTo>
                  <a:pt x="121451" y="32404"/>
                </a:lnTo>
                <a:lnTo>
                  <a:pt x="116526" y="41701"/>
                </a:lnTo>
                <a:lnTo>
                  <a:pt x="108398" y="57645"/>
                </a:lnTo>
                <a:lnTo>
                  <a:pt x="104650" y="62239"/>
                </a:lnTo>
                <a:lnTo>
                  <a:pt x="100247" y="66254"/>
                </a:lnTo>
                <a:lnTo>
                  <a:pt x="95406" y="69884"/>
                </a:lnTo>
                <a:lnTo>
                  <a:pt x="91227" y="74208"/>
                </a:lnTo>
                <a:lnTo>
                  <a:pt x="87488" y="78997"/>
                </a:lnTo>
                <a:lnTo>
                  <a:pt x="84043" y="84093"/>
                </a:lnTo>
                <a:lnTo>
                  <a:pt x="79841" y="89396"/>
                </a:lnTo>
                <a:lnTo>
                  <a:pt x="75135" y="94837"/>
                </a:lnTo>
                <a:lnTo>
                  <a:pt x="70092" y="100368"/>
                </a:lnTo>
                <a:lnTo>
                  <a:pt x="65778" y="105961"/>
                </a:lnTo>
                <a:lnTo>
                  <a:pt x="61950" y="111595"/>
                </a:lnTo>
                <a:lnTo>
                  <a:pt x="58445" y="117255"/>
                </a:lnTo>
                <a:lnTo>
                  <a:pt x="52010" y="126086"/>
                </a:lnTo>
                <a:lnTo>
                  <a:pt x="45976" y="133185"/>
                </a:lnTo>
                <a:lnTo>
                  <a:pt x="40119" y="139515"/>
                </a:lnTo>
                <a:lnTo>
                  <a:pt x="37223" y="141584"/>
                </a:lnTo>
                <a:lnTo>
                  <a:pt x="31466" y="143883"/>
                </a:lnTo>
                <a:lnTo>
                  <a:pt x="25732" y="147445"/>
                </a:lnTo>
                <a:lnTo>
                  <a:pt x="22870" y="149728"/>
                </a:lnTo>
                <a:lnTo>
                  <a:pt x="20009" y="151251"/>
                </a:lnTo>
                <a:lnTo>
                  <a:pt x="14291" y="152942"/>
                </a:lnTo>
                <a:lnTo>
                  <a:pt x="10267" y="153894"/>
                </a:lnTo>
                <a:lnTo>
                  <a:pt x="10654" y="153075"/>
                </a:lnTo>
                <a:lnTo>
                  <a:pt x="13625" y="149625"/>
                </a:lnTo>
                <a:lnTo>
                  <a:pt x="15751" y="148324"/>
                </a:lnTo>
                <a:lnTo>
                  <a:pt x="20653" y="146878"/>
                </a:lnTo>
                <a:lnTo>
                  <a:pt x="26006" y="146236"/>
                </a:lnTo>
                <a:lnTo>
                  <a:pt x="28768" y="146065"/>
                </a:lnTo>
                <a:lnTo>
                  <a:pt x="31561" y="144998"/>
                </a:lnTo>
                <a:lnTo>
                  <a:pt x="37205" y="141273"/>
                </a:lnTo>
                <a:lnTo>
                  <a:pt x="40996" y="138946"/>
                </a:lnTo>
                <a:lnTo>
                  <a:pt x="45428" y="136442"/>
                </a:lnTo>
                <a:lnTo>
                  <a:pt x="55433" y="131120"/>
                </a:lnTo>
                <a:lnTo>
                  <a:pt x="66229" y="125579"/>
                </a:lnTo>
                <a:lnTo>
                  <a:pt x="71775" y="123722"/>
                </a:lnTo>
                <a:lnTo>
                  <a:pt x="77378" y="122483"/>
                </a:lnTo>
                <a:lnTo>
                  <a:pt x="83018" y="121656"/>
                </a:lnTo>
                <a:lnTo>
                  <a:pt x="89635" y="120154"/>
                </a:lnTo>
                <a:lnTo>
                  <a:pt x="96904" y="118199"/>
                </a:lnTo>
                <a:lnTo>
                  <a:pt x="104608" y="115944"/>
                </a:lnTo>
                <a:lnTo>
                  <a:pt x="110696" y="114440"/>
                </a:lnTo>
                <a:lnTo>
                  <a:pt x="115707" y="113437"/>
                </a:lnTo>
                <a:lnTo>
                  <a:pt x="120001" y="112769"/>
                </a:lnTo>
                <a:lnTo>
                  <a:pt x="125720" y="112323"/>
                </a:lnTo>
                <a:lnTo>
                  <a:pt x="132391" y="112026"/>
                </a:lnTo>
                <a:lnTo>
                  <a:pt x="139696" y="111828"/>
                </a:lnTo>
                <a:lnTo>
                  <a:pt x="146470" y="112649"/>
                </a:lnTo>
                <a:lnTo>
                  <a:pt x="152892" y="114148"/>
                </a:lnTo>
                <a:lnTo>
                  <a:pt x="159078" y="116100"/>
                </a:lnTo>
                <a:lnTo>
                  <a:pt x="164154" y="117402"/>
                </a:lnTo>
                <a:lnTo>
                  <a:pt x="168491" y="118270"/>
                </a:lnTo>
                <a:lnTo>
                  <a:pt x="172335" y="118848"/>
                </a:lnTo>
                <a:lnTo>
                  <a:pt x="175850" y="120186"/>
                </a:lnTo>
                <a:lnTo>
                  <a:pt x="182296" y="124213"/>
                </a:lnTo>
                <a:lnTo>
                  <a:pt x="186300" y="126620"/>
                </a:lnTo>
                <a:lnTo>
                  <a:pt x="190875" y="129177"/>
                </a:lnTo>
                <a:lnTo>
                  <a:pt x="195830" y="131835"/>
                </a:lnTo>
                <a:lnTo>
                  <a:pt x="199133" y="134559"/>
                </a:lnTo>
                <a:lnTo>
                  <a:pt x="201336" y="137327"/>
                </a:lnTo>
                <a:lnTo>
                  <a:pt x="206975" y="148315"/>
                </a:lnTo>
                <a:lnTo>
                  <a:pt x="211051" y="157352"/>
                </a:lnTo>
                <a:lnTo>
                  <a:pt x="212863" y="164544"/>
                </a:lnTo>
                <a:lnTo>
                  <a:pt x="212394" y="168747"/>
                </a:lnTo>
                <a:lnTo>
                  <a:pt x="209332" y="178498"/>
                </a:lnTo>
                <a:lnTo>
                  <a:pt x="202253" y="199249"/>
                </a:lnTo>
                <a:lnTo>
                  <a:pt x="199606" y="206171"/>
                </a:lnTo>
                <a:lnTo>
                  <a:pt x="196888" y="212691"/>
                </a:lnTo>
                <a:lnTo>
                  <a:pt x="194124" y="218943"/>
                </a:lnTo>
                <a:lnTo>
                  <a:pt x="190376" y="225969"/>
                </a:lnTo>
                <a:lnTo>
                  <a:pt x="185972" y="233510"/>
                </a:lnTo>
                <a:lnTo>
                  <a:pt x="181131" y="241395"/>
                </a:lnTo>
                <a:lnTo>
                  <a:pt x="176952" y="248556"/>
                </a:lnTo>
                <a:lnTo>
                  <a:pt x="169768" y="261594"/>
                </a:lnTo>
                <a:lnTo>
                  <a:pt x="165566" y="267737"/>
                </a:lnTo>
                <a:lnTo>
                  <a:pt x="160860" y="273738"/>
                </a:lnTo>
                <a:lnTo>
                  <a:pt x="155817" y="279643"/>
                </a:lnTo>
                <a:lnTo>
                  <a:pt x="150551" y="285485"/>
                </a:lnTo>
                <a:lnTo>
                  <a:pt x="139619" y="297057"/>
                </a:lnTo>
                <a:lnTo>
                  <a:pt x="127305" y="309730"/>
                </a:lnTo>
                <a:lnTo>
                  <a:pt x="122970" y="313164"/>
                </a:lnTo>
                <a:lnTo>
                  <a:pt x="118175" y="316405"/>
                </a:lnTo>
                <a:lnTo>
                  <a:pt x="113073" y="319518"/>
                </a:lnTo>
                <a:lnTo>
                  <a:pt x="108720" y="322546"/>
                </a:lnTo>
                <a:lnTo>
                  <a:pt x="104865" y="325518"/>
                </a:lnTo>
                <a:lnTo>
                  <a:pt x="101342" y="328451"/>
                </a:lnTo>
                <a:lnTo>
                  <a:pt x="94888" y="331710"/>
                </a:lnTo>
                <a:lnTo>
                  <a:pt x="88845" y="333158"/>
                </a:lnTo>
                <a:lnTo>
                  <a:pt x="82984" y="333802"/>
                </a:lnTo>
                <a:lnTo>
                  <a:pt x="77204" y="334088"/>
                </a:lnTo>
                <a:lnTo>
                  <a:pt x="68580" y="334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1363"/>
          <p:cNvSpPr/>
          <p:nvPr/>
        </p:nvSpPr>
        <p:spPr>
          <a:xfrm>
            <a:off x="1700212" y="4774882"/>
            <a:ext cx="281146" cy="420054"/>
          </a:xfrm>
          <a:custGeom>
            <a:avLst/>
            <a:gdLst/>
            <a:ahLst/>
            <a:cxnLst/>
            <a:rect l="0" t="0" r="0" b="0"/>
            <a:pathLst>
              <a:path w="281146" h="420054">
                <a:moveTo>
                  <a:pt x="0" y="0"/>
                </a:moveTo>
                <a:lnTo>
                  <a:pt x="61884" y="0"/>
                </a:lnTo>
                <a:lnTo>
                  <a:pt x="69831" y="953"/>
                </a:lnTo>
                <a:lnTo>
                  <a:pt x="77987" y="2540"/>
                </a:lnTo>
                <a:lnTo>
                  <a:pt x="86281" y="4551"/>
                </a:lnTo>
                <a:lnTo>
                  <a:pt x="93716" y="5892"/>
                </a:lnTo>
                <a:lnTo>
                  <a:pt x="100577" y="6785"/>
                </a:lnTo>
                <a:lnTo>
                  <a:pt x="107056" y="7381"/>
                </a:lnTo>
                <a:lnTo>
                  <a:pt x="114233" y="8731"/>
                </a:lnTo>
                <a:lnTo>
                  <a:pt x="121876" y="10583"/>
                </a:lnTo>
                <a:lnTo>
                  <a:pt x="129828" y="12770"/>
                </a:lnTo>
                <a:lnTo>
                  <a:pt x="146284" y="17741"/>
                </a:lnTo>
                <a:lnTo>
                  <a:pt x="180131" y="28693"/>
                </a:lnTo>
                <a:lnTo>
                  <a:pt x="187715" y="32464"/>
                </a:lnTo>
                <a:lnTo>
                  <a:pt x="194676" y="36883"/>
                </a:lnTo>
                <a:lnTo>
                  <a:pt x="201221" y="41734"/>
                </a:lnTo>
                <a:lnTo>
                  <a:pt x="216114" y="52203"/>
                </a:lnTo>
                <a:lnTo>
                  <a:pt x="224086" y="57662"/>
                </a:lnTo>
                <a:lnTo>
                  <a:pt x="231306" y="62254"/>
                </a:lnTo>
                <a:lnTo>
                  <a:pt x="238024" y="66268"/>
                </a:lnTo>
                <a:lnTo>
                  <a:pt x="244408" y="69896"/>
                </a:lnTo>
                <a:lnTo>
                  <a:pt x="249616" y="75172"/>
                </a:lnTo>
                <a:lnTo>
                  <a:pt x="254041" y="81548"/>
                </a:lnTo>
                <a:lnTo>
                  <a:pt x="261497" y="95299"/>
                </a:lnTo>
                <a:lnTo>
                  <a:pt x="267986" y="107760"/>
                </a:lnTo>
                <a:lnTo>
                  <a:pt x="271050" y="114703"/>
                </a:lnTo>
                <a:lnTo>
                  <a:pt x="274045" y="122189"/>
                </a:lnTo>
                <a:lnTo>
                  <a:pt x="276994" y="130036"/>
                </a:lnTo>
                <a:lnTo>
                  <a:pt x="278960" y="139079"/>
                </a:lnTo>
                <a:lnTo>
                  <a:pt x="280271" y="148917"/>
                </a:lnTo>
                <a:lnTo>
                  <a:pt x="281145" y="159285"/>
                </a:lnTo>
                <a:lnTo>
                  <a:pt x="280775" y="169055"/>
                </a:lnTo>
                <a:lnTo>
                  <a:pt x="279576" y="178426"/>
                </a:lnTo>
                <a:lnTo>
                  <a:pt x="277824" y="187531"/>
                </a:lnTo>
                <a:lnTo>
                  <a:pt x="275703" y="196458"/>
                </a:lnTo>
                <a:lnTo>
                  <a:pt x="273337" y="205267"/>
                </a:lnTo>
                <a:lnTo>
                  <a:pt x="268168" y="222675"/>
                </a:lnTo>
                <a:lnTo>
                  <a:pt x="262696" y="239937"/>
                </a:lnTo>
                <a:lnTo>
                  <a:pt x="258950" y="248540"/>
                </a:lnTo>
                <a:lnTo>
                  <a:pt x="254549" y="257134"/>
                </a:lnTo>
                <a:lnTo>
                  <a:pt x="249709" y="265720"/>
                </a:lnTo>
                <a:lnTo>
                  <a:pt x="245530" y="274302"/>
                </a:lnTo>
                <a:lnTo>
                  <a:pt x="241792" y="282880"/>
                </a:lnTo>
                <a:lnTo>
                  <a:pt x="238347" y="291457"/>
                </a:lnTo>
                <a:lnTo>
                  <a:pt x="234145" y="300033"/>
                </a:lnTo>
                <a:lnTo>
                  <a:pt x="229439" y="308606"/>
                </a:lnTo>
                <a:lnTo>
                  <a:pt x="224397" y="317180"/>
                </a:lnTo>
                <a:lnTo>
                  <a:pt x="219131" y="324801"/>
                </a:lnTo>
                <a:lnTo>
                  <a:pt x="213715" y="331787"/>
                </a:lnTo>
                <a:lnTo>
                  <a:pt x="208199" y="338348"/>
                </a:lnTo>
                <a:lnTo>
                  <a:pt x="202617" y="344628"/>
                </a:lnTo>
                <a:lnTo>
                  <a:pt x="191334" y="356685"/>
                </a:lnTo>
                <a:lnTo>
                  <a:pt x="165402" y="383157"/>
                </a:lnTo>
                <a:lnTo>
                  <a:pt x="157332" y="390319"/>
                </a:lnTo>
                <a:lnTo>
                  <a:pt x="152513" y="393563"/>
                </a:lnTo>
                <a:lnTo>
                  <a:pt x="147395" y="396678"/>
                </a:lnTo>
                <a:lnTo>
                  <a:pt x="139169" y="402679"/>
                </a:lnTo>
                <a:lnTo>
                  <a:pt x="131385" y="408521"/>
                </a:lnTo>
                <a:lnTo>
                  <a:pt x="126643" y="411413"/>
                </a:lnTo>
                <a:lnTo>
                  <a:pt x="121576" y="414292"/>
                </a:lnTo>
                <a:lnTo>
                  <a:pt x="113406" y="417492"/>
                </a:lnTo>
                <a:lnTo>
                  <a:pt x="106600" y="418914"/>
                </a:lnTo>
                <a:lnTo>
                  <a:pt x="100400" y="419547"/>
                </a:lnTo>
                <a:lnTo>
                  <a:pt x="94470" y="419828"/>
                </a:lnTo>
                <a:lnTo>
                  <a:pt x="85725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1364"/>
          <p:cNvSpPr/>
          <p:nvPr/>
        </p:nvSpPr>
        <p:spPr>
          <a:xfrm>
            <a:off x="2146494" y="4714884"/>
            <a:ext cx="153794" cy="445353"/>
          </a:xfrm>
          <a:custGeom>
            <a:avLst/>
            <a:gdLst/>
            <a:ahLst/>
            <a:cxnLst/>
            <a:rect l="0" t="0" r="0" b="0"/>
            <a:pathLst>
              <a:path w="153794" h="445353">
                <a:moveTo>
                  <a:pt x="136648" y="8563"/>
                </a:moveTo>
                <a:lnTo>
                  <a:pt x="136648" y="4013"/>
                </a:lnTo>
                <a:lnTo>
                  <a:pt x="135695" y="2672"/>
                </a:lnTo>
                <a:lnTo>
                  <a:pt x="134108" y="1778"/>
                </a:lnTo>
                <a:lnTo>
                  <a:pt x="128145" y="11"/>
                </a:lnTo>
                <a:lnTo>
                  <a:pt x="128107" y="0"/>
                </a:lnTo>
                <a:lnTo>
                  <a:pt x="123534" y="4544"/>
                </a:lnTo>
                <a:lnTo>
                  <a:pt x="122190" y="6837"/>
                </a:lnTo>
                <a:lnTo>
                  <a:pt x="119347" y="14613"/>
                </a:lnTo>
                <a:lnTo>
                  <a:pt x="115306" y="20142"/>
                </a:lnTo>
                <a:lnTo>
                  <a:pt x="112895" y="23903"/>
                </a:lnTo>
                <a:lnTo>
                  <a:pt x="110335" y="28314"/>
                </a:lnTo>
                <a:lnTo>
                  <a:pt x="107676" y="33161"/>
                </a:lnTo>
                <a:lnTo>
                  <a:pt x="103999" y="38296"/>
                </a:lnTo>
                <a:lnTo>
                  <a:pt x="99642" y="43625"/>
                </a:lnTo>
                <a:lnTo>
                  <a:pt x="94832" y="49083"/>
                </a:lnTo>
                <a:lnTo>
                  <a:pt x="89721" y="54627"/>
                </a:lnTo>
                <a:lnTo>
                  <a:pt x="78962" y="65866"/>
                </a:lnTo>
                <a:lnTo>
                  <a:pt x="73425" y="72482"/>
                </a:lnTo>
                <a:lnTo>
                  <a:pt x="67830" y="79751"/>
                </a:lnTo>
                <a:lnTo>
                  <a:pt x="62194" y="87454"/>
                </a:lnTo>
                <a:lnTo>
                  <a:pt x="57484" y="95447"/>
                </a:lnTo>
                <a:lnTo>
                  <a:pt x="53392" y="103633"/>
                </a:lnTo>
                <a:lnTo>
                  <a:pt x="49712" y="111948"/>
                </a:lnTo>
                <a:lnTo>
                  <a:pt x="45353" y="120349"/>
                </a:lnTo>
                <a:lnTo>
                  <a:pt x="40542" y="128807"/>
                </a:lnTo>
                <a:lnTo>
                  <a:pt x="35430" y="137303"/>
                </a:lnTo>
                <a:lnTo>
                  <a:pt x="31069" y="146777"/>
                </a:lnTo>
                <a:lnTo>
                  <a:pt x="27210" y="156903"/>
                </a:lnTo>
                <a:lnTo>
                  <a:pt x="14171" y="195980"/>
                </a:lnTo>
                <a:lnTo>
                  <a:pt x="11182" y="205897"/>
                </a:lnTo>
                <a:lnTo>
                  <a:pt x="5320" y="227077"/>
                </a:lnTo>
                <a:lnTo>
                  <a:pt x="3376" y="238059"/>
                </a:lnTo>
                <a:lnTo>
                  <a:pt x="2080" y="249191"/>
                </a:lnTo>
                <a:lnTo>
                  <a:pt x="1216" y="260422"/>
                </a:lnTo>
                <a:lnTo>
                  <a:pt x="640" y="270766"/>
                </a:lnTo>
                <a:lnTo>
                  <a:pt x="0" y="289880"/>
                </a:lnTo>
                <a:lnTo>
                  <a:pt x="782" y="298978"/>
                </a:lnTo>
                <a:lnTo>
                  <a:pt x="2256" y="307900"/>
                </a:lnTo>
                <a:lnTo>
                  <a:pt x="4190" y="316706"/>
                </a:lnTo>
                <a:lnTo>
                  <a:pt x="5480" y="325435"/>
                </a:lnTo>
                <a:lnTo>
                  <a:pt x="6341" y="334111"/>
                </a:lnTo>
                <a:lnTo>
                  <a:pt x="6914" y="342753"/>
                </a:lnTo>
                <a:lnTo>
                  <a:pt x="8249" y="350418"/>
                </a:lnTo>
                <a:lnTo>
                  <a:pt x="12272" y="364016"/>
                </a:lnTo>
                <a:lnTo>
                  <a:pt x="19891" y="386932"/>
                </a:lnTo>
                <a:lnTo>
                  <a:pt x="22615" y="393207"/>
                </a:lnTo>
                <a:lnTo>
                  <a:pt x="25384" y="398343"/>
                </a:lnTo>
                <a:lnTo>
                  <a:pt x="28182" y="402719"/>
                </a:lnTo>
                <a:lnTo>
                  <a:pt x="31952" y="407541"/>
                </a:lnTo>
                <a:lnTo>
                  <a:pt x="36371" y="412661"/>
                </a:lnTo>
                <a:lnTo>
                  <a:pt x="45408" y="422477"/>
                </a:lnTo>
                <a:lnTo>
                  <a:pt x="52599" y="430015"/>
                </a:lnTo>
                <a:lnTo>
                  <a:pt x="56803" y="432406"/>
                </a:lnTo>
                <a:lnTo>
                  <a:pt x="61511" y="434000"/>
                </a:lnTo>
                <a:lnTo>
                  <a:pt x="66554" y="435063"/>
                </a:lnTo>
                <a:lnTo>
                  <a:pt x="71821" y="436724"/>
                </a:lnTo>
                <a:lnTo>
                  <a:pt x="77237" y="438783"/>
                </a:lnTo>
                <a:lnTo>
                  <a:pt x="82754" y="441109"/>
                </a:lnTo>
                <a:lnTo>
                  <a:pt x="88336" y="442660"/>
                </a:lnTo>
                <a:lnTo>
                  <a:pt x="93963" y="443693"/>
                </a:lnTo>
                <a:lnTo>
                  <a:pt x="99618" y="444382"/>
                </a:lnTo>
                <a:lnTo>
                  <a:pt x="105294" y="444842"/>
                </a:lnTo>
                <a:lnTo>
                  <a:pt x="110983" y="445148"/>
                </a:lnTo>
                <a:lnTo>
                  <a:pt x="116680" y="445352"/>
                </a:lnTo>
                <a:lnTo>
                  <a:pt x="122384" y="444536"/>
                </a:lnTo>
                <a:lnTo>
                  <a:pt x="128091" y="443039"/>
                </a:lnTo>
                <a:lnTo>
                  <a:pt x="133801" y="441089"/>
                </a:lnTo>
                <a:lnTo>
                  <a:pt x="138560" y="439788"/>
                </a:lnTo>
                <a:lnTo>
                  <a:pt x="142685" y="438922"/>
                </a:lnTo>
                <a:lnTo>
                  <a:pt x="153793" y="43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1365"/>
          <p:cNvSpPr/>
          <p:nvPr/>
        </p:nvSpPr>
        <p:spPr>
          <a:xfrm>
            <a:off x="2368898" y="4826435"/>
            <a:ext cx="368587" cy="316870"/>
          </a:xfrm>
          <a:custGeom>
            <a:avLst/>
            <a:gdLst/>
            <a:ahLst/>
            <a:cxnLst/>
            <a:rect l="0" t="0" r="0" b="0"/>
            <a:pathLst>
              <a:path w="368587" h="316870">
                <a:moveTo>
                  <a:pt x="8541" y="68462"/>
                </a:moveTo>
                <a:lnTo>
                  <a:pt x="3991" y="68462"/>
                </a:lnTo>
                <a:lnTo>
                  <a:pt x="2650" y="66557"/>
                </a:lnTo>
                <a:lnTo>
                  <a:pt x="763" y="56679"/>
                </a:lnTo>
                <a:lnTo>
                  <a:pt x="74" y="47472"/>
                </a:lnTo>
                <a:lnTo>
                  <a:pt x="0" y="39595"/>
                </a:lnTo>
                <a:lnTo>
                  <a:pt x="942" y="36835"/>
                </a:lnTo>
                <a:lnTo>
                  <a:pt x="4529" y="31228"/>
                </a:lnTo>
                <a:lnTo>
                  <a:pt x="11903" y="22717"/>
                </a:lnTo>
                <a:lnTo>
                  <a:pt x="19878" y="17016"/>
                </a:lnTo>
                <a:lnTo>
                  <a:pt x="28820" y="12259"/>
                </a:lnTo>
                <a:lnTo>
                  <a:pt x="40162" y="8629"/>
                </a:lnTo>
                <a:lnTo>
                  <a:pt x="49900" y="4405"/>
                </a:lnTo>
                <a:lnTo>
                  <a:pt x="60578" y="1892"/>
                </a:lnTo>
                <a:lnTo>
                  <a:pt x="71674" y="776"/>
                </a:lnTo>
                <a:lnTo>
                  <a:pt x="82955" y="279"/>
                </a:lnTo>
                <a:lnTo>
                  <a:pt x="104568" y="0"/>
                </a:lnTo>
                <a:lnTo>
                  <a:pt x="111611" y="913"/>
                </a:lnTo>
                <a:lnTo>
                  <a:pt x="118212" y="2475"/>
                </a:lnTo>
                <a:lnTo>
                  <a:pt x="124518" y="4468"/>
                </a:lnTo>
                <a:lnTo>
                  <a:pt x="130627" y="6749"/>
                </a:lnTo>
                <a:lnTo>
                  <a:pt x="136604" y="9223"/>
                </a:lnTo>
                <a:lnTo>
                  <a:pt x="142494" y="11824"/>
                </a:lnTo>
                <a:lnTo>
                  <a:pt x="147373" y="15464"/>
                </a:lnTo>
                <a:lnTo>
                  <a:pt x="155334" y="24587"/>
                </a:lnTo>
                <a:lnTo>
                  <a:pt x="164588" y="32452"/>
                </a:lnTo>
                <a:lnTo>
                  <a:pt x="169722" y="35883"/>
                </a:lnTo>
                <a:lnTo>
                  <a:pt x="174098" y="41028"/>
                </a:lnTo>
                <a:lnTo>
                  <a:pt x="177967" y="47315"/>
                </a:lnTo>
                <a:lnTo>
                  <a:pt x="181500" y="54364"/>
                </a:lnTo>
                <a:lnTo>
                  <a:pt x="183854" y="61921"/>
                </a:lnTo>
                <a:lnTo>
                  <a:pt x="185424" y="69816"/>
                </a:lnTo>
                <a:lnTo>
                  <a:pt x="186471" y="77938"/>
                </a:lnTo>
                <a:lnTo>
                  <a:pt x="187169" y="85257"/>
                </a:lnTo>
                <a:lnTo>
                  <a:pt x="187634" y="92041"/>
                </a:lnTo>
                <a:lnTo>
                  <a:pt x="187944" y="98469"/>
                </a:lnTo>
                <a:lnTo>
                  <a:pt x="188288" y="115771"/>
                </a:lnTo>
                <a:lnTo>
                  <a:pt x="188380" y="125719"/>
                </a:lnTo>
                <a:lnTo>
                  <a:pt x="187489" y="135208"/>
                </a:lnTo>
                <a:lnTo>
                  <a:pt x="185942" y="144392"/>
                </a:lnTo>
                <a:lnTo>
                  <a:pt x="183959" y="153372"/>
                </a:lnTo>
                <a:lnTo>
                  <a:pt x="181684" y="162216"/>
                </a:lnTo>
                <a:lnTo>
                  <a:pt x="179215" y="170970"/>
                </a:lnTo>
                <a:lnTo>
                  <a:pt x="176616" y="179663"/>
                </a:lnTo>
                <a:lnTo>
                  <a:pt x="172979" y="189269"/>
                </a:lnTo>
                <a:lnTo>
                  <a:pt x="168649" y="199482"/>
                </a:lnTo>
                <a:lnTo>
                  <a:pt x="159710" y="219086"/>
                </a:lnTo>
                <a:lnTo>
                  <a:pt x="152563" y="234148"/>
                </a:lnTo>
                <a:lnTo>
                  <a:pt x="148371" y="241785"/>
                </a:lnTo>
                <a:lnTo>
                  <a:pt x="143671" y="249733"/>
                </a:lnTo>
                <a:lnTo>
                  <a:pt x="138633" y="257889"/>
                </a:lnTo>
                <a:lnTo>
                  <a:pt x="134322" y="265232"/>
                </a:lnTo>
                <a:lnTo>
                  <a:pt x="130495" y="272032"/>
                </a:lnTo>
                <a:lnTo>
                  <a:pt x="126991" y="278471"/>
                </a:lnTo>
                <a:lnTo>
                  <a:pt x="122751" y="284668"/>
                </a:lnTo>
                <a:lnTo>
                  <a:pt x="118018" y="290704"/>
                </a:lnTo>
                <a:lnTo>
                  <a:pt x="112959" y="296634"/>
                </a:lnTo>
                <a:lnTo>
                  <a:pt x="102257" y="305762"/>
                </a:lnTo>
                <a:lnTo>
                  <a:pt x="96736" y="309529"/>
                </a:lnTo>
                <a:lnTo>
                  <a:pt x="85521" y="313715"/>
                </a:lnTo>
                <a:lnTo>
                  <a:pt x="75140" y="315576"/>
                </a:lnTo>
                <a:lnTo>
                  <a:pt x="64893" y="316623"/>
                </a:lnTo>
                <a:lnTo>
                  <a:pt x="62161" y="316869"/>
                </a:lnTo>
                <a:lnTo>
                  <a:pt x="51522" y="312455"/>
                </a:lnTo>
                <a:lnTo>
                  <a:pt x="48625" y="310182"/>
                </a:lnTo>
                <a:lnTo>
                  <a:pt x="46694" y="307714"/>
                </a:lnTo>
                <a:lnTo>
                  <a:pt x="45406" y="305116"/>
                </a:lnTo>
                <a:lnTo>
                  <a:pt x="43976" y="297149"/>
                </a:lnTo>
                <a:lnTo>
                  <a:pt x="43340" y="288211"/>
                </a:lnTo>
                <a:lnTo>
                  <a:pt x="43057" y="281063"/>
                </a:lnTo>
                <a:lnTo>
                  <a:pt x="45472" y="272172"/>
                </a:lnTo>
                <a:lnTo>
                  <a:pt x="47449" y="267133"/>
                </a:lnTo>
                <a:lnTo>
                  <a:pt x="49720" y="261870"/>
                </a:lnTo>
                <a:lnTo>
                  <a:pt x="54783" y="250941"/>
                </a:lnTo>
                <a:lnTo>
                  <a:pt x="58419" y="245360"/>
                </a:lnTo>
                <a:lnTo>
                  <a:pt x="62748" y="239734"/>
                </a:lnTo>
                <a:lnTo>
                  <a:pt x="67539" y="234078"/>
                </a:lnTo>
                <a:lnTo>
                  <a:pt x="77943" y="225255"/>
                </a:lnTo>
                <a:lnTo>
                  <a:pt x="88916" y="218157"/>
                </a:lnTo>
                <a:lnTo>
                  <a:pt x="100144" y="211829"/>
                </a:lnTo>
                <a:lnTo>
                  <a:pt x="106757" y="208808"/>
                </a:lnTo>
                <a:lnTo>
                  <a:pt x="114024" y="205841"/>
                </a:lnTo>
                <a:lnTo>
                  <a:pt x="121725" y="202910"/>
                </a:lnTo>
                <a:lnTo>
                  <a:pt x="128765" y="200957"/>
                </a:lnTo>
                <a:lnTo>
                  <a:pt x="135363" y="199654"/>
                </a:lnTo>
                <a:lnTo>
                  <a:pt x="141667" y="198786"/>
                </a:lnTo>
                <a:lnTo>
                  <a:pt x="148727" y="198207"/>
                </a:lnTo>
                <a:lnTo>
                  <a:pt x="156291" y="197821"/>
                </a:lnTo>
                <a:lnTo>
                  <a:pt x="171363" y="197393"/>
                </a:lnTo>
                <a:lnTo>
                  <a:pt x="184412" y="197202"/>
                </a:lnTo>
                <a:lnTo>
                  <a:pt x="191511" y="198104"/>
                </a:lnTo>
                <a:lnTo>
                  <a:pt x="199101" y="199657"/>
                </a:lnTo>
                <a:lnTo>
                  <a:pt x="207018" y="201646"/>
                </a:lnTo>
                <a:lnTo>
                  <a:pt x="218356" y="206395"/>
                </a:lnTo>
                <a:lnTo>
                  <a:pt x="228475" y="212633"/>
                </a:lnTo>
                <a:lnTo>
                  <a:pt x="242497" y="221756"/>
                </a:lnTo>
                <a:lnTo>
                  <a:pt x="249284" y="225903"/>
                </a:lnTo>
                <a:lnTo>
                  <a:pt x="255714" y="229620"/>
                </a:lnTo>
                <a:lnTo>
                  <a:pt x="267939" y="236290"/>
                </a:lnTo>
                <a:lnTo>
                  <a:pt x="279722" y="242430"/>
                </a:lnTo>
                <a:lnTo>
                  <a:pt x="285531" y="246353"/>
                </a:lnTo>
                <a:lnTo>
                  <a:pt x="291308" y="250874"/>
                </a:lnTo>
                <a:lnTo>
                  <a:pt x="301856" y="260024"/>
                </a:lnTo>
                <a:lnTo>
                  <a:pt x="313148" y="269578"/>
                </a:lnTo>
                <a:lnTo>
                  <a:pt x="323480" y="273785"/>
                </a:lnTo>
                <a:lnTo>
                  <a:pt x="332982" y="278144"/>
                </a:lnTo>
                <a:lnTo>
                  <a:pt x="339939" y="281403"/>
                </a:lnTo>
                <a:lnTo>
                  <a:pt x="351103" y="282368"/>
                </a:lnTo>
                <a:lnTo>
                  <a:pt x="361925" y="282654"/>
                </a:lnTo>
                <a:lnTo>
                  <a:pt x="368586" y="2827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1366"/>
          <p:cNvSpPr/>
          <p:nvPr/>
        </p:nvSpPr>
        <p:spPr>
          <a:xfrm>
            <a:off x="2780347" y="4834890"/>
            <a:ext cx="197168" cy="308611"/>
          </a:xfrm>
          <a:custGeom>
            <a:avLst/>
            <a:gdLst/>
            <a:ahLst/>
            <a:cxnLst/>
            <a:rect l="0" t="0" r="0" b="0"/>
            <a:pathLst>
              <a:path w="197168" h="308611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6844" y="15574"/>
                </a:lnTo>
                <a:lnTo>
                  <a:pt x="11932" y="24702"/>
                </a:lnTo>
                <a:lnTo>
                  <a:pt x="20151" y="40551"/>
                </a:lnTo>
                <a:lnTo>
                  <a:pt x="22006" y="46084"/>
                </a:lnTo>
                <a:lnTo>
                  <a:pt x="23244" y="51678"/>
                </a:lnTo>
                <a:lnTo>
                  <a:pt x="24068" y="57311"/>
                </a:lnTo>
                <a:lnTo>
                  <a:pt x="25570" y="63925"/>
                </a:lnTo>
                <a:lnTo>
                  <a:pt x="27524" y="71191"/>
                </a:lnTo>
                <a:lnTo>
                  <a:pt x="29780" y="78893"/>
                </a:lnTo>
                <a:lnTo>
                  <a:pt x="32235" y="85933"/>
                </a:lnTo>
                <a:lnTo>
                  <a:pt x="34825" y="92531"/>
                </a:lnTo>
                <a:lnTo>
                  <a:pt x="37505" y="98835"/>
                </a:lnTo>
                <a:lnTo>
                  <a:pt x="43021" y="110919"/>
                </a:lnTo>
                <a:lnTo>
                  <a:pt x="45826" y="116808"/>
                </a:lnTo>
                <a:lnTo>
                  <a:pt x="48648" y="123592"/>
                </a:lnTo>
                <a:lnTo>
                  <a:pt x="51482" y="130972"/>
                </a:lnTo>
                <a:lnTo>
                  <a:pt x="54324" y="138750"/>
                </a:lnTo>
                <a:lnTo>
                  <a:pt x="58123" y="145840"/>
                </a:lnTo>
                <a:lnTo>
                  <a:pt x="62561" y="152471"/>
                </a:lnTo>
                <a:lnTo>
                  <a:pt x="67425" y="158797"/>
                </a:lnTo>
                <a:lnTo>
                  <a:pt x="71620" y="165872"/>
                </a:lnTo>
                <a:lnTo>
                  <a:pt x="75369" y="173446"/>
                </a:lnTo>
                <a:lnTo>
                  <a:pt x="78821" y="181353"/>
                </a:lnTo>
                <a:lnTo>
                  <a:pt x="83028" y="188530"/>
                </a:lnTo>
                <a:lnTo>
                  <a:pt x="87737" y="195219"/>
                </a:lnTo>
                <a:lnTo>
                  <a:pt x="92781" y="201583"/>
                </a:lnTo>
                <a:lnTo>
                  <a:pt x="97097" y="208684"/>
                </a:lnTo>
                <a:lnTo>
                  <a:pt x="100926" y="216275"/>
                </a:lnTo>
                <a:lnTo>
                  <a:pt x="104431" y="224193"/>
                </a:lnTo>
                <a:lnTo>
                  <a:pt x="108674" y="231377"/>
                </a:lnTo>
                <a:lnTo>
                  <a:pt x="113407" y="238071"/>
                </a:lnTo>
                <a:lnTo>
                  <a:pt x="118467" y="244439"/>
                </a:lnTo>
                <a:lnTo>
                  <a:pt x="122793" y="249636"/>
                </a:lnTo>
                <a:lnTo>
                  <a:pt x="126630" y="254055"/>
                </a:lnTo>
                <a:lnTo>
                  <a:pt x="130140" y="257952"/>
                </a:lnTo>
                <a:lnTo>
                  <a:pt x="139120" y="267363"/>
                </a:lnTo>
                <a:lnTo>
                  <a:pt x="155856" y="284375"/>
                </a:lnTo>
                <a:lnTo>
                  <a:pt x="160102" y="287691"/>
                </a:lnTo>
                <a:lnTo>
                  <a:pt x="164837" y="290854"/>
                </a:lnTo>
                <a:lnTo>
                  <a:pt x="169899" y="293915"/>
                </a:lnTo>
                <a:lnTo>
                  <a:pt x="174226" y="296908"/>
                </a:lnTo>
                <a:lnTo>
                  <a:pt x="178063" y="299856"/>
                </a:lnTo>
                <a:lnTo>
                  <a:pt x="181574" y="302774"/>
                </a:lnTo>
                <a:lnTo>
                  <a:pt x="184867" y="304719"/>
                </a:lnTo>
                <a:lnTo>
                  <a:pt x="188014" y="306016"/>
                </a:lnTo>
                <a:lnTo>
                  <a:pt x="197167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1367"/>
          <p:cNvSpPr/>
          <p:nvPr/>
        </p:nvSpPr>
        <p:spPr>
          <a:xfrm>
            <a:off x="2780347" y="4817745"/>
            <a:ext cx="257176" cy="308610"/>
          </a:xfrm>
          <a:custGeom>
            <a:avLst/>
            <a:gdLst/>
            <a:ahLst/>
            <a:cxnLst/>
            <a:rect l="0" t="0" r="0" b="0"/>
            <a:pathLst>
              <a:path w="257176" h="308610">
                <a:moveTo>
                  <a:pt x="257175" y="0"/>
                </a:moveTo>
                <a:lnTo>
                  <a:pt x="244405" y="0"/>
                </a:lnTo>
                <a:lnTo>
                  <a:pt x="241994" y="952"/>
                </a:lnTo>
                <a:lnTo>
                  <a:pt x="236775" y="4550"/>
                </a:lnTo>
                <a:lnTo>
                  <a:pt x="231281" y="11865"/>
                </a:lnTo>
                <a:lnTo>
                  <a:pt x="224712" y="21465"/>
                </a:lnTo>
                <a:lnTo>
                  <a:pt x="220293" y="26693"/>
                </a:lnTo>
                <a:lnTo>
                  <a:pt x="215442" y="32083"/>
                </a:lnTo>
                <a:lnTo>
                  <a:pt x="202432" y="45691"/>
                </a:lnTo>
                <a:lnTo>
                  <a:pt x="194962" y="53321"/>
                </a:lnTo>
                <a:lnTo>
                  <a:pt x="188077" y="61264"/>
                </a:lnTo>
                <a:lnTo>
                  <a:pt x="181582" y="69418"/>
                </a:lnTo>
                <a:lnTo>
                  <a:pt x="175347" y="77711"/>
                </a:lnTo>
                <a:lnTo>
                  <a:pt x="168333" y="86097"/>
                </a:lnTo>
                <a:lnTo>
                  <a:pt x="160800" y="94546"/>
                </a:lnTo>
                <a:lnTo>
                  <a:pt x="152920" y="103036"/>
                </a:lnTo>
                <a:lnTo>
                  <a:pt x="144809" y="112505"/>
                </a:lnTo>
                <a:lnTo>
                  <a:pt x="136544" y="122628"/>
                </a:lnTo>
                <a:lnTo>
                  <a:pt x="128177" y="133187"/>
                </a:lnTo>
                <a:lnTo>
                  <a:pt x="120694" y="143084"/>
                </a:lnTo>
                <a:lnTo>
                  <a:pt x="107299" y="161700"/>
                </a:lnTo>
                <a:lnTo>
                  <a:pt x="100108" y="170665"/>
                </a:lnTo>
                <a:lnTo>
                  <a:pt x="92456" y="179499"/>
                </a:lnTo>
                <a:lnTo>
                  <a:pt x="84497" y="188245"/>
                </a:lnTo>
                <a:lnTo>
                  <a:pt x="77287" y="196935"/>
                </a:lnTo>
                <a:lnTo>
                  <a:pt x="70574" y="205585"/>
                </a:lnTo>
                <a:lnTo>
                  <a:pt x="64195" y="214209"/>
                </a:lnTo>
                <a:lnTo>
                  <a:pt x="58036" y="221863"/>
                </a:lnTo>
                <a:lnTo>
                  <a:pt x="52026" y="228871"/>
                </a:lnTo>
                <a:lnTo>
                  <a:pt x="46114" y="235448"/>
                </a:lnTo>
                <a:lnTo>
                  <a:pt x="41220" y="241738"/>
                </a:lnTo>
                <a:lnTo>
                  <a:pt x="37005" y="247836"/>
                </a:lnTo>
                <a:lnTo>
                  <a:pt x="33243" y="253807"/>
                </a:lnTo>
                <a:lnTo>
                  <a:pt x="29782" y="259692"/>
                </a:lnTo>
                <a:lnTo>
                  <a:pt x="26522" y="265520"/>
                </a:lnTo>
                <a:lnTo>
                  <a:pt x="23396" y="271311"/>
                </a:lnTo>
                <a:lnTo>
                  <a:pt x="17383" y="280285"/>
                </a:lnTo>
                <a:lnTo>
                  <a:pt x="11536" y="287448"/>
                </a:lnTo>
                <a:lnTo>
                  <a:pt x="5762" y="293807"/>
                </a:lnTo>
                <a:lnTo>
                  <a:pt x="3841" y="296836"/>
                </a:lnTo>
                <a:lnTo>
                  <a:pt x="759" y="306002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1368"/>
          <p:cNvSpPr/>
          <p:nvPr/>
        </p:nvSpPr>
        <p:spPr>
          <a:xfrm>
            <a:off x="3063239" y="4937760"/>
            <a:ext cx="342901" cy="17145"/>
          </a:xfrm>
          <a:custGeom>
            <a:avLst/>
            <a:gdLst/>
            <a:ahLst/>
            <a:cxnLst/>
            <a:rect l="0" t="0" r="0" b="0"/>
            <a:pathLst>
              <a:path w="342901" h="17145">
                <a:moveTo>
                  <a:pt x="0" y="8572"/>
                </a:moveTo>
                <a:lnTo>
                  <a:pt x="70455" y="8572"/>
                </a:lnTo>
                <a:lnTo>
                  <a:pt x="77450" y="7620"/>
                </a:lnTo>
                <a:lnTo>
                  <a:pt x="84018" y="6032"/>
                </a:lnTo>
                <a:lnTo>
                  <a:pt x="90303" y="4022"/>
                </a:lnTo>
                <a:lnTo>
                  <a:pt x="97349" y="2681"/>
                </a:lnTo>
                <a:lnTo>
                  <a:pt x="104905" y="1787"/>
                </a:lnTo>
                <a:lnTo>
                  <a:pt x="112799" y="1191"/>
                </a:lnTo>
                <a:lnTo>
                  <a:pt x="120920" y="794"/>
                </a:lnTo>
                <a:lnTo>
                  <a:pt x="137562" y="353"/>
                </a:lnTo>
                <a:lnTo>
                  <a:pt x="271066" y="0"/>
                </a:lnTo>
                <a:lnTo>
                  <a:pt x="276913" y="952"/>
                </a:lnTo>
                <a:lnTo>
                  <a:pt x="282717" y="2540"/>
                </a:lnTo>
                <a:lnTo>
                  <a:pt x="288490" y="4551"/>
                </a:lnTo>
                <a:lnTo>
                  <a:pt x="293292" y="5891"/>
                </a:lnTo>
                <a:lnTo>
                  <a:pt x="297446" y="6785"/>
                </a:lnTo>
                <a:lnTo>
                  <a:pt x="301167" y="7381"/>
                </a:lnTo>
                <a:lnTo>
                  <a:pt x="305553" y="7778"/>
                </a:lnTo>
                <a:lnTo>
                  <a:pt x="315507" y="8219"/>
                </a:lnTo>
                <a:lnTo>
                  <a:pt x="320828" y="9289"/>
                </a:lnTo>
                <a:lnTo>
                  <a:pt x="326280" y="10955"/>
                </a:lnTo>
                <a:lnTo>
                  <a:pt x="342900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1369"/>
          <p:cNvSpPr/>
          <p:nvPr/>
        </p:nvSpPr>
        <p:spPr>
          <a:xfrm>
            <a:off x="3217938" y="4817745"/>
            <a:ext cx="59615" cy="290950"/>
          </a:xfrm>
          <a:custGeom>
            <a:avLst/>
            <a:gdLst/>
            <a:ahLst/>
            <a:cxnLst/>
            <a:rect l="0" t="0" r="0" b="0"/>
            <a:pathLst>
              <a:path w="59615" h="290950">
                <a:moveTo>
                  <a:pt x="25324" y="0"/>
                </a:moveTo>
                <a:lnTo>
                  <a:pt x="9724" y="0"/>
                </a:lnTo>
                <a:lnTo>
                  <a:pt x="8256" y="952"/>
                </a:lnTo>
                <a:lnTo>
                  <a:pt x="6325" y="2540"/>
                </a:lnTo>
                <a:lnTo>
                  <a:pt x="4086" y="4550"/>
                </a:lnTo>
                <a:lnTo>
                  <a:pt x="2593" y="6843"/>
                </a:lnTo>
                <a:lnTo>
                  <a:pt x="934" y="11931"/>
                </a:lnTo>
                <a:lnTo>
                  <a:pt x="0" y="20151"/>
                </a:lnTo>
                <a:lnTo>
                  <a:pt x="821" y="23911"/>
                </a:lnTo>
                <a:lnTo>
                  <a:pt x="2322" y="28323"/>
                </a:lnTo>
                <a:lnTo>
                  <a:pt x="4274" y="33169"/>
                </a:lnTo>
                <a:lnTo>
                  <a:pt x="5576" y="38305"/>
                </a:lnTo>
                <a:lnTo>
                  <a:pt x="6443" y="43635"/>
                </a:lnTo>
                <a:lnTo>
                  <a:pt x="7022" y="49092"/>
                </a:lnTo>
                <a:lnTo>
                  <a:pt x="8360" y="55588"/>
                </a:lnTo>
                <a:lnTo>
                  <a:pt x="10205" y="62776"/>
                </a:lnTo>
                <a:lnTo>
                  <a:pt x="12387" y="70426"/>
                </a:lnTo>
                <a:lnTo>
                  <a:pt x="14794" y="77430"/>
                </a:lnTo>
                <a:lnTo>
                  <a:pt x="17352" y="84005"/>
                </a:lnTo>
                <a:lnTo>
                  <a:pt x="20009" y="90293"/>
                </a:lnTo>
                <a:lnTo>
                  <a:pt x="21781" y="97343"/>
                </a:lnTo>
                <a:lnTo>
                  <a:pt x="22962" y="104900"/>
                </a:lnTo>
                <a:lnTo>
                  <a:pt x="23749" y="112796"/>
                </a:lnTo>
                <a:lnTo>
                  <a:pt x="25227" y="120917"/>
                </a:lnTo>
                <a:lnTo>
                  <a:pt x="27164" y="129189"/>
                </a:lnTo>
                <a:lnTo>
                  <a:pt x="29408" y="137561"/>
                </a:lnTo>
                <a:lnTo>
                  <a:pt x="30904" y="146000"/>
                </a:lnTo>
                <a:lnTo>
                  <a:pt x="31902" y="154483"/>
                </a:lnTo>
                <a:lnTo>
                  <a:pt x="32567" y="162996"/>
                </a:lnTo>
                <a:lnTo>
                  <a:pt x="33010" y="171529"/>
                </a:lnTo>
                <a:lnTo>
                  <a:pt x="33503" y="188630"/>
                </a:lnTo>
                <a:lnTo>
                  <a:pt x="33780" y="214323"/>
                </a:lnTo>
                <a:lnTo>
                  <a:pt x="34771" y="221939"/>
                </a:lnTo>
                <a:lnTo>
                  <a:pt x="36385" y="228922"/>
                </a:lnTo>
                <a:lnTo>
                  <a:pt x="38413" y="235482"/>
                </a:lnTo>
                <a:lnTo>
                  <a:pt x="39765" y="241760"/>
                </a:lnTo>
                <a:lnTo>
                  <a:pt x="40666" y="247851"/>
                </a:lnTo>
                <a:lnTo>
                  <a:pt x="41267" y="253817"/>
                </a:lnTo>
                <a:lnTo>
                  <a:pt x="41668" y="258746"/>
                </a:lnTo>
                <a:lnTo>
                  <a:pt x="42113" y="266763"/>
                </a:lnTo>
                <a:lnTo>
                  <a:pt x="42311" y="273501"/>
                </a:lnTo>
                <a:lnTo>
                  <a:pt x="42364" y="276631"/>
                </a:lnTo>
                <a:lnTo>
                  <a:pt x="43351" y="279670"/>
                </a:lnTo>
                <a:lnTo>
                  <a:pt x="44962" y="282650"/>
                </a:lnTo>
                <a:lnTo>
                  <a:pt x="49841" y="289723"/>
                </a:lnTo>
                <a:lnTo>
                  <a:pt x="51193" y="290304"/>
                </a:lnTo>
                <a:lnTo>
                  <a:pt x="53048" y="290691"/>
                </a:lnTo>
                <a:lnTo>
                  <a:pt x="55237" y="290949"/>
                </a:lnTo>
                <a:lnTo>
                  <a:pt x="56696" y="290168"/>
                </a:lnTo>
                <a:lnTo>
                  <a:pt x="57669" y="288695"/>
                </a:lnTo>
                <a:lnTo>
                  <a:pt x="59614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1370"/>
          <p:cNvSpPr/>
          <p:nvPr/>
        </p:nvSpPr>
        <p:spPr>
          <a:xfrm>
            <a:off x="3440429" y="4749178"/>
            <a:ext cx="342901" cy="248556"/>
          </a:xfrm>
          <a:custGeom>
            <a:avLst/>
            <a:gdLst/>
            <a:ahLst/>
            <a:cxnLst/>
            <a:rect l="0" t="0" r="0" b="0"/>
            <a:pathLst>
              <a:path w="342901" h="248556">
                <a:moveTo>
                  <a:pt x="0" y="34276"/>
                </a:moveTo>
                <a:lnTo>
                  <a:pt x="0" y="29726"/>
                </a:lnTo>
                <a:lnTo>
                  <a:pt x="953" y="27433"/>
                </a:lnTo>
                <a:lnTo>
                  <a:pt x="4551" y="22345"/>
                </a:lnTo>
                <a:lnTo>
                  <a:pt x="9325" y="16909"/>
                </a:lnTo>
                <a:lnTo>
                  <a:pt x="11932" y="14126"/>
                </a:lnTo>
                <a:lnTo>
                  <a:pt x="19909" y="8493"/>
                </a:lnTo>
                <a:lnTo>
                  <a:pt x="24703" y="5658"/>
                </a:lnTo>
                <a:lnTo>
                  <a:pt x="35109" y="2507"/>
                </a:lnTo>
                <a:lnTo>
                  <a:pt x="40551" y="1667"/>
                </a:lnTo>
                <a:lnTo>
                  <a:pt x="46084" y="1107"/>
                </a:lnTo>
                <a:lnTo>
                  <a:pt x="51678" y="733"/>
                </a:lnTo>
                <a:lnTo>
                  <a:pt x="57312" y="485"/>
                </a:lnTo>
                <a:lnTo>
                  <a:pt x="68653" y="208"/>
                </a:lnTo>
                <a:lnTo>
                  <a:pt x="108590" y="0"/>
                </a:lnTo>
                <a:lnTo>
                  <a:pt x="114304" y="948"/>
                </a:lnTo>
                <a:lnTo>
                  <a:pt x="120018" y="2533"/>
                </a:lnTo>
                <a:lnTo>
                  <a:pt x="130494" y="5881"/>
                </a:lnTo>
                <a:lnTo>
                  <a:pt x="138325" y="7369"/>
                </a:lnTo>
                <a:lnTo>
                  <a:pt x="147521" y="10571"/>
                </a:lnTo>
                <a:lnTo>
                  <a:pt x="157957" y="15168"/>
                </a:lnTo>
                <a:lnTo>
                  <a:pt x="168946" y="20387"/>
                </a:lnTo>
                <a:lnTo>
                  <a:pt x="172638" y="23112"/>
                </a:lnTo>
                <a:lnTo>
                  <a:pt x="175100" y="25881"/>
                </a:lnTo>
                <a:lnTo>
                  <a:pt x="176741" y="28679"/>
                </a:lnTo>
                <a:lnTo>
                  <a:pt x="178564" y="34329"/>
                </a:lnTo>
                <a:lnTo>
                  <a:pt x="179375" y="40967"/>
                </a:lnTo>
                <a:lnTo>
                  <a:pt x="179591" y="45404"/>
                </a:lnTo>
                <a:lnTo>
                  <a:pt x="179735" y="50268"/>
                </a:lnTo>
                <a:lnTo>
                  <a:pt x="178879" y="56368"/>
                </a:lnTo>
                <a:lnTo>
                  <a:pt x="177355" y="63291"/>
                </a:lnTo>
                <a:lnTo>
                  <a:pt x="175387" y="70765"/>
                </a:lnTo>
                <a:lnTo>
                  <a:pt x="173122" y="77652"/>
                </a:lnTo>
                <a:lnTo>
                  <a:pt x="170660" y="84149"/>
                </a:lnTo>
                <a:lnTo>
                  <a:pt x="168066" y="90385"/>
                </a:lnTo>
                <a:lnTo>
                  <a:pt x="164431" y="97399"/>
                </a:lnTo>
                <a:lnTo>
                  <a:pt x="160104" y="104933"/>
                </a:lnTo>
                <a:lnTo>
                  <a:pt x="155314" y="112814"/>
                </a:lnTo>
                <a:lnTo>
                  <a:pt x="144911" y="129189"/>
                </a:lnTo>
                <a:lnTo>
                  <a:pt x="139470" y="137557"/>
                </a:lnTo>
                <a:lnTo>
                  <a:pt x="132985" y="145040"/>
                </a:lnTo>
                <a:lnTo>
                  <a:pt x="125804" y="151934"/>
                </a:lnTo>
                <a:lnTo>
                  <a:pt x="118159" y="158435"/>
                </a:lnTo>
                <a:lnTo>
                  <a:pt x="112111" y="164674"/>
                </a:lnTo>
                <a:lnTo>
                  <a:pt x="107126" y="170738"/>
                </a:lnTo>
                <a:lnTo>
                  <a:pt x="102850" y="176686"/>
                </a:lnTo>
                <a:lnTo>
                  <a:pt x="98094" y="182556"/>
                </a:lnTo>
                <a:lnTo>
                  <a:pt x="93019" y="188375"/>
                </a:lnTo>
                <a:lnTo>
                  <a:pt x="83252" y="198967"/>
                </a:lnTo>
                <a:lnTo>
                  <a:pt x="72398" y="210285"/>
                </a:lnTo>
                <a:lnTo>
                  <a:pt x="66150" y="216642"/>
                </a:lnTo>
                <a:lnTo>
                  <a:pt x="64103" y="219672"/>
                </a:lnTo>
                <a:lnTo>
                  <a:pt x="61828" y="225577"/>
                </a:lnTo>
                <a:lnTo>
                  <a:pt x="60268" y="227532"/>
                </a:lnTo>
                <a:lnTo>
                  <a:pt x="58277" y="228836"/>
                </a:lnTo>
                <a:lnTo>
                  <a:pt x="55996" y="229706"/>
                </a:lnTo>
                <a:lnTo>
                  <a:pt x="54476" y="231237"/>
                </a:lnTo>
                <a:lnTo>
                  <a:pt x="53462" y="233212"/>
                </a:lnTo>
                <a:lnTo>
                  <a:pt x="52787" y="235480"/>
                </a:lnTo>
                <a:lnTo>
                  <a:pt x="53289" y="236992"/>
                </a:lnTo>
                <a:lnTo>
                  <a:pt x="54577" y="238000"/>
                </a:lnTo>
                <a:lnTo>
                  <a:pt x="56387" y="238672"/>
                </a:lnTo>
                <a:lnTo>
                  <a:pt x="57594" y="240073"/>
                </a:lnTo>
                <a:lnTo>
                  <a:pt x="58398" y="241959"/>
                </a:lnTo>
                <a:lnTo>
                  <a:pt x="58935" y="244169"/>
                </a:lnTo>
                <a:lnTo>
                  <a:pt x="60246" y="245642"/>
                </a:lnTo>
                <a:lnTo>
                  <a:pt x="62071" y="246625"/>
                </a:lnTo>
                <a:lnTo>
                  <a:pt x="64241" y="247279"/>
                </a:lnTo>
                <a:lnTo>
                  <a:pt x="71732" y="248007"/>
                </a:lnTo>
                <a:lnTo>
                  <a:pt x="80459" y="248331"/>
                </a:lnTo>
                <a:lnTo>
                  <a:pt x="90726" y="248513"/>
                </a:lnTo>
                <a:lnTo>
                  <a:pt x="96838" y="248555"/>
                </a:lnTo>
                <a:lnTo>
                  <a:pt x="105270" y="246034"/>
                </a:lnTo>
                <a:lnTo>
                  <a:pt x="110185" y="244028"/>
                </a:lnTo>
                <a:lnTo>
                  <a:pt x="116319" y="242691"/>
                </a:lnTo>
                <a:lnTo>
                  <a:pt x="123266" y="241800"/>
                </a:lnTo>
                <a:lnTo>
                  <a:pt x="136701" y="240809"/>
                </a:lnTo>
                <a:lnTo>
                  <a:pt x="145846" y="240369"/>
                </a:lnTo>
                <a:lnTo>
                  <a:pt x="151523" y="239299"/>
                </a:lnTo>
                <a:lnTo>
                  <a:pt x="158166" y="237633"/>
                </a:lnTo>
                <a:lnTo>
                  <a:pt x="165452" y="235570"/>
                </a:lnTo>
                <a:lnTo>
                  <a:pt x="172214" y="233243"/>
                </a:lnTo>
                <a:lnTo>
                  <a:pt x="178627" y="230738"/>
                </a:lnTo>
                <a:lnTo>
                  <a:pt x="184807" y="228116"/>
                </a:lnTo>
                <a:lnTo>
                  <a:pt x="196754" y="222662"/>
                </a:lnTo>
                <a:lnTo>
                  <a:pt x="202607" y="219874"/>
                </a:lnTo>
                <a:lnTo>
                  <a:pt x="209367" y="217064"/>
                </a:lnTo>
                <a:lnTo>
                  <a:pt x="216731" y="214238"/>
                </a:lnTo>
                <a:lnTo>
                  <a:pt x="224497" y="211400"/>
                </a:lnTo>
                <a:lnTo>
                  <a:pt x="231580" y="208557"/>
                </a:lnTo>
                <a:lnTo>
                  <a:pt x="238207" y="205708"/>
                </a:lnTo>
                <a:lnTo>
                  <a:pt x="244530" y="202857"/>
                </a:lnTo>
                <a:lnTo>
                  <a:pt x="251603" y="200004"/>
                </a:lnTo>
                <a:lnTo>
                  <a:pt x="267081" y="194293"/>
                </a:lnTo>
                <a:lnTo>
                  <a:pt x="274257" y="191437"/>
                </a:lnTo>
                <a:lnTo>
                  <a:pt x="280946" y="188580"/>
                </a:lnTo>
                <a:lnTo>
                  <a:pt x="287310" y="185723"/>
                </a:lnTo>
                <a:lnTo>
                  <a:pt x="293457" y="181914"/>
                </a:lnTo>
                <a:lnTo>
                  <a:pt x="299461" y="177469"/>
                </a:lnTo>
                <a:lnTo>
                  <a:pt x="305368" y="172601"/>
                </a:lnTo>
                <a:lnTo>
                  <a:pt x="310259" y="168402"/>
                </a:lnTo>
                <a:lnTo>
                  <a:pt x="318233" y="161198"/>
                </a:lnTo>
                <a:lnTo>
                  <a:pt x="327492" y="154821"/>
                </a:lnTo>
                <a:lnTo>
                  <a:pt x="342900" y="14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1371"/>
          <p:cNvSpPr/>
          <p:nvPr/>
        </p:nvSpPr>
        <p:spPr>
          <a:xfrm>
            <a:off x="3671887" y="4689161"/>
            <a:ext cx="205484" cy="445767"/>
          </a:xfrm>
          <a:custGeom>
            <a:avLst/>
            <a:gdLst/>
            <a:ahLst/>
            <a:cxnLst/>
            <a:rect l="0" t="0" r="0" b="0"/>
            <a:pathLst>
              <a:path w="205484" h="445767">
                <a:moveTo>
                  <a:pt x="68580" y="42859"/>
                </a:moveTo>
                <a:lnTo>
                  <a:pt x="68580" y="38308"/>
                </a:lnTo>
                <a:lnTo>
                  <a:pt x="67628" y="36015"/>
                </a:lnTo>
                <a:lnTo>
                  <a:pt x="61795" y="28031"/>
                </a:lnTo>
                <a:lnTo>
                  <a:pt x="61199" y="27258"/>
                </a:lnTo>
                <a:lnTo>
                  <a:pt x="60537" y="23861"/>
                </a:lnTo>
                <a:lnTo>
                  <a:pt x="60112" y="13917"/>
                </a:lnTo>
                <a:lnTo>
                  <a:pt x="61030" y="11182"/>
                </a:lnTo>
                <a:lnTo>
                  <a:pt x="67398" y="1657"/>
                </a:lnTo>
                <a:lnTo>
                  <a:pt x="68476" y="142"/>
                </a:lnTo>
                <a:lnTo>
                  <a:pt x="74451" y="25"/>
                </a:lnTo>
                <a:lnTo>
                  <a:pt x="81348" y="0"/>
                </a:lnTo>
                <a:lnTo>
                  <a:pt x="83759" y="951"/>
                </a:lnTo>
                <a:lnTo>
                  <a:pt x="88979" y="4548"/>
                </a:lnTo>
                <a:lnTo>
                  <a:pt x="94474" y="9321"/>
                </a:lnTo>
                <a:lnTo>
                  <a:pt x="100090" y="14618"/>
                </a:lnTo>
                <a:lnTo>
                  <a:pt x="105762" y="20148"/>
                </a:lnTo>
                <a:lnTo>
                  <a:pt x="109560" y="22955"/>
                </a:lnTo>
                <a:lnTo>
                  <a:pt x="113998" y="25780"/>
                </a:lnTo>
                <a:lnTo>
                  <a:pt x="118861" y="28615"/>
                </a:lnTo>
                <a:lnTo>
                  <a:pt x="123056" y="32410"/>
                </a:lnTo>
                <a:lnTo>
                  <a:pt x="126805" y="36846"/>
                </a:lnTo>
                <a:lnTo>
                  <a:pt x="130256" y="41707"/>
                </a:lnTo>
                <a:lnTo>
                  <a:pt x="134463" y="46853"/>
                </a:lnTo>
                <a:lnTo>
                  <a:pt x="139172" y="52189"/>
                </a:lnTo>
                <a:lnTo>
                  <a:pt x="149484" y="63198"/>
                </a:lnTo>
                <a:lnTo>
                  <a:pt x="160417" y="74441"/>
                </a:lnTo>
                <a:lnTo>
                  <a:pt x="165047" y="80106"/>
                </a:lnTo>
                <a:lnTo>
                  <a:pt x="169087" y="85787"/>
                </a:lnTo>
                <a:lnTo>
                  <a:pt x="172732" y="91480"/>
                </a:lnTo>
                <a:lnTo>
                  <a:pt x="176114" y="98133"/>
                </a:lnTo>
                <a:lnTo>
                  <a:pt x="179322" y="105426"/>
                </a:lnTo>
                <a:lnTo>
                  <a:pt x="182414" y="113145"/>
                </a:lnTo>
                <a:lnTo>
                  <a:pt x="186379" y="120196"/>
                </a:lnTo>
                <a:lnTo>
                  <a:pt x="190927" y="126802"/>
                </a:lnTo>
                <a:lnTo>
                  <a:pt x="195865" y="133111"/>
                </a:lnTo>
                <a:lnTo>
                  <a:pt x="199157" y="140175"/>
                </a:lnTo>
                <a:lnTo>
                  <a:pt x="201351" y="147741"/>
                </a:lnTo>
                <a:lnTo>
                  <a:pt x="202814" y="155643"/>
                </a:lnTo>
                <a:lnTo>
                  <a:pt x="203789" y="164721"/>
                </a:lnTo>
                <a:lnTo>
                  <a:pt x="204440" y="174582"/>
                </a:lnTo>
                <a:lnTo>
                  <a:pt x="205162" y="194747"/>
                </a:lnTo>
                <a:lnTo>
                  <a:pt x="205483" y="213235"/>
                </a:lnTo>
                <a:lnTo>
                  <a:pt x="204617" y="222165"/>
                </a:lnTo>
                <a:lnTo>
                  <a:pt x="203086" y="230977"/>
                </a:lnTo>
                <a:lnTo>
                  <a:pt x="201113" y="239708"/>
                </a:lnTo>
                <a:lnTo>
                  <a:pt x="197893" y="249339"/>
                </a:lnTo>
                <a:lnTo>
                  <a:pt x="193841" y="259569"/>
                </a:lnTo>
                <a:lnTo>
                  <a:pt x="189235" y="270200"/>
                </a:lnTo>
                <a:lnTo>
                  <a:pt x="185212" y="280145"/>
                </a:lnTo>
                <a:lnTo>
                  <a:pt x="178201" y="298814"/>
                </a:lnTo>
                <a:lnTo>
                  <a:pt x="174046" y="307793"/>
                </a:lnTo>
                <a:lnTo>
                  <a:pt x="169371" y="316636"/>
                </a:lnTo>
                <a:lnTo>
                  <a:pt x="164349" y="325390"/>
                </a:lnTo>
                <a:lnTo>
                  <a:pt x="159096" y="334083"/>
                </a:lnTo>
                <a:lnTo>
                  <a:pt x="148179" y="351362"/>
                </a:lnTo>
                <a:lnTo>
                  <a:pt x="131323" y="377155"/>
                </a:lnTo>
                <a:lnTo>
                  <a:pt x="125649" y="383833"/>
                </a:lnTo>
                <a:lnTo>
                  <a:pt x="119961" y="389237"/>
                </a:lnTo>
                <a:lnTo>
                  <a:pt x="114264" y="393793"/>
                </a:lnTo>
                <a:lnTo>
                  <a:pt x="108561" y="398735"/>
                </a:lnTo>
                <a:lnTo>
                  <a:pt x="102854" y="403934"/>
                </a:lnTo>
                <a:lnTo>
                  <a:pt x="97144" y="409306"/>
                </a:lnTo>
                <a:lnTo>
                  <a:pt x="91433" y="413839"/>
                </a:lnTo>
                <a:lnTo>
                  <a:pt x="85720" y="417814"/>
                </a:lnTo>
                <a:lnTo>
                  <a:pt x="80007" y="421416"/>
                </a:lnTo>
                <a:lnTo>
                  <a:pt x="75245" y="424770"/>
                </a:lnTo>
                <a:lnTo>
                  <a:pt x="71119" y="427959"/>
                </a:lnTo>
                <a:lnTo>
                  <a:pt x="67415" y="431037"/>
                </a:lnTo>
                <a:lnTo>
                  <a:pt x="63041" y="434042"/>
                </a:lnTo>
                <a:lnTo>
                  <a:pt x="58220" y="436997"/>
                </a:lnTo>
                <a:lnTo>
                  <a:pt x="53100" y="439920"/>
                </a:lnTo>
                <a:lnTo>
                  <a:pt x="48736" y="441869"/>
                </a:lnTo>
                <a:lnTo>
                  <a:pt x="44873" y="443168"/>
                </a:lnTo>
                <a:lnTo>
                  <a:pt x="41345" y="444034"/>
                </a:lnTo>
                <a:lnTo>
                  <a:pt x="38041" y="444611"/>
                </a:lnTo>
                <a:lnTo>
                  <a:pt x="31830" y="445253"/>
                </a:lnTo>
                <a:lnTo>
                  <a:pt x="25894" y="445538"/>
                </a:lnTo>
                <a:lnTo>
                  <a:pt x="18873" y="445721"/>
                </a:lnTo>
                <a:lnTo>
                  <a:pt x="0" y="445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1372"/>
          <p:cNvSpPr/>
          <p:nvPr/>
        </p:nvSpPr>
        <p:spPr>
          <a:xfrm>
            <a:off x="3975580" y="4783454"/>
            <a:ext cx="167796" cy="42863"/>
          </a:xfrm>
          <a:custGeom>
            <a:avLst/>
            <a:gdLst/>
            <a:ahLst/>
            <a:cxnLst/>
            <a:rect l="0" t="0" r="0" b="0"/>
            <a:pathLst>
              <a:path w="167796" h="42863">
                <a:moveTo>
                  <a:pt x="30635" y="0"/>
                </a:moveTo>
                <a:lnTo>
                  <a:pt x="26084" y="0"/>
                </a:lnTo>
                <a:lnTo>
                  <a:pt x="23791" y="953"/>
                </a:lnTo>
                <a:lnTo>
                  <a:pt x="21310" y="2541"/>
                </a:lnTo>
                <a:lnTo>
                  <a:pt x="13947" y="8220"/>
                </a:lnTo>
                <a:lnTo>
                  <a:pt x="9074" y="8469"/>
                </a:lnTo>
                <a:lnTo>
                  <a:pt x="7688" y="9456"/>
                </a:lnTo>
                <a:lnTo>
                  <a:pt x="6764" y="11067"/>
                </a:lnTo>
                <a:lnTo>
                  <a:pt x="5282" y="15945"/>
                </a:lnTo>
                <a:lnTo>
                  <a:pt x="5160" y="17297"/>
                </a:lnTo>
                <a:lnTo>
                  <a:pt x="5079" y="19152"/>
                </a:lnTo>
                <a:lnTo>
                  <a:pt x="5025" y="21341"/>
                </a:lnTo>
                <a:lnTo>
                  <a:pt x="4037" y="22800"/>
                </a:lnTo>
                <a:lnTo>
                  <a:pt x="2426" y="23773"/>
                </a:lnTo>
                <a:lnTo>
                  <a:pt x="399" y="24421"/>
                </a:lnTo>
                <a:lnTo>
                  <a:pt x="0" y="25806"/>
                </a:lnTo>
                <a:lnTo>
                  <a:pt x="686" y="27682"/>
                </a:lnTo>
                <a:lnTo>
                  <a:pt x="2096" y="29885"/>
                </a:lnTo>
                <a:lnTo>
                  <a:pt x="3989" y="32306"/>
                </a:lnTo>
                <a:lnTo>
                  <a:pt x="6204" y="34872"/>
                </a:lnTo>
                <a:lnTo>
                  <a:pt x="12050" y="41284"/>
                </a:lnTo>
                <a:lnTo>
                  <a:pt x="14435" y="41811"/>
                </a:lnTo>
                <a:lnTo>
                  <a:pt x="17930" y="42161"/>
                </a:lnTo>
                <a:lnTo>
                  <a:pt x="25941" y="42551"/>
                </a:lnTo>
                <a:lnTo>
                  <a:pt x="32676" y="42725"/>
                </a:lnTo>
                <a:lnTo>
                  <a:pt x="58860" y="42858"/>
                </a:lnTo>
                <a:lnTo>
                  <a:pt x="75157" y="42862"/>
                </a:lnTo>
                <a:lnTo>
                  <a:pt x="79366" y="41910"/>
                </a:lnTo>
                <a:lnTo>
                  <a:pt x="84077" y="40323"/>
                </a:lnTo>
                <a:lnTo>
                  <a:pt x="89123" y="38312"/>
                </a:lnTo>
                <a:lnTo>
                  <a:pt x="93439" y="36971"/>
                </a:lnTo>
                <a:lnTo>
                  <a:pt x="97270" y="36078"/>
                </a:lnTo>
                <a:lnTo>
                  <a:pt x="100775" y="35482"/>
                </a:lnTo>
                <a:lnTo>
                  <a:pt x="104065" y="35085"/>
                </a:lnTo>
                <a:lnTo>
                  <a:pt x="107211" y="34820"/>
                </a:lnTo>
                <a:lnTo>
                  <a:pt x="110260" y="34644"/>
                </a:lnTo>
                <a:lnTo>
                  <a:pt x="118729" y="34448"/>
                </a:lnTo>
                <a:lnTo>
                  <a:pt x="167795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1373"/>
          <p:cNvSpPr/>
          <p:nvPr/>
        </p:nvSpPr>
        <p:spPr>
          <a:xfrm>
            <a:off x="4014821" y="4869179"/>
            <a:ext cx="171417" cy="8574"/>
          </a:xfrm>
          <a:custGeom>
            <a:avLst/>
            <a:gdLst/>
            <a:ahLst/>
            <a:cxnLst/>
            <a:rect l="0" t="0" r="0" b="0"/>
            <a:pathLst>
              <a:path w="171417" h="8574">
                <a:moveTo>
                  <a:pt x="25683" y="8573"/>
                </a:moveTo>
                <a:lnTo>
                  <a:pt x="0" y="8573"/>
                </a:lnTo>
                <a:lnTo>
                  <a:pt x="44507" y="8573"/>
                </a:lnTo>
                <a:lnTo>
                  <a:pt x="48711" y="7621"/>
                </a:lnTo>
                <a:lnTo>
                  <a:pt x="53417" y="6033"/>
                </a:lnTo>
                <a:lnTo>
                  <a:pt x="58460" y="4023"/>
                </a:lnTo>
                <a:lnTo>
                  <a:pt x="63727" y="2682"/>
                </a:lnTo>
                <a:lnTo>
                  <a:pt x="69144" y="1788"/>
                </a:lnTo>
                <a:lnTo>
                  <a:pt x="74660" y="1192"/>
                </a:lnTo>
                <a:lnTo>
                  <a:pt x="80242" y="795"/>
                </a:lnTo>
                <a:lnTo>
                  <a:pt x="85869" y="530"/>
                </a:lnTo>
                <a:lnTo>
                  <a:pt x="98152" y="236"/>
                </a:lnTo>
                <a:lnTo>
                  <a:pt x="1714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1374"/>
          <p:cNvSpPr/>
          <p:nvPr/>
        </p:nvSpPr>
        <p:spPr>
          <a:xfrm>
            <a:off x="4289107" y="4672527"/>
            <a:ext cx="154228" cy="230429"/>
          </a:xfrm>
          <a:custGeom>
            <a:avLst/>
            <a:gdLst/>
            <a:ahLst/>
            <a:cxnLst/>
            <a:rect l="0" t="0" r="0" b="0"/>
            <a:pathLst>
              <a:path w="154228" h="230429">
                <a:moveTo>
                  <a:pt x="60008" y="33775"/>
                </a:moveTo>
                <a:lnTo>
                  <a:pt x="60008" y="17853"/>
                </a:lnTo>
                <a:lnTo>
                  <a:pt x="60008" y="24118"/>
                </a:lnTo>
                <a:lnTo>
                  <a:pt x="55457" y="29432"/>
                </a:lnTo>
                <a:lnTo>
                  <a:pt x="53164" y="32785"/>
                </a:lnTo>
                <a:lnTo>
                  <a:pt x="50683" y="36925"/>
                </a:lnTo>
                <a:lnTo>
                  <a:pt x="48076" y="41590"/>
                </a:lnTo>
                <a:lnTo>
                  <a:pt x="46338" y="45653"/>
                </a:lnTo>
                <a:lnTo>
                  <a:pt x="44407" y="52707"/>
                </a:lnTo>
                <a:lnTo>
                  <a:pt x="42940" y="56874"/>
                </a:lnTo>
                <a:lnTo>
                  <a:pt x="41009" y="61557"/>
                </a:lnTo>
                <a:lnTo>
                  <a:pt x="38769" y="66584"/>
                </a:lnTo>
                <a:lnTo>
                  <a:pt x="36324" y="72793"/>
                </a:lnTo>
                <a:lnTo>
                  <a:pt x="31066" y="87311"/>
                </a:lnTo>
                <a:lnTo>
                  <a:pt x="29283" y="94231"/>
                </a:lnTo>
                <a:lnTo>
                  <a:pt x="28095" y="100749"/>
                </a:lnTo>
                <a:lnTo>
                  <a:pt x="27302" y="106999"/>
                </a:lnTo>
                <a:lnTo>
                  <a:pt x="26774" y="113071"/>
                </a:lnTo>
                <a:lnTo>
                  <a:pt x="26422" y="119024"/>
                </a:lnTo>
                <a:lnTo>
                  <a:pt x="26030" y="130718"/>
                </a:lnTo>
                <a:lnTo>
                  <a:pt x="25779" y="153748"/>
                </a:lnTo>
                <a:lnTo>
                  <a:pt x="25730" y="176642"/>
                </a:lnTo>
                <a:lnTo>
                  <a:pt x="26678" y="182359"/>
                </a:lnTo>
                <a:lnTo>
                  <a:pt x="28263" y="188077"/>
                </a:lnTo>
                <a:lnTo>
                  <a:pt x="30272" y="193793"/>
                </a:lnTo>
                <a:lnTo>
                  <a:pt x="32564" y="198556"/>
                </a:lnTo>
                <a:lnTo>
                  <a:pt x="35044" y="202684"/>
                </a:lnTo>
                <a:lnTo>
                  <a:pt x="37650" y="206388"/>
                </a:lnTo>
                <a:lnTo>
                  <a:pt x="40341" y="209811"/>
                </a:lnTo>
                <a:lnTo>
                  <a:pt x="43086" y="213045"/>
                </a:lnTo>
                <a:lnTo>
                  <a:pt x="45869" y="216153"/>
                </a:lnTo>
                <a:lnTo>
                  <a:pt x="51502" y="222147"/>
                </a:lnTo>
                <a:lnTo>
                  <a:pt x="54337" y="225079"/>
                </a:lnTo>
                <a:lnTo>
                  <a:pt x="58132" y="227034"/>
                </a:lnTo>
                <a:lnTo>
                  <a:pt x="62567" y="228337"/>
                </a:lnTo>
                <a:lnTo>
                  <a:pt x="67429" y="229205"/>
                </a:lnTo>
                <a:lnTo>
                  <a:pt x="71622" y="229785"/>
                </a:lnTo>
                <a:lnTo>
                  <a:pt x="75371" y="230170"/>
                </a:lnTo>
                <a:lnTo>
                  <a:pt x="78823" y="230428"/>
                </a:lnTo>
                <a:lnTo>
                  <a:pt x="83028" y="229647"/>
                </a:lnTo>
                <a:lnTo>
                  <a:pt x="87737" y="228174"/>
                </a:lnTo>
                <a:lnTo>
                  <a:pt x="92782" y="226239"/>
                </a:lnTo>
                <a:lnTo>
                  <a:pt x="97097" y="223997"/>
                </a:lnTo>
                <a:lnTo>
                  <a:pt x="100926" y="221550"/>
                </a:lnTo>
                <a:lnTo>
                  <a:pt x="104432" y="218965"/>
                </a:lnTo>
                <a:lnTo>
                  <a:pt x="108674" y="215338"/>
                </a:lnTo>
                <a:lnTo>
                  <a:pt x="113407" y="211015"/>
                </a:lnTo>
                <a:lnTo>
                  <a:pt x="118467" y="206227"/>
                </a:lnTo>
                <a:lnTo>
                  <a:pt x="122793" y="201131"/>
                </a:lnTo>
                <a:lnTo>
                  <a:pt x="126630" y="195828"/>
                </a:lnTo>
                <a:lnTo>
                  <a:pt x="130140" y="190388"/>
                </a:lnTo>
                <a:lnTo>
                  <a:pt x="134385" y="184856"/>
                </a:lnTo>
                <a:lnTo>
                  <a:pt x="139120" y="179263"/>
                </a:lnTo>
                <a:lnTo>
                  <a:pt x="144182" y="173630"/>
                </a:lnTo>
                <a:lnTo>
                  <a:pt x="147556" y="167969"/>
                </a:lnTo>
                <a:lnTo>
                  <a:pt x="149806" y="162291"/>
                </a:lnTo>
                <a:lnTo>
                  <a:pt x="151305" y="156600"/>
                </a:lnTo>
                <a:lnTo>
                  <a:pt x="152305" y="149948"/>
                </a:lnTo>
                <a:lnTo>
                  <a:pt x="152972" y="142656"/>
                </a:lnTo>
                <a:lnTo>
                  <a:pt x="153417" y="134938"/>
                </a:lnTo>
                <a:lnTo>
                  <a:pt x="153910" y="121281"/>
                </a:lnTo>
                <a:lnTo>
                  <a:pt x="154188" y="100343"/>
                </a:lnTo>
                <a:lnTo>
                  <a:pt x="154227" y="92442"/>
                </a:lnTo>
                <a:lnTo>
                  <a:pt x="153300" y="85268"/>
                </a:lnTo>
                <a:lnTo>
                  <a:pt x="151731" y="78581"/>
                </a:lnTo>
                <a:lnTo>
                  <a:pt x="149731" y="72219"/>
                </a:lnTo>
                <a:lnTo>
                  <a:pt x="147445" y="66072"/>
                </a:lnTo>
                <a:lnTo>
                  <a:pt x="144970" y="60069"/>
                </a:lnTo>
                <a:lnTo>
                  <a:pt x="142367" y="54162"/>
                </a:lnTo>
                <a:lnTo>
                  <a:pt x="136934" y="42518"/>
                </a:lnTo>
                <a:lnTo>
                  <a:pt x="134152" y="36746"/>
                </a:lnTo>
                <a:lnTo>
                  <a:pt x="130392" y="31946"/>
                </a:lnTo>
                <a:lnTo>
                  <a:pt x="125981" y="27793"/>
                </a:lnTo>
                <a:lnTo>
                  <a:pt x="121135" y="24072"/>
                </a:lnTo>
                <a:lnTo>
                  <a:pt x="115047" y="20639"/>
                </a:lnTo>
                <a:lnTo>
                  <a:pt x="108130" y="17397"/>
                </a:lnTo>
                <a:lnTo>
                  <a:pt x="100662" y="14284"/>
                </a:lnTo>
                <a:lnTo>
                  <a:pt x="93778" y="11256"/>
                </a:lnTo>
                <a:lnTo>
                  <a:pt x="81049" y="5352"/>
                </a:lnTo>
                <a:lnTo>
                  <a:pt x="74988" y="3396"/>
                </a:lnTo>
                <a:lnTo>
                  <a:pt x="69042" y="2092"/>
                </a:lnTo>
                <a:lnTo>
                  <a:pt x="63173" y="1223"/>
                </a:lnTo>
                <a:lnTo>
                  <a:pt x="56403" y="644"/>
                </a:lnTo>
                <a:lnTo>
                  <a:pt x="49032" y="258"/>
                </a:lnTo>
                <a:lnTo>
                  <a:pt x="41260" y="0"/>
                </a:lnTo>
                <a:lnTo>
                  <a:pt x="35127" y="781"/>
                </a:lnTo>
                <a:lnTo>
                  <a:pt x="30085" y="2254"/>
                </a:lnTo>
                <a:lnTo>
                  <a:pt x="25772" y="4189"/>
                </a:lnTo>
                <a:lnTo>
                  <a:pt x="21944" y="5478"/>
                </a:lnTo>
                <a:lnTo>
                  <a:pt x="18439" y="6338"/>
                </a:lnTo>
                <a:lnTo>
                  <a:pt x="15150" y="6911"/>
                </a:lnTo>
                <a:lnTo>
                  <a:pt x="12005" y="8246"/>
                </a:lnTo>
                <a:lnTo>
                  <a:pt x="8956" y="10088"/>
                </a:lnTo>
                <a:lnTo>
                  <a:pt x="0" y="16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1375"/>
          <p:cNvSpPr/>
          <p:nvPr/>
        </p:nvSpPr>
        <p:spPr>
          <a:xfrm>
            <a:off x="928826" y="5340715"/>
            <a:ext cx="256856" cy="334281"/>
          </a:xfrm>
          <a:custGeom>
            <a:avLst/>
            <a:gdLst/>
            <a:ahLst/>
            <a:cxnLst/>
            <a:rect l="0" t="0" r="0" b="0"/>
            <a:pathLst>
              <a:path w="256856" h="334281">
                <a:moveTo>
                  <a:pt x="34151" y="111395"/>
                </a:moveTo>
                <a:lnTo>
                  <a:pt x="5210" y="111395"/>
                </a:lnTo>
                <a:lnTo>
                  <a:pt x="3427" y="110442"/>
                </a:lnTo>
                <a:lnTo>
                  <a:pt x="2238" y="108855"/>
                </a:lnTo>
                <a:lnTo>
                  <a:pt x="0" y="103175"/>
                </a:lnTo>
                <a:lnTo>
                  <a:pt x="4453" y="102927"/>
                </a:lnTo>
                <a:lnTo>
                  <a:pt x="5780" y="101939"/>
                </a:lnTo>
                <a:lnTo>
                  <a:pt x="6664" y="100329"/>
                </a:lnTo>
                <a:lnTo>
                  <a:pt x="10449" y="90971"/>
                </a:lnTo>
                <a:lnTo>
                  <a:pt x="12635" y="86349"/>
                </a:lnTo>
                <a:lnTo>
                  <a:pt x="15997" y="82315"/>
                </a:lnTo>
                <a:lnTo>
                  <a:pt x="20143" y="78673"/>
                </a:lnTo>
                <a:lnTo>
                  <a:pt x="24812" y="75293"/>
                </a:lnTo>
                <a:lnTo>
                  <a:pt x="29830" y="71135"/>
                </a:lnTo>
                <a:lnTo>
                  <a:pt x="35081" y="66457"/>
                </a:lnTo>
                <a:lnTo>
                  <a:pt x="45994" y="56180"/>
                </a:lnTo>
                <a:lnTo>
                  <a:pt x="74210" y="28406"/>
                </a:lnTo>
                <a:lnTo>
                  <a:pt x="79907" y="23683"/>
                </a:lnTo>
                <a:lnTo>
                  <a:pt x="85610" y="19583"/>
                </a:lnTo>
                <a:lnTo>
                  <a:pt x="91317" y="15897"/>
                </a:lnTo>
                <a:lnTo>
                  <a:pt x="97027" y="12487"/>
                </a:lnTo>
                <a:lnTo>
                  <a:pt x="102738" y="9261"/>
                </a:lnTo>
                <a:lnTo>
                  <a:pt x="108451" y="6158"/>
                </a:lnTo>
                <a:lnTo>
                  <a:pt x="114164" y="4090"/>
                </a:lnTo>
                <a:lnTo>
                  <a:pt x="119878" y="2711"/>
                </a:lnTo>
                <a:lnTo>
                  <a:pt x="125592" y="1791"/>
                </a:lnTo>
                <a:lnTo>
                  <a:pt x="130354" y="1178"/>
                </a:lnTo>
                <a:lnTo>
                  <a:pt x="138186" y="497"/>
                </a:lnTo>
                <a:lnTo>
                  <a:pt x="142560" y="315"/>
                </a:lnTo>
                <a:lnTo>
                  <a:pt x="156865" y="60"/>
                </a:lnTo>
                <a:lnTo>
                  <a:pt x="164256" y="0"/>
                </a:lnTo>
                <a:lnTo>
                  <a:pt x="167560" y="936"/>
                </a:lnTo>
                <a:lnTo>
                  <a:pt x="173771" y="4517"/>
                </a:lnTo>
                <a:lnTo>
                  <a:pt x="175809" y="6805"/>
                </a:lnTo>
                <a:lnTo>
                  <a:pt x="177167" y="9284"/>
                </a:lnTo>
                <a:lnTo>
                  <a:pt x="178073" y="11888"/>
                </a:lnTo>
                <a:lnTo>
                  <a:pt x="181619" y="17322"/>
                </a:lnTo>
                <a:lnTo>
                  <a:pt x="183898" y="20105"/>
                </a:lnTo>
                <a:lnTo>
                  <a:pt x="184465" y="23864"/>
                </a:lnTo>
                <a:lnTo>
                  <a:pt x="182555" y="33122"/>
                </a:lnTo>
                <a:lnTo>
                  <a:pt x="181664" y="39211"/>
                </a:lnTo>
                <a:lnTo>
                  <a:pt x="181071" y="46127"/>
                </a:lnTo>
                <a:lnTo>
                  <a:pt x="180675" y="53596"/>
                </a:lnTo>
                <a:lnTo>
                  <a:pt x="180235" y="66973"/>
                </a:lnTo>
                <a:lnTo>
                  <a:pt x="180118" y="73208"/>
                </a:lnTo>
                <a:lnTo>
                  <a:pt x="178135" y="80222"/>
                </a:lnTo>
                <a:lnTo>
                  <a:pt x="174908" y="87755"/>
                </a:lnTo>
                <a:lnTo>
                  <a:pt x="170851" y="95635"/>
                </a:lnTo>
                <a:lnTo>
                  <a:pt x="168147" y="102793"/>
                </a:lnTo>
                <a:lnTo>
                  <a:pt x="166344" y="109471"/>
                </a:lnTo>
                <a:lnTo>
                  <a:pt x="165142" y="115827"/>
                </a:lnTo>
                <a:lnTo>
                  <a:pt x="162436" y="122922"/>
                </a:lnTo>
                <a:lnTo>
                  <a:pt x="158727" y="130509"/>
                </a:lnTo>
                <a:lnTo>
                  <a:pt x="154349" y="138425"/>
                </a:lnTo>
                <a:lnTo>
                  <a:pt x="150478" y="144655"/>
                </a:lnTo>
                <a:lnTo>
                  <a:pt x="143637" y="154117"/>
                </a:lnTo>
                <a:lnTo>
                  <a:pt x="137421" y="161497"/>
                </a:lnTo>
                <a:lnTo>
                  <a:pt x="131484" y="167953"/>
                </a:lnTo>
                <a:lnTo>
                  <a:pt x="122786" y="176942"/>
                </a:lnTo>
                <a:lnTo>
                  <a:pt x="117042" y="182754"/>
                </a:lnTo>
                <a:lnTo>
                  <a:pt x="114177" y="184685"/>
                </a:lnTo>
                <a:lnTo>
                  <a:pt x="106546" y="187403"/>
                </a:lnTo>
                <a:lnTo>
                  <a:pt x="102744" y="188543"/>
                </a:lnTo>
                <a:lnTo>
                  <a:pt x="102732" y="181166"/>
                </a:lnTo>
                <a:lnTo>
                  <a:pt x="109575" y="173366"/>
                </a:lnTo>
                <a:lnTo>
                  <a:pt x="114663" y="168147"/>
                </a:lnTo>
                <a:lnTo>
                  <a:pt x="118305" y="166375"/>
                </a:lnTo>
                <a:lnTo>
                  <a:pt x="122639" y="165193"/>
                </a:lnTo>
                <a:lnTo>
                  <a:pt x="127433" y="164405"/>
                </a:lnTo>
                <a:lnTo>
                  <a:pt x="135300" y="160990"/>
                </a:lnTo>
                <a:lnTo>
                  <a:pt x="138731" y="158746"/>
                </a:lnTo>
                <a:lnTo>
                  <a:pt x="142923" y="157249"/>
                </a:lnTo>
                <a:lnTo>
                  <a:pt x="147623" y="156252"/>
                </a:lnTo>
                <a:lnTo>
                  <a:pt x="152662" y="155587"/>
                </a:lnTo>
                <a:lnTo>
                  <a:pt x="157926" y="155144"/>
                </a:lnTo>
                <a:lnTo>
                  <a:pt x="163340" y="154848"/>
                </a:lnTo>
                <a:lnTo>
                  <a:pt x="174436" y="154520"/>
                </a:lnTo>
                <a:lnTo>
                  <a:pt x="185717" y="154374"/>
                </a:lnTo>
                <a:lnTo>
                  <a:pt x="191393" y="155287"/>
                </a:lnTo>
                <a:lnTo>
                  <a:pt x="197081" y="156849"/>
                </a:lnTo>
                <a:lnTo>
                  <a:pt x="202779" y="158843"/>
                </a:lnTo>
                <a:lnTo>
                  <a:pt x="207529" y="161124"/>
                </a:lnTo>
                <a:lnTo>
                  <a:pt x="215348" y="166199"/>
                </a:lnTo>
                <a:lnTo>
                  <a:pt x="221998" y="171630"/>
                </a:lnTo>
                <a:lnTo>
                  <a:pt x="229081" y="177218"/>
                </a:lnTo>
                <a:lnTo>
                  <a:pt x="233637" y="180042"/>
                </a:lnTo>
                <a:lnTo>
                  <a:pt x="238579" y="182877"/>
                </a:lnTo>
                <a:lnTo>
                  <a:pt x="242826" y="185720"/>
                </a:lnTo>
                <a:lnTo>
                  <a:pt x="250086" y="191418"/>
                </a:lnTo>
                <a:lnTo>
                  <a:pt x="252402" y="195223"/>
                </a:lnTo>
                <a:lnTo>
                  <a:pt x="254977" y="204532"/>
                </a:lnTo>
                <a:lnTo>
                  <a:pt x="255663" y="209681"/>
                </a:lnTo>
                <a:lnTo>
                  <a:pt x="256121" y="215019"/>
                </a:lnTo>
                <a:lnTo>
                  <a:pt x="256629" y="225078"/>
                </a:lnTo>
                <a:lnTo>
                  <a:pt x="256855" y="232723"/>
                </a:lnTo>
                <a:lnTo>
                  <a:pt x="254416" y="241836"/>
                </a:lnTo>
                <a:lnTo>
                  <a:pt x="250156" y="252236"/>
                </a:lnTo>
                <a:lnTo>
                  <a:pt x="245088" y="263209"/>
                </a:lnTo>
                <a:lnTo>
                  <a:pt x="241451" y="268801"/>
                </a:lnTo>
                <a:lnTo>
                  <a:pt x="237121" y="274435"/>
                </a:lnTo>
                <a:lnTo>
                  <a:pt x="232329" y="280096"/>
                </a:lnTo>
                <a:lnTo>
                  <a:pt x="227230" y="284822"/>
                </a:lnTo>
                <a:lnTo>
                  <a:pt x="221925" y="288925"/>
                </a:lnTo>
                <a:lnTo>
                  <a:pt x="216484" y="292613"/>
                </a:lnTo>
                <a:lnTo>
                  <a:pt x="210951" y="296977"/>
                </a:lnTo>
                <a:lnTo>
                  <a:pt x="205358" y="301792"/>
                </a:lnTo>
                <a:lnTo>
                  <a:pt x="199724" y="306906"/>
                </a:lnTo>
                <a:lnTo>
                  <a:pt x="194063" y="311268"/>
                </a:lnTo>
                <a:lnTo>
                  <a:pt x="188384" y="315128"/>
                </a:lnTo>
                <a:lnTo>
                  <a:pt x="182693" y="318655"/>
                </a:lnTo>
                <a:lnTo>
                  <a:pt x="176994" y="321006"/>
                </a:lnTo>
                <a:lnTo>
                  <a:pt x="171290" y="322573"/>
                </a:lnTo>
                <a:lnTo>
                  <a:pt x="165582" y="323618"/>
                </a:lnTo>
                <a:lnTo>
                  <a:pt x="158919" y="324314"/>
                </a:lnTo>
                <a:lnTo>
                  <a:pt x="151620" y="324778"/>
                </a:lnTo>
                <a:lnTo>
                  <a:pt x="143896" y="325088"/>
                </a:lnTo>
                <a:lnTo>
                  <a:pt x="136842" y="326247"/>
                </a:lnTo>
                <a:lnTo>
                  <a:pt x="130234" y="327972"/>
                </a:lnTo>
                <a:lnTo>
                  <a:pt x="123924" y="330074"/>
                </a:lnTo>
                <a:lnTo>
                  <a:pt x="117812" y="331476"/>
                </a:lnTo>
                <a:lnTo>
                  <a:pt x="111833" y="332411"/>
                </a:lnTo>
                <a:lnTo>
                  <a:pt x="105941" y="333034"/>
                </a:lnTo>
                <a:lnTo>
                  <a:pt x="100108" y="333449"/>
                </a:lnTo>
                <a:lnTo>
                  <a:pt x="94315" y="333726"/>
                </a:lnTo>
                <a:lnTo>
                  <a:pt x="88548" y="333911"/>
                </a:lnTo>
                <a:lnTo>
                  <a:pt x="82798" y="333082"/>
                </a:lnTo>
                <a:lnTo>
                  <a:pt x="77060" y="331575"/>
                </a:lnTo>
                <a:lnTo>
                  <a:pt x="71329" y="329619"/>
                </a:lnTo>
                <a:lnTo>
                  <a:pt x="65604" y="328315"/>
                </a:lnTo>
                <a:lnTo>
                  <a:pt x="59882" y="327446"/>
                </a:lnTo>
                <a:lnTo>
                  <a:pt x="54163" y="326866"/>
                </a:lnTo>
                <a:lnTo>
                  <a:pt x="48445" y="326480"/>
                </a:lnTo>
                <a:lnTo>
                  <a:pt x="42728" y="326222"/>
                </a:lnTo>
                <a:lnTo>
                  <a:pt x="28120" y="325860"/>
                </a:lnTo>
                <a:lnTo>
                  <a:pt x="8481" y="325708"/>
                </a:lnTo>
                <a:lnTo>
                  <a:pt x="8433" y="3342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1376"/>
          <p:cNvSpPr/>
          <p:nvPr/>
        </p:nvSpPr>
        <p:spPr>
          <a:xfrm>
            <a:off x="2454954" y="5392102"/>
            <a:ext cx="359684" cy="25719"/>
          </a:xfrm>
          <a:custGeom>
            <a:avLst/>
            <a:gdLst/>
            <a:ahLst/>
            <a:cxnLst/>
            <a:rect l="0" t="0" r="0" b="0"/>
            <a:pathLst>
              <a:path w="359684" h="25719">
                <a:moveTo>
                  <a:pt x="16783" y="25718"/>
                </a:moveTo>
                <a:lnTo>
                  <a:pt x="12232" y="25718"/>
                </a:lnTo>
                <a:lnTo>
                  <a:pt x="10891" y="24765"/>
                </a:lnTo>
                <a:lnTo>
                  <a:pt x="9998" y="23178"/>
                </a:lnTo>
                <a:lnTo>
                  <a:pt x="8563" y="18337"/>
                </a:lnTo>
                <a:lnTo>
                  <a:pt x="7493" y="17939"/>
                </a:lnTo>
                <a:lnTo>
                  <a:pt x="861" y="17250"/>
                </a:lnTo>
                <a:lnTo>
                  <a:pt x="453" y="18168"/>
                </a:lnTo>
                <a:lnTo>
                  <a:pt x="181" y="19732"/>
                </a:lnTo>
                <a:lnTo>
                  <a:pt x="0" y="21727"/>
                </a:lnTo>
                <a:lnTo>
                  <a:pt x="832" y="23058"/>
                </a:lnTo>
                <a:lnTo>
                  <a:pt x="2339" y="23944"/>
                </a:lnTo>
                <a:lnTo>
                  <a:pt x="4296" y="24535"/>
                </a:lnTo>
                <a:lnTo>
                  <a:pt x="9011" y="25192"/>
                </a:lnTo>
                <a:lnTo>
                  <a:pt x="17665" y="25649"/>
                </a:lnTo>
                <a:lnTo>
                  <a:pt x="104239" y="25718"/>
                </a:lnTo>
                <a:lnTo>
                  <a:pt x="112234" y="24765"/>
                </a:lnTo>
                <a:lnTo>
                  <a:pt x="120422" y="23178"/>
                </a:lnTo>
                <a:lnTo>
                  <a:pt x="128738" y="21167"/>
                </a:lnTo>
                <a:lnTo>
                  <a:pt x="137140" y="18874"/>
                </a:lnTo>
                <a:lnTo>
                  <a:pt x="154095" y="13786"/>
                </a:lnTo>
                <a:lnTo>
                  <a:pt x="161664" y="12048"/>
                </a:lnTo>
                <a:lnTo>
                  <a:pt x="168616" y="10890"/>
                </a:lnTo>
                <a:lnTo>
                  <a:pt x="175155" y="10117"/>
                </a:lnTo>
                <a:lnTo>
                  <a:pt x="183324" y="9602"/>
                </a:lnTo>
                <a:lnTo>
                  <a:pt x="192580" y="9259"/>
                </a:lnTo>
                <a:lnTo>
                  <a:pt x="202561" y="9030"/>
                </a:lnTo>
                <a:lnTo>
                  <a:pt x="211120" y="7925"/>
                </a:lnTo>
                <a:lnTo>
                  <a:pt x="218731" y="6236"/>
                </a:lnTo>
                <a:lnTo>
                  <a:pt x="225710" y="4158"/>
                </a:lnTo>
                <a:lnTo>
                  <a:pt x="233220" y="2772"/>
                </a:lnTo>
                <a:lnTo>
                  <a:pt x="241085" y="1848"/>
                </a:lnTo>
                <a:lnTo>
                  <a:pt x="249185" y="1232"/>
                </a:lnTo>
                <a:lnTo>
                  <a:pt x="256490" y="821"/>
                </a:lnTo>
                <a:lnTo>
                  <a:pt x="269687" y="365"/>
                </a:lnTo>
                <a:lnTo>
                  <a:pt x="293681" y="72"/>
                </a:lnTo>
                <a:lnTo>
                  <a:pt x="3596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1377"/>
          <p:cNvSpPr/>
          <p:nvPr/>
        </p:nvSpPr>
        <p:spPr>
          <a:xfrm>
            <a:off x="2883217" y="5177790"/>
            <a:ext cx="34290" cy="394336"/>
          </a:xfrm>
          <a:custGeom>
            <a:avLst/>
            <a:gdLst/>
            <a:ahLst/>
            <a:cxnLst/>
            <a:rect l="0" t="0" r="0" b="0"/>
            <a:pathLst>
              <a:path w="34290" h="394336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5891" y="20513"/>
                </a:lnTo>
                <a:lnTo>
                  <a:pt x="6785" y="24153"/>
                </a:lnTo>
                <a:lnTo>
                  <a:pt x="7381" y="27532"/>
                </a:lnTo>
                <a:lnTo>
                  <a:pt x="8731" y="32642"/>
                </a:lnTo>
                <a:lnTo>
                  <a:pt x="12770" y="45940"/>
                </a:lnTo>
                <a:lnTo>
                  <a:pt x="14229" y="53486"/>
                </a:lnTo>
                <a:lnTo>
                  <a:pt x="15201" y="61375"/>
                </a:lnTo>
                <a:lnTo>
                  <a:pt x="15849" y="69492"/>
                </a:lnTo>
                <a:lnTo>
                  <a:pt x="16281" y="77760"/>
                </a:lnTo>
                <a:lnTo>
                  <a:pt x="16761" y="94567"/>
                </a:lnTo>
                <a:lnTo>
                  <a:pt x="17841" y="104002"/>
                </a:lnTo>
                <a:lnTo>
                  <a:pt x="19514" y="114102"/>
                </a:lnTo>
                <a:lnTo>
                  <a:pt x="21582" y="124645"/>
                </a:lnTo>
                <a:lnTo>
                  <a:pt x="22961" y="135484"/>
                </a:lnTo>
                <a:lnTo>
                  <a:pt x="23880" y="146520"/>
                </a:lnTo>
                <a:lnTo>
                  <a:pt x="24492" y="157688"/>
                </a:lnTo>
                <a:lnTo>
                  <a:pt x="25853" y="168942"/>
                </a:lnTo>
                <a:lnTo>
                  <a:pt x="27713" y="180256"/>
                </a:lnTo>
                <a:lnTo>
                  <a:pt x="29905" y="191608"/>
                </a:lnTo>
                <a:lnTo>
                  <a:pt x="31367" y="202986"/>
                </a:lnTo>
                <a:lnTo>
                  <a:pt x="32341" y="214381"/>
                </a:lnTo>
                <a:lnTo>
                  <a:pt x="32991" y="225789"/>
                </a:lnTo>
                <a:lnTo>
                  <a:pt x="33713" y="248622"/>
                </a:lnTo>
                <a:lnTo>
                  <a:pt x="34239" y="312104"/>
                </a:lnTo>
                <a:lnTo>
                  <a:pt x="34289" y="375083"/>
                </a:lnTo>
                <a:lnTo>
                  <a:pt x="33337" y="379595"/>
                </a:lnTo>
                <a:lnTo>
                  <a:pt x="31750" y="383556"/>
                </a:lnTo>
                <a:lnTo>
                  <a:pt x="25718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1378"/>
          <p:cNvSpPr/>
          <p:nvPr/>
        </p:nvSpPr>
        <p:spPr>
          <a:xfrm>
            <a:off x="4143375" y="3609022"/>
            <a:ext cx="368618" cy="25719"/>
          </a:xfrm>
          <a:custGeom>
            <a:avLst/>
            <a:gdLst/>
            <a:ahLst/>
            <a:cxnLst/>
            <a:rect l="0" t="0" r="0" b="0"/>
            <a:pathLst>
              <a:path w="368618" h="25719">
                <a:moveTo>
                  <a:pt x="0" y="0"/>
                </a:moveTo>
                <a:lnTo>
                  <a:pt x="7380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5181" y="9290"/>
                </a:lnTo>
                <a:lnTo>
                  <a:pt x="17740" y="10956"/>
                </a:lnTo>
                <a:lnTo>
                  <a:pt x="20399" y="13019"/>
                </a:lnTo>
                <a:lnTo>
                  <a:pt x="23124" y="14394"/>
                </a:lnTo>
                <a:lnTo>
                  <a:pt x="25894" y="15311"/>
                </a:lnTo>
                <a:lnTo>
                  <a:pt x="28693" y="15923"/>
                </a:lnTo>
                <a:lnTo>
                  <a:pt x="36882" y="16602"/>
                </a:lnTo>
                <a:lnTo>
                  <a:pt x="46871" y="16903"/>
                </a:lnTo>
                <a:lnTo>
                  <a:pt x="81063" y="17124"/>
                </a:lnTo>
                <a:lnTo>
                  <a:pt x="322856" y="17145"/>
                </a:lnTo>
                <a:lnTo>
                  <a:pt x="327632" y="18098"/>
                </a:lnTo>
                <a:lnTo>
                  <a:pt x="331769" y="19685"/>
                </a:lnTo>
                <a:lnTo>
                  <a:pt x="340701" y="24526"/>
                </a:lnTo>
                <a:lnTo>
                  <a:pt x="344462" y="25188"/>
                </a:lnTo>
                <a:lnTo>
                  <a:pt x="354639" y="25613"/>
                </a:lnTo>
                <a:lnTo>
                  <a:pt x="365619" y="25711"/>
                </a:lnTo>
                <a:lnTo>
                  <a:pt x="368617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1379"/>
          <p:cNvSpPr/>
          <p:nvPr/>
        </p:nvSpPr>
        <p:spPr>
          <a:xfrm>
            <a:off x="4554890" y="3643312"/>
            <a:ext cx="376682" cy="188561"/>
          </a:xfrm>
          <a:custGeom>
            <a:avLst/>
            <a:gdLst/>
            <a:ahLst/>
            <a:cxnLst/>
            <a:rect l="0" t="0" r="0" b="0"/>
            <a:pathLst>
              <a:path w="376682" h="188561">
                <a:moveTo>
                  <a:pt x="274285" y="0"/>
                </a:moveTo>
                <a:lnTo>
                  <a:pt x="274285" y="4551"/>
                </a:lnTo>
                <a:lnTo>
                  <a:pt x="273332" y="6844"/>
                </a:lnTo>
                <a:lnTo>
                  <a:pt x="269734" y="11932"/>
                </a:lnTo>
                <a:lnTo>
                  <a:pt x="264959" y="17368"/>
                </a:lnTo>
                <a:lnTo>
                  <a:pt x="262353" y="20151"/>
                </a:lnTo>
                <a:lnTo>
                  <a:pt x="254377" y="25784"/>
                </a:lnTo>
                <a:lnTo>
                  <a:pt x="245434" y="31462"/>
                </a:lnTo>
                <a:lnTo>
                  <a:pt x="238285" y="37161"/>
                </a:lnTo>
                <a:lnTo>
                  <a:pt x="231932" y="42868"/>
                </a:lnTo>
                <a:lnTo>
                  <a:pt x="228905" y="45724"/>
                </a:lnTo>
                <a:lnTo>
                  <a:pt x="225934" y="49533"/>
                </a:lnTo>
                <a:lnTo>
                  <a:pt x="223001" y="53977"/>
                </a:lnTo>
                <a:lnTo>
                  <a:pt x="220092" y="58844"/>
                </a:lnTo>
                <a:lnTo>
                  <a:pt x="217202" y="63042"/>
                </a:lnTo>
                <a:lnTo>
                  <a:pt x="214322" y="66793"/>
                </a:lnTo>
                <a:lnTo>
                  <a:pt x="211450" y="70246"/>
                </a:lnTo>
                <a:lnTo>
                  <a:pt x="207629" y="73501"/>
                </a:lnTo>
                <a:lnTo>
                  <a:pt x="203178" y="76623"/>
                </a:lnTo>
                <a:lnTo>
                  <a:pt x="198305" y="79657"/>
                </a:lnTo>
                <a:lnTo>
                  <a:pt x="194104" y="83585"/>
                </a:lnTo>
                <a:lnTo>
                  <a:pt x="190351" y="88108"/>
                </a:lnTo>
                <a:lnTo>
                  <a:pt x="186896" y="93029"/>
                </a:lnTo>
                <a:lnTo>
                  <a:pt x="183641" y="97262"/>
                </a:lnTo>
                <a:lnTo>
                  <a:pt x="180518" y="101036"/>
                </a:lnTo>
                <a:lnTo>
                  <a:pt x="177483" y="104505"/>
                </a:lnTo>
                <a:lnTo>
                  <a:pt x="173555" y="108722"/>
                </a:lnTo>
                <a:lnTo>
                  <a:pt x="156103" y="126639"/>
                </a:lnTo>
                <a:lnTo>
                  <a:pt x="143202" y="139633"/>
                </a:lnTo>
                <a:lnTo>
                  <a:pt x="139271" y="142618"/>
                </a:lnTo>
                <a:lnTo>
                  <a:pt x="129824" y="148476"/>
                </a:lnTo>
                <a:lnTo>
                  <a:pt x="119275" y="154254"/>
                </a:lnTo>
                <a:lnTo>
                  <a:pt x="109189" y="159998"/>
                </a:lnTo>
                <a:lnTo>
                  <a:pt x="101531" y="165725"/>
                </a:lnTo>
                <a:lnTo>
                  <a:pt x="94953" y="171446"/>
                </a:lnTo>
                <a:lnTo>
                  <a:pt x="91865" y="174305"/>
                </a:lnTo>
                <a:lnTo>
                  <a:pt x="88854" y="176211"/>
                </a:lnTo>
                <a:lnTo>
                  <a:pt x="80065" y="179846"/>
                </a:lnTo>
                <a:lnTo>
                  <a:pt x="71429" y="185579"/>
                </a:lnTo>
                <a:lnTo>
                  <a:pt x="65699" y="187255"/>
                </a:lnTo>
                <a:lnTo>
                  <a:pt x="57438" y="187999"/>
                </a:lnTo>
                <a:lnTo>
                  <a:pt x="48368" y="188330"/>
                </a:lnTo>
                <a:lnTo>
                  <a:pt x="37907" y="188516"/>
                </a:lnTo>
                <a:lnTo>
                  <a:pt x="31750" y="188560"/>
                </a:lnTo>
                <a:lnTo>
                  <a:pt x="28775" y="187619"/>
                </a:lnTo>
                <a:lnTo>
                  <a:pt x="22929" y="184034"/>
                </a:lnTo>
                <a:lnTo>
                  <a:pt x="17156" y="179265"/>
                </a:lnTo>
                <a:lnTo>
                  <a:pt x="14283" y="176660"/>
                </a:lnTo>
                <a:lnTo>
                  <a:pt x="12368" y="173971"/>
                </a:lnTo>
                <a:lnTo>
                  <a:pt x="10239" y="168443"/>
                </a:lnTo>
                <a:lnTo>
                  <a:pt x="6754" y="162811"/>
                </a:lnTo>
                <a:lnTo>
                  <a:pt x="4491" y="159976"/>
                </a:lnTo>
                <a:lnTo>
                  <a:pt x="2982" y="157133"/>
                </a:lnTo>
                <a:lnTo>
                  <a:pt x="1305" y="151435"/>
                </a:lnTo>
                <a:lnTo>
                  <a:pt x="561" y="145727"/>
                </a:lnTo>
                <a:lnTo>
                  <a:pt x="230" y="140015"/>
                </a:lnTo>
                <a:lnTo>
                  <a:pt x="82" y="134301"/>
                </a:lnTo>
                <a:lnTo>
                  <a:pt x="0" y="121179"/>
                </a:lnTo>
                <a:lnTo>
                  <a:pt x="940" y="116028"/>
                </a:lnTo>
                <a:lnTo>
                  <a:pt x="2520" y="110690"/>
                </a:lnTo>
                <a:lnTo>
                  <a:pt x="4526" y="105226"/>
                </a:lnTo>
                <a:lnTo>
                  <a:pt x="6816" y="101583"/>
                </a:lnTo>
                <a:lnTo>
                  <a:pt x="9294" y="99155"/>
                </a:lnTo>
                <a:lnTo>
                  <a:pt x="11899" y="97536"/>
                </a:lnTo>
                <a:lnTo>
                  <a:pt x="13636" y="94551"/>
                </a:lnTo>
                <a:lnTo>
                  <a:pt x="14794" y="90657"/>
                </a:lnTo>
                <a:lnTo>
                  <a:pt x="15566" y="86156"/>
                </a:lnTo>
                <a:lnTo>
                  <a:pt x="17985" y="82202"/>
                </a:lnTo>
                <a:lnTo>
                  <a:pt x="21503" y="78614"/>
                </a:lnTo>
                <a:lnTo>
                  <a:pt x="25754" y="75269"/>
                </a:lnTo>
                <a:lnTo>
                  <a:pt x="29540" y="72087"/>
                </a:lnTo>
                <a:lnTo>
                  <a:pt x="33017" y="69013"/>
                </a:lnTo>
                <a:lnTo>
                  <a:pt x="39419" y="63057"/>
                </a:lnTo>
                <a:lnTo>
                  <a:pt x="51291" y="51473"/>
                </a:lnTo>
                <a:lnTo>
                  <a:pt x="54185" y="48603"/>
                </a:lnTo>
                <a:lnTo>
                  <a:pt x="58019" y="46689"/>
                </a:lnTo>
                <a:lnTo>
                  <a:pt x="67359" y="44563"/>
                </a:lnTo>
                <a:lnTo>
                  <a:pt x="78777" y="43367"/>
                </a:lnTo>
                <a:lnTo>
                  <a:pt x="87697" y="45627"/>
                </a:lnTo>
                <a:lnTo>
                  <a:pt x="97059" y="48854"/>
                </a:lnTo>
                <a:lnTo>
                  <a:pt x="104395" y="50288"/>
                </a:lnTo>
                <a:lnTo>
                  <a:pt x="110831" y="53465"/>
                </a:lnTo>
                <a:lnTo>
                  <a:pt x="116866" y="58052"/>
                </a:lnTo>
                <a:lnTo>
                  <a:pt x="122723" y="63266"/>
                </a:lnTo>
                <a:lnTo>
                  <a:pt x="125619" y="65038"/>
                </a:lnTo>
                <a:lnTo>
                  <a:pt x="134245" y="68483"/>
                </a:lnTo>
                <a:lnTo>
                  <a:pt x="139972" y="72665"/>
                </a:lnTo>
                <a:lnTo>
                  <a:pt x="143785" y="76066"/>
                </a:lnTo>
                <a:lnTo>
                  <a:pt x="153103" y="84925"/>
                </a:lnTo>
                <a:lnTo>
                  <a:pt x="182740" y="114205"/>
                </a:lnTo>
                <a:lnTo>
                  <a:pt x="207361" y="138817"/>
                </a:lnTo>
                <a:lnTo>
                  <a:pt x="211571" y="142075"/>
                </a:lnTo>
                <a:lnTo>
                  <a:pt x="216283" y="145199"/>
                </a:lnTo>
                <a:lnTo>
                  <a:pt x="221330" y="148235"/>
                </a:lnTo>
                <a:lnTo>
                  <a:pt x="225646" y="151211"/>
                </a:lnTo>
                <a:lnTo>
                  <a:pt x="232983" y="157057"/>
                </a:lnTo>
                <a:lnTo>
                  <a:pt x="239418" y="162831"/>
                </a:lnTo>
                <a:lnTo>
                  <a:pt x="242468" y="165704"/>
                </a:lnTo>
                <a:lnTo>
                  <a:pt x="246406" y="167619"/>
                </a:lnTo>
                <a:lnTo>
                  <a:pt x="255861" y="169747"/>
                </a:lnTo>
                <a:lnTo>
                  <a:pt x="263874" y="173234"/>
                </a:lnTo>
                <a:lnTo>
                  <a:pt x="270610" y="177005"/>
                </a:lnTo>
                <a:lnTo>
                  <a:pt x="276779" y="178682"/>
                </a:lnTo>
                <a:lnTo>
                  <a:pt x="285235" y="179427"/>
                </a:lnTo>
                <a:lnTo>
                  <a:pt x="290158" y="179625"/>
                </a:lnTo>
                <a:lnTo>
                  <a:pt x="294391" y="178805"/>
                </a:lnTo>
                <a:lnTo>
                  <a:pt x="301636" y="175354"/>
                </a:lnTo>
                <a:lnTo>
                  <a:pt x="308031" y="170645"/>
                </a:lnTo>
                <a:lnTo>
                  <a:pt x="311070" y="168056"/>
                </a:lnTo>
                <a:lnTo>
                  <a:pt x="314048" y="166330"/>
                </a:lnTo>
                <a:lnTo>
                  <a:pt x="319897" y="164412"/>
                </a:lnTo>
                <a:lnTo>
                  <a:pt x="322790" y="161996"/>
                </a:lnTo>
                <a:lnTo>
                  <a:pt x="325672" y="158479"/>
                </a:lnTo>
                <a:lnTo>
                  <a:pt x="328546" y="154231"/>
                </a:lnTo>
                <a:lnTo>
                  <a:pt x="332366" y="150445"/>
                </a:lnTo>
                <a:lnTo>
                  <a:pt x="336818" y="146969"/>
                </a:lnTo>
                <a:lnTo>
                  <a:pt x="341691" y="143700"/>
                </a:lnTo>
                <a:lnTo>
                  <a:pt x="345893" y="140567"/>
                </a:lnTo>
                <a:lnTo>
                  <a:pt x="349645" y="137526"/>
                </a:lnTo>
                <a:lnTo>
                  <a:pt x="353100" y="134547"/>
                </a:lnTo>
                <a:lnTo>
                  <a:pt x="355404" y="130656"/>
                </a:lnTo>
                <a:lnTo>
                  <a:pt x="356939" y="126156"/>
                </a:lnTo>
                <a:lnTo>
                  <a:pt x="357962" y="121252"/>
                </a:lnTo>
                <a:lnTo>
                  <a:pt x="359597" y="116077"/>
                </a:lnTo>
                <a:lnTo>
                  <a:pt x="361640" y="110722"/>
                </a:lnTo>
                <a:lnTo>
                  <a:pt x="363953" y="105247"/>
                </a:lnTo>
                <a:lnTo>
                  <a:pt x="366449" y="99692"/>
                </a:lnTo>
                <a:lnTo>
                  <a:pt x="371761" y="88440"/>
                </a:lnTo>
                <a:lnTo>
                  <a:pt x="373559" y="83725"/>
                </a:lnTo>
                <a:lnTo>
                  <a:pt x="374757" y="79629"/>
                </a:lnTo>
                <a:lnTo>
                  <a:pt x="375557" y="75946"/>
                </a:lnTo>
                <a:lnTo>
                  <a:pt x="376089" y="71586"/>
                </a:lnTo>
                <a:lnTo>
                  <a:pt x="376445" y="66774"/>
                </a:lnTo>
                <a:lnTo>
                  <a:pt x="376681" y="61661"/>
                </a:lnTo>
                <a:lnTo>
                  <a:pt x="375886" y="57300"/>
                </a:lnTo>
                <a:lnTo>
                  <a:pt x="374404" y="53440"/>
                </a:lnTo>
                <a:lnTo>
                  <a:pt x="372463" y="49914"/>
                </a:lnTo>
                <a:lnTo>
                  <a:pt x="365182" y="35850"/>
                </a:lnTo>
                <a:lnTo>
                  <a:pt x="362505" y="31520"/>
                </a:lnTo>
                <a:lnTo>
                  <a:pt x="359768" y="27681"/>
                </a:lnTo>
                <a:lnTo>
                  <a:pt x="356991" y="24169"/>
                </a:lnTo>
                <a:lnTo>
                  <a:pt x="354187" y="20875"/>
                </a:lnTo>
                <a:lnTo>
                  <a:pt x="351365" y="17727"/>
                </a:lnTo>
                <a:lnTo>
                  <a:pt x="348532" y="14675"/>
                </a:lnTo>
                <a:lnTo>
                  <a:pt x="344738" y="11688"/>
                </a:lnTo>
                <a:lnTo>
                  <a:pt x="335442" y="5830"/>
                </a:lnTo>
                <a:lnTo>
                  <a:pt x="324961" y="2591"/>
                </a:lnTo>
                <a:lnTo>
                  <a:pt x="313952" y="1152"/>
                </a:lnTo>
                <a:lnTo>
                  <a:pt x="302710" y="512"/>
                </a:lnTo>
                <a:lnTo>
                  <a:pt x="291363" y="228"/>
                </a:lnTo>
                <a:lnTo>
                  <a:pt x="2399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1380"/>
          <p:cNvSpPr/>
          <p:nvPr/>
        </p:nvSpPr>
        <p:spPr>
          <a:xfrm>
            <a:off x="4914900" y="3823687"/>
            <a:ext cx="93106" cy="239679"/>
          </a:xfrm>
          <a:custGeom>
            <a:avLst/>
            <a:gdLst/>
            <a:ahLst/>
            <a:cxnLst/>
            <a:rect l="0" t="0" r="0" b="0"/>
            <a:pathLst>
              <a:path w="93106" h="239679">
                <a:moveTo>
                  <a:pt x="85725" y="8220"/>
                </a:moveTo>
                <a:lnTo>
                  <a:pt x="85725" y="0"/>
                </a:lnTo>
                <a:lnTo>
                  <a:pt x="85725" y="35743"/>
                </a:lnTo>
                <a:lnTo>
                  <a:pt x="86677" y="39904"/>
                </a:lnTo>
                <a:lnTo>
                  <a:pt x="88265" y="44583"/>
                </a:lnTo>
                <a:lnTo>
                  <a:pt x="90275" y="49607"/>
                </a:lnTo>
                <a:lnTo>
                  <a:pt x="91616" y="54861"/>
                </a:lnTo>
                <a:lnTo>
                  <a:pt x="92510" y="60269"/>
                </a:lnTo>
                <a:lnTo>
                  <a:pt x="93105" y="65779"/>
                </a:lnTo>
                <a:lnTo>
                  <a:pt x="92550" y="71358"/>
                </a:lnTo>
                <a:lnTo>
                  <a:pt x="91228" y="76982"/>
                </a:lnTo>
                <a:lnTo>
                  <a:pt x="89393" y="82636"/>
                </a:lnTo>
                <a:lnTo>
                  <a:pt x="88170" y="88311"/>
                </a:lnTo>
                <a:lnTo>
                  <a:pt x="87355" y="93999"/>
                </a:lnTo>
                <a:lnTo>
                  <a:pt x="86812" y="99696"/>
                </a:lnTo>
                <a:lnTo>
                  <a:pt x="85497" y="106352"/>
                </a:lnTo>
                <a:lnTo>
                  <a:pt x="83668" y="113646"/>
                </a:lnTo>
                <a:lnTo>
                  <a:pt x="81496" y="121367"/>
                </a:lnTo>
                <a:lnTo>
                  <a:pt x="76543" y="137565"/>
                </a:lnTo>
                <a:lnTo>
                  <a:pt x="73888" y="145885"/>
                </a:lnTo>
                <a:lnTo>
                  <a:pt x="71166" y="153337"/>
                </a:lnTo>
                <a:lnTo>
                  <a:pt x="68399" y="160210"/>
                </a:lnTo>
                <a:lnTo>
                  <a:pt x="65602" y="166696"/>
                </a:lnTo>
                <a:lnTo>
                  <a:pt x="61832" y="172926"/>
                </a:lnTo>
                <a:lnTo>
                  <a:pt x="57413" y="178984"/>
                </a:lnTo>
                <a:lnTo>
                  <a:pt x="52563" y="184928"/>
                </a:lnTo>
                <a:lnTo>
                  <a:pt x="48377" y="190795"/>
                </a:lnTo>
                <a:lnTo>
                  <a:pt x="44634" y="196612"/>
                </a:lnTo>
                <a:lnTo>
                  <a:pt x="41186" y="202395"/>
                </a:lnTo>
                <a:lnTo>
                  <a:pt x="37934" y="207203"/>
                </a:lnTo>
                <a:lnTo>
                  <a:pt x="34814" y="211360"/>
                </a:lnTo>
                <a:lnTo>
                  <a:pt x="31782" y="215084"/>
                </a:lnTo>
                <a:lnTo>
                  <a:pt x="28808" y="218519"/>
                </a:lnTo>
                <a:lnTo>
                  <a:pt x="25873" y="221762"/>
                </a:lnTo>
                <a:lnTo>
                  <a:pt x="22963" y="224876"/>
                </a:lnTo>
                <a:lnTo>
                  <a:pt x="20072" y="226952"/>
                </a:lnTo>
                <a:lnTo>
                  <a:pt x="17191" y="228337"/>
                </a:lnTo>
                <a:lnTo>
                  <a:pt x="14318" y="229260"/>
                </a:lnTo>
                <a:lnTo>
                  <a:pt x="11450" y="229875"/>
                </a:lnTo>
                <a:lnTo>
                  <a:pt x="8585" y="230285"/>
                </a:lnTo>
                <a:lnTo>
                  <a:pt x="5724" y="230558"/>
                </a:lnTo>
                <a:lnTo>
                  <a:pt x="3815" y="231693"/>
                </a:lnTo>
                <a:lnTo>
                  <a:pt x="2544" y="233402"/>
                </a:lnTo>
                <a:lnTo>
                  <a:pt x="0" y="2396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1381"/>
          <p:cNvSpPr/>
          <p:nvPr/>
        </p:nvSpPr>
        <p:spPr>
          <a:xfrm>
            <a:off x="5078130" y="3754754"/>
            <a:ext cx="222533" cy="17147"/>
          </a:xfrm>
          <a:custGeom>
            <a:avLst/>
            <a:gdLst/>
            <a:ahLst/>
            <a:cxnLst/>
            <a:rect l="0" t="0" r="0" b="0"/>
            <a:pathLst>
              <a:path w="222533" h="17147">
                <a:moveTo>
                  <a:pt x="8220" y="0"/>
                </a:moveTo>
                <a:lnTo>
                  <a:pt x="0" y="0"/>
                </a:lnTo>
                <a:lnTo>
                  <a:pt x="20049" y="0"/>
                </a:lnTo>
                <a:lnTo>
                  <a:pt x="22774" y="953"/>
                </a:lnTo>
                <a:lnTo>
                  <a:pt x="25542" y="2541"/>
                </a:lnTo>
                <a:lnTo>
                  <a:pt x="28341" y="4552"/>
                </a:lnTo>
                <a:lnTo>
                  <a:pt x="32111" y="5892"/>
                </a:lnTo>
                <a:lnTo>
                  <a:pt x="36529" y="6786"/>
                </a:lnTo>
                <a:lnTo>
                  <a:pt x="41380" y="7381"/>
                </a:lnTo>
                <a:lnTo>
                  <a:pt x="45567" y="7779"/>
                </a:lnTo>
                <a:lnTo>
                  <a:pt x="49310" y="8044"/>
                </a:lnTo>
                <a:lnTo>
                  <a:pt x="52758" y="8220"/>
                </a:lnTo>
                <a:lnTo>
                  <a:pt x="61669" y="8416"/>
                </a:lnTo>
                <a:lnTo>
                  <a:pt x="199555" y="8573"/>
                </a:lnTo>
                <a:lnTo>
                  <a:pt x="202451" y="9525"/>
                </a:lnTo>
                <a:lnTo>
                  <a:pt x="205335" y="11113"/>
                </a:lnTo>
                <a:lnTo>
                  <a:pt x="212256" y="15954"/>
                </a:lnTo>
                <a:lnTo>
                  <a:pt x="213776" y="16351"/>
                </a:lnTo>
                <a:lnTo>
                  <a:pt x="218006" y="16793"/>
                </a:lnTo>
                <a:lnTo>
                  <a:pt x="222532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1382"/>
          <p:cNvSpPr/>
          <p:nvPr/>
        </p:nvSpPr>
        <p:spPr>
          <a:xfrm>
            <a:off x="5369242" y="3549046"/>
            <a:ext cx="42863" cy="342870"/>
          </a:xfrm>
          <a:custGeom>
            <a:avLst/>
            <a:gdLst/>
            <a:ahLst/>
            <a:cxnLst/>
            <a:rect l="0" t="0" r="0" b="0"/>
            <a:pathLst>
              <a:path w="42863" h="342870">
                <a:moveTo>
                  <a:pt x="0" y="8541"/>
                </a:moveTo>
                <a:lnTo>
                  <a:pt x="0" y="0"/>
                </a:lnTo>
                <a:lnTo>
                  <a:pt x="0" y="11903"/>
                </a:lnTo>
                <a:lnTo>
                  <a:pt x="953" y="14593"/>
                </a:lnTo>
                <a:lnTo>
                  <a:pt x="2540" y="17338"/>
                </a:lnTo>
                <a:lnTo>
                  <a:pt x="4551" y="20121"/>
                </a:lnTo>
                <a:lnTo>
                  <a:pt x="6844" y="23881"/>
                </a:lnTo>
                <a:lnTo>
                  <a:pt x="9325" y="28293"/>
                </a:lnTo>
                <a:lnTo>
                  <a:pt x="11932" y="33139"/>
                </a:lnTo>
                <a:lnTo>
                  <a:pt x="13670" y="38274"/>
                </a:lnTo>
                <a:lnTo>
                  <a:pt x="14828" y="43603"/>
                </a:lnTo>
                <a:lnTo>
                  <a:pt x="15601" y="49061"/>
                </a:lnTo>
                <a:lnTo>
                  <a:pt x="17067" y="55557"/>
                </a:lnTo>
                <a:lnTo>
                  <a:pt x="18999" y="62745"/>
                </a:lnTo>
                <a:lnTo>
                  <a:pt x="21238" y="70395"/>
                </a:lnTo>
                <a:lnTo>
                  <a:pt x="22731" y="78352"/>
                </a:lnTo>
                <a:lnTo>
                  <a:pt x="23727" y="86514"/>
                </a:lnTo>
                <a:lnTo>
                  <a:pt x="24391" y="94813"/>
                </a:lnTo>
                <a:lnTo>
                  <a:pt x="25786" y="103203"/>
                </a:lnTo>
                <a:lnTo>
                  <a:pt x="27668" y="111654"/>
                </a:lnTo>
                <a:lnTo>
                  <a:pt x="29875" y="120145"/>
                </a:lnTo>
                <a:lnTo>
                  <a:pt x="31347" y="128664"/>
                </a:lnTo>
                <a:lnTo>
                  <a:pt x="32328" y="137201"/>
                </a:lnTo>
                <a:lnTo>
                  <a:pt x="32982" y="145749"/>
                </a:lnTo>
                <a:lnTo>
                  <a:pt x="33418" y="154306"/>
                </a:lnTo>
                <a:lnTo>
                  <a:pt x="33902" y="171433"/>
                </a:lnTo>
                <a:lnTo>
                  <a:pt x="34984" y="180000"/>
                </a:lnTo>
                <a:lnTo>
                  <a:pt x="36658" y="188570"/>
                </a:lnTo>
                <a:lnTo>
                  <a:pt x="38726" y="197140"/>
                </a:lnTo>
                <a:lnTo>
                  <a:pt x="40105" y="205712"/>
                </a:lnTo>
                <a:lnTo>
                  <a:pt x="41025" y="214283"/>
                </a:lnTo>
                <a:lnTo>
                  <a:pt x="41637" y="222855"/>
                </a:lnTo>
                <a:lnTo>
                  <a:pt x="42045" y="231427"/>
                </a:lnTo>
                <a:lnTo>
                  <a:pt x="42499" y="248571"/>
                </a:lnTo>
                <a:lnTo>
                  <a:pt x="41668" y="256191"/>
                </a:lnTo>
                <a:lnTo>
                  <a:pt x="40161" y="263176"/>
                </a:lnTo>
                <a:lnTo>
                  <a:pt x="38204" y="269738"/>
                </a:lnTo>
                <a:lnTo>
                  <a:pt x="37852" y="276017"/>
                </a:lnTo>
                <a:lnTo>
                  <a:pt x="38570" y="282109"/>
                </a:lnTo>
                <a:lnTo>
                  <a:pt x="40001" y="288074"/>
                </a:lnTo>
                <a:lnTo>
                  <a:pt x="40002" y="293957"/>
                </a:lnTo>
                <a:lnTo>
                  <a:pt x="39051" y="299783"/>
                </a:lnTo>
                <a:lnTo>
                  <a:pt x="37464" y="305572"/>
                </a:lnTo>
                <a:lnTo>
                  <a:pt x="36406" y="310385"/>
                </a:lnTo>
                <a:lnTo>
                  <a:pt x="35230" y="318271"/>
                </a:lnTo>
                <a:lnTo>
                  <a:pt x="35869" y="321708"/>
                </a:lnTo>
                <a:lnTo>
                  <a:pt x="37248" y="324952"/>
                </a:lnTo>
                <a:lnTo>
                  <a:pt x="41753" y="332450"/>
                </a:lnTo>
                <a:lnTo>
                  <a:pt x="42369" y="336016"/>
                </a:lnTo>
                <a:lnTo>
                  <a:pt x="42862" y="34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1383"/>
          <p:cNvSpPr/>
          <p:nvPr/>
        </p:nvSpPr>
        <p:spPr>
          <a:xfrm>
            <a:off x="4503524" y="4509135"/>
            <a:ext cx="265644" cy="25718"/>
          </a:xfrm>
          <a:custGeom>
            <a:avLst/>
            <a:gdLst/>
            <a:ahLst/>
            <a:cxnLst/>
            <a:rect l="0" t="0" r="0" b="0"/>
            <a:pathLst>
              <a:path w="265644" h="25718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8632" y="952"/>
                </a:lnTo>
                <a:lnTo>
                  <a:pt x="10483" y="2540"/>
                </a:lnTo>
                <a:lnTo>
                  <a:pt x="12669" y="4551"/>
                </a:lnTo>
                <a:lnTo>
                  <a:pt x="15078" y="5891"/>
                </a:lnTo>
                <a:lnTo>
                  <a:pt x="17638" y="6785"/>
                </a:lnTo>
                <a:lnTo>
                  <a:pt x="24038" y="8219"/>
                </a:lnTo>
                <a:lnTo>
                  <a:pt x="26468" y="9289"/>
                </a:lnTo>
                <a:lnTo>
                  <a:pt x="34248" y="13018"/>
                </a:lnTo>
                <a:lnTo>
                  <a:pt x="38037" y="14394"/>
                </a:lnTo>
                <a:lnTo>
                  <a:pt x="41516" y="15311"/>
                </a:lnTo>
                <a:lnTo>
                  <a:pt x="44787" y="15922"/>
                </a:lnTo>
                <a:lnTo>
                  <a:pt x="50963" y="16601"/>
                </a:lnTo>
                <a:lnTo>
                  <a:pt x="53943" y="16782"/>
                </a:lnTo>
                <a:lnTo>
                  <a:pt x="57835" y="17856"/>
                </a:lnTo>
                <a:lnTo>
                  <a:pt x="62334" y="19524"/>
                </a:lnTo>
                <a:lnTo>
                  <a:pt x="67239" y="21588"/>
                </a:lnTo>
                <a:lnTo>
                  <a:pt x="71461" y="22964"/>
                </a:lnTo>
                <a:lnTo>
                  <a:pt x="75228" y="23882"/>
                </a:lnTo>
                <a:lnTo>
                  <a:pt x="78692" y="24494"/>
                </a:lnTo>
                <a:lnTo>
                  <a:pt x="82906" y="24901"/>
                </a:lnTo>
                <a:lnTo>
                  <a:pt x="87621" y="25173"/>
                </a:lnTo>
                <a:lnTo>
                  <a:pt x="97940" y="25475"/>
                </a:lnTo>
                <a:lnTo>
                  <a:pt x="142805" y="25708"/>
                </a:lnTo>
                <a:lnTo>
                  <a:pt x="147556" y="24759"/>
                </a:lnTo>
                <a:lnTo>
                  <a:pt x="151676" y="23173"/>
                </a:lnTo>
                <a:lnTo>
                  <a:pt x="155375" y="21164"/>
                </a:lnTo>
                <a:lnTo>
                  <a:pt x="159746" y="19824"/>
                </a:lnTo>
                <a:lnTo>
                  <a:pt x="164565" y="18931"/>
                </a:lnTo>
                <a:lnTo>
                  <a:pt x="169683" y="18335"/>
                </a:lnTo>
                <a:lnTo>
                  <a:pt x="177909" y="17674"/>
                </a:lnTo>
                <a:lnTo>
                  <a:pt x="185693" y="17380"/>
                </a:lnTo>
                <a:lnTo>
                  <a:pt x="210478" y="17165"/>
                </a:lnTo>
                <a:lnTo>
                  <a:pt x="237006" y="17146"/>
                </a:lnTo>
                <a:lnTo>
                  <a:pt x="238932" y="18098"/>
                </a:lnTo>
                <a:lnTo>
                  <a:pt x="241168" y="19685"/>
                </a:lnTo>
                <a:lnTo>
                  <a:pt x="247050" y="24526"/>
                </a:lnTo>
                <a:lnTo>
                  <a:pt x="250395" y="25188"/>
                </a:lnTo>
                <a:lnTo>
                  <a:pt x="257633" y="25560"/>
                </a:lnTo>
                <a:lnTo>
                  <a:pt x="26564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1384"/>
          <p:cNvSpPr/>
          <p:nvPr/>
        </p:nvSpPr>
        <p:spPr>
          <a:xfrm>
            <a:off x="4769167" y="4346257"/>
            <a:ext cx="77154" cy="368619"/>
          </a:xfrm>
          <a:custGeom>
            <a:avLst/>
            <a:gdLst/>
            <a:ahLst/>
            <a:cxnLst/>
            <a:rect l="0" t="0" r="0" b="0"/>
            <a:pathLst>
              <a:path w="77154" h="36861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3912"/>
                </a:lnTo>
                <a:lnTo>
                  <a:pt x="15849" y="33170"/>
                </a:lnTo>
                <a:lnTo>
                  <a:pt x="17233" y="38306"/>
                </a:lnTo>
                <a:lnTo>
                  <a:pt x="19109" y="43635"/>
                </a:lnTo>
                <a:lnTo>
                  <a:pt x="21312" y="49092"/>
                </a:lnTo>
                <a:lnTo>
                  <a:pt x="23733" y="54636"/>
                </a:lnTo>
                <a:lnTo>
                  <a:pt x="28963" y="65875"/>
                </a:lnTo>
                <a:lnTo>
                  <a:pt x="37262" y="82913"/>
                </a:lnTo>
                <a:lnTo>
                  <a:pt x="39129" y="89566"/>
                </a:lnTo>
                <a:lnTo>
                  <a:pt x="40373" y="96858"/>
                </a:lnTo>
                <a:lnTo>
                  <a:pt x="41203" y="104577"/>
                </a:lnTo>
                <a:lnTo>
                  <a:pt x="42709" y="112580"/>
                </a:lnTo>
                <a:lnTo>
                  <a:pt x="44665" y="120774"/>
                </a:lnTo>
                <a:lnTo>
                  <a:pt x="46921" y="129093"/>
                </a:lnTo>
                <a:lnTo>
                  <a:pt x="48426" y="137497"/>
                </a:lnTo>
                <a:lnTo>
                  <a:pt x="49429" y="145957"/>
                </a:lnTo>
                <a:lnTo>
                  <a:pt x="50098" y="154455"/>
                </a:lnTo>
                <a:lnTo>
                  <a:pt x="51496" y="162977"/>
                </a:lnTo>
                <a:lnTo>
                  <a:pt x="53381" y="171516"/>
                </a:lnTo>
                <a:lnTo>
                  <a:pt x="55590" y="180067"/>
                </a:lnTo>
                <a:lnTo>
                  <a:pt x="57062" y="188625"/>
                </a:lnTo>
                <a:lnTo>
                  <a:pt x="58044" y="197188"/>
                </a:lnTo>
                <a:lnTo>
                  <a:pt x="58698" y="205753"/>
                </a:lnTo>
                <a:lnTo>
                  <a:pt x="60087" y="214321"/>
                </a:lnTo>
                <a:lnTo>
                  <a:pt x="61966" y="222891"/>
                </a:lnTo>
                <a:lnTo>
                  <a:pt x="64170" y="231462"/>
                </a:lnTo>
                <a:lnTo>
                  <a:pt x="65640" y="239080"/>
                </a:lnTo>
                <a:lnTo>
                  <a:pt x="66620" y="246065"/>
                </a:lnTo>
                <a:lnTo>
                  <a:pt x="67273" y="252626"/>
                </a:lnTo>
                <a:lnTo>
                  <a:pt x="67709" y="259857"/>
                </a:lnTo>
                <a:lnTo>
                  <a:pt x="68193" y="275512"/>
                </a:lnTo>
                <a:lnTo>
                  <a:pt x="68529" y="308015"/>
                </a:lnTo>
                <a:lnTo>
                  <a:pt x="68546" y="313928"/>
                </a:lnTo>
                <a:lnTo>
                  <a:pt x="69510" y="318823"/>
                </a:lnTo>
                <a:lnTo>
                  <a:pt x="71105" y="323038"/>
                </a:lnTo>
                <a:lnTo>
                  <a:pt x="73121" y="326801"/>
                </a:lnTo>
                <a:lnTo>
                  <a:pt x="75361" y="333523"/>
                </a:lnTo>
                <a:lnTo>
                  <a:pt x="76621" y="342661"/>
                </a:lnTo>
                <a:lnTo>
                  <a:pt x="76995" y="351402"/>
                </a:lnTo>
                <a:lnTo>
                  <a:pt x="77148" y="362361"/>
                </a:lnTo>
                <a:lnTo>
                  <a:pt x="77153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1385"/>
          <p:cNvSpPr/>
          <p:nvPr/>
        </p:nvSpPr>
        <p:spPr>
          <a:xfrm>
            <a:off x="5077777" y="4680585"/>
            <a:ext cx="42864" cy="154306"/>
          </a:xfrm>
          <a:custGeom>
            <a:avLst/>
            <a:gdLst/>
            <a:ahLst/>
            <a:cxnLst/>
            <a:rect l="0" t="0" r="0" b="0"/>
            <a:pathLst>
              <a:path w="42864" h="154306">
                <a:moveTo>
                  <a:pt x="42863" y="0"/>
                </a:moveTo>
                <a:lnTo>
                  <a:pt x="42863" y="20150"/>
                </a:lnTo>
                <a:lnTo>
                  <a:pt x="41910" y="22959"/>
                </a:lnTo>
                <a:lnTo>
                  <a:pt x="40323" y="25783"/>
                </a:lnTo>
                <a:lnTo>
                  <a:pt x="38312" y="28619"/>
                </a:lnTo>
                <a:lnTo>
                  <a:pt x="36971" y="32414"/>
                </a:lnTo>
                <a:lnTo>
                  <a:pt x="36077" y="36849"/>
                </a:lnTo>
                <a:lnTo>
                  <a:pt x="35481" y="41711"/>
                </a:lnTo>
                <a:lnTo>
                  <a:pt x="35084" y="45905"/>
                </a:lnTo>
                <a:lnTo>
                  <a:pt x="34819" y="49653"/>
                </a:lnTo>
                <a:lnTo>
                  <a:pt x="34643" y="53104"/>
                </a:lnTo>
                <a:lnTo>
                  <a:pt x="33573" y="57311"/>
                </a:lnTo>
                <a:lnTo>
                  <a:pt x="31907" y="62020"/>
                </a:lnTo>
                <a:lnTo>
                  <a:pt x="29844" y="67063"/>
                </a:lnTo>
                <a:lnTo>
                  <a:pt x="27516" y="72331"/>
                </a:lnTo>
                <a:lnTo>
                  <a:pt x="22389" y="83264"/>
                </a:lnTo>
                <a:lnTo>
                  <a:pt x="20641" y="87894"/>
                </a:lnTo>
                <a:lnTo>
                  <a:pt x="19476" y="91934"/>
                </a:lnTo>
                <a:lnTo>
                  <a:pt x="18699" y="95579"/>
                </a:lnTo>
                <a:lnTo>
                  <a:pt x="17229" y="98962"/>
                </a:lnTo>
                <a:lnTo>
                  <a:pt x="15296" y="102169"/>
                </a:lnTo>
                <a:lnTo>
                  <a:pt x="13055" y="105261"/>
                </a:lnTo>
                <a:lnTo>
                  <a:pt x="11561" y="108273"/>
                </a:lnTo>
                <a:lnTo>
                  <a:pt x="10565" y="111235"/>
                </a:lnTo>
                <a:lnTo>
                  <a:pt x="9900" y="114161"/>
                </a:lnTo>
                <a:lnTo>
                  <a:pt x="9458" y="117065"/>
                </a:lnTo>
                <a:lnTo>
                  <a:pt x="9163" y="119953"/>
                </a:lnTo>
                <a:lnTo>
                  <a:pt x="8966" y="122831"/>
                </a:lnTo>
                <a:lnTo>
                  <a:pt x="8834" y="125703"/>
                </a:lnTo>
                <a:lnTo>
                  <a:pt x="8689" y="131432"/>
                </a:lnTo>
                <a:lnTo>
                  <a:pt x="7698" y="134294"/>
                </a:lnTo>
                <a:lnTo>
                  <a:pt x="6085" y="137155"/>
                </a:lnTo>
                <a:lnTo>
                  <a:pt x="1202" y="144038"/>
                </a:lnTo>
                <a:lnTo>
                  <a:pt x="534" y="147519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1386"/>
          <p:cNvSpPr/>
          <p:nvPr/>
        </p:nvSpPr>
        <p:spPr>
          <a:xfrm>
            <a:off x="5137784" y="4330455"/>
            <a:ext cx="265348" cy="263065"/>
          </a:xfrm>
          <a:custGeom>
            <a:avLst/>
            <a:gdLst/>
            <a:ahLst/>
            <a:cxnLst/>
            <a:rect l="0" t="0" r="0" b="0"/>
            <a:pathLst>
              <a:path w="265348" h="263065">
                <a:moveTo>
                  <a:pt x="0" y="101527"/>
                </a:moveTo>
                <a:lnTo>
                  <a:pt x="0" y="89596"/>
                </a:lnTo>
                <a:lnTo>
                  <a:pt x="953" y="87858"/>
                </a:lnTo>
                <a:lnTo>
                  <a:pt x="2541" y="86699"/>
                </a:lnTo>
                <a:lnTo>
                  <a:pt x="4552" y="85926"/>
                </a:lnTo>
                <a:lnTo>
                  <a:pt x="9325" y="79988"/>
                </a:lnTo>
                <a:lnTo>
                  <a:pt x="14622" y="71952"/>
                </a:lnTo>
                <a:lnTo>
                  <a:pt x="20152" y="65205"/>
                </a:lnTo>
                <a:lnTo>
                  <a:pt x="25784" y="59031"/>
                </a:lnTo>
                <a:lnTo>
                  <a:pt x="32415" y="52160"/>
                </a:lnTo>
                <a:lnTo>
                  <a:pt x="41712" y="42757"/>
                </a:lnTo>
                <a:lnTo>
                  <a:pt x="47811" y="38534"/>
                </a:lnTo>
                <a:lnTo>
                  <a:pt x="54734" y="34767"/>
                </a:lnTo>
                <a:lnTo>
                  <a:pt x="62207" y="31303"/>
                </a:lnTo>
                <a:lnTo>
                  <a:pt x="70046" y="28041"/>
                </a:lnTo>
                <a:lnTo>
                  <a:pt x="78130" y="24914"/>
                </a:lnTo>
                <a:lnTo>
                  <a:pt x="86377" y="21877"/>
                </a:lnTo>
                <a:lnTo>
                  <a:pt x="93780" y="18899"/>
                </a:lnTo>
                <a:lnTo>
                  <a:pt x="100620" y="15962"/>
                </a:lnTo>
                <a:lnTo>
                  <a:pt x="107085" y="13051"/>
                </a:lnTo>
                <a:lnTo>
                  <a:pt x="115205" y="11111"/>
                </a:lnTo>
                <a:lnTo>
                  <a:pt x="124429" y="9817"/>
                </a:lnTo>
                <a:lnTo>
                  <a:pt x="134388" y="8954"/>
                </a:lnTo>
                <a:lnTo>
                  <a:pt x="142932" y="7427"/>
                </a:lnTo>
                <a:lnTo>
                  <a:pt x="150533" y="5456"/>
                </a:lnTo>
                <a:lnTo>
                  <a:pt x="157505" y="3190"/>
                </a:lnTo>
                <a:lnTo>
                  <a:pt x="165012" y="1679"/>
                </a:lnTo>
                <a:lnTo>
                  <a:pt x="172873" y="672"/>
                </a:lnTo>
                <a:lnTo>
                  <a:pt x="180971" y="0"/>
                </a:lnTo>
                <a:lnTo>
                  <a:pt x="187323" y="505"/>
                </a:lnTo>
                <a:lnTo>
                  <a:pt x="192510" y="1794"/>
                </a:lnTo>
                <a:lnTo>
                  <a:pt x="196920" y="3606"/>
                </a:lnTo>
                <a:lnTo>
                  <a:pt x="201765" y="5766"/>
                </a:lnTo>
                <a:lnTo>
                  <a:pt x="212229" y="10707"/>
                </a:lnTo>
                <a:lnTo>
                  <a:pt x="216733" y="12405"/>
                </a:lnTo>
                <a:lnTo>
                  <a:pt x="224279" y="14292"/>
                </a:lnTo>
                <a:lnTo>
                  <a:pt x="226672" y="16701"/>
                </a:lnTo>
                <a:lnTo>
                  <a:pt x="228267" y="20211"/>
                </a:lnTo>
                <a:lnTo>
                  <a:pt x="229331" y="24457"/>
                </a:lnTo>
                <a:lnTo>
                  <a:pt x="230040" y="29192"/>
                </a:lnTo>
                <a:lnTo>
                  <a:pt x="230513" y="34254"/>
                </a:lnTo>
                <a:lnTo>
                  <a:pt x="231038" y="44005"/>
                </a:lnTo>
                <a:lnTo>
                  <a:pt x="231271" y="51515"/>
                </a:lnTo>
                <a:lnTo>
                  <a:pt x="229429" y="56755"/>
                </a:lnTo>
                <a:lnTo>
                  <a:pt x="226295" y="63107"/>
                </a:lnTo>
                <a:lnTo>
                  <a:pt x="218686" y="76831"/>
                </a:lnTo>
                <a:lnTo>
                  <a:pt x="212129" y="89282"/>
                </a:lnTo>
                <a:lnTo>
                  <a:pt x="208095" y="95268"/>
                </a:lnTo>
                <a:lnTo>
                  <a:pt x="203500" y="101164"/>
                </a:lnTo>
                <a:lnTo>
                  <a:pt x="198532" y="107000"/>
                </a:lnTo>
                <a:lnTo>
                  <a:pt x="193315" y="111844"/>
                </a:lnTo>
                <a:lnTo>
                  <a:pt x="187932" y="116025"/>
                </a:lnTo>
                <a:lnTo>
                  <a:pt x="182438" y="119765"/>
                </a:lnTo>
                <a:lnTo>
                  <a:pt x="177823" y="124163"/>
                </a:lnTo>
                <a:lnTo>
                  <a:pt x="173794" y="129001"/>
                </a:lnTo>
                <a:lnTo>
                  <a:pt x="170155" y="134130"/>
                </a:lnTo>
                <a:lnTo>
                  <a:pt x="165825" y="138502"/>
                </a:lnTo>
                <a:lnTo>
                  <a:pt x="161033" y="142370"/>
                </a:lnTo>
                <a:lnTo>
                  <a:pt x="155933" y="145901"/>
                </a:lnTo>
                <a:lnTo>
                  <a:pt x="147727" y="149824"/>
                </a:lnTo>
                <a:lnTo>
                  <a:pt x="144205" y="150870"/>
                </a:lnTo>
                <a:lnTo>
                  <a:pt x="141856" y="152520"/>
                </a:lnTo>
                <a:lnTo>
                  <a:pt x="140291" y="154572"/>
                </a:lnTo>
                <a:lnTo>
                  <a:pt x="137779" y="160160"/>
                </a:lnTo>
                <a:lnTo>
                  <a:pt x="136620" y="160618"/>
                </a:lnTo>
                <a:lnTo>
                  <a:pt x="132344" y="161263"/>
                </a:lnTo>
                <a:lnTo>
                  <a:pt x="134385" y="161414"/>
                </a:lnTo>
                <a:lnTo>
                  <a:pt x="135310" y="160502"/>
                </a:lnTo>
                <a:lnTo>
                  <a:pt x="135927" y="158941"/>
                </a:lnTo>
                <a:lnTo>
                  <a:pt x="136917" y="154143"/>
                </a:lnTo>
                <a:lnTo>
                  <a:pt x="142132" y="153487"/>
                </a:lnTo>
                <a:lnTo>
                  <a:pt x="149848" y="153196"/>
                </a:lnTo>
                <a:lnTo>
                  <a:pt x="156452" y="153066"/>
                </a:lnTo>
                <a:lnTo>
                  <a:pt x="198462" y="152965"/>
                </a:lnTo>
                <a:lnTo>
                  <a:pt x="202794" y="153917"/>
                </a:lnTo>
                <a:lnTo>
                  <a:pt x="207586" y="155503"/>
                </a:lnTo>
                <a:lnTo>
                  <a:pt x="212686" y="157514"/>
                </a:lnTo>
                <a:lnTo>
                  <a:pt x="217991" y="158854"/>
                </a:lnTo>
                <a:lnTo>
                  <a:pt x="223432" y="159748"/>
                </a:lnTo>
                <a:lnTo>
                  <a:pt x="228965" y="160343"/>
                </a:lnTo>
                <a:lnTo>
                  <a:pt x="233606" y="161693"/>
                </a:lnTo>
                <a:lnTo>
                  <a:pt x="241302" y="165732"/>
                </a:lnTo>
                <a:lnTo>
                  <a:pt x="247899" y="168163"/>
                </a:lnTo>
                <a:lnTo>
                  <a:pt x="250991" y="168811"/>
                </a:lnTo>
                <a:lnTo>
                  <a:pt x="253052" y="171148"/>
                </a:lnTo>
                <a:lnTo>
                  <a:pt x="254427" y="174611"/>
                </a:lnTo>
                <a:lnTo>
                  <a:pt x="255343" y="178825"/>
                </a:lnTo>
                <a:lnTo>
                  <a:pt x="258901" y="186047"/>
                </a:lnTo>
                <a:lnTo>
                  <a:pt x="261183" y="189306"/>
                </a:lnTo>
                <a:lnTo>
                  <a:pt x="263720" y="195467"/>
                </a:lnTo>
                <a:lnTo>
                  <a:pt x="264847" y="202333"/>
                </a:lnTo>
                <a:lnTo>
                  <a:pt x="265147" y="206831"/>
                </a:lnTo>
                <a:lnTo>
                  <a:pt x="265347" y="211735"/>
                </a:lnTo>
                <a:lnTo>
                  <a:pt x="264528" y="215957"/>
                </a:lnTo>
                <a:lnTo>
                  <a:pt x="261079" y="223187"/>
                </a:lnTo>
                <a:lnTo>
                  <a:pt x="256370" y="229576"/>
                </a:lnTo>
                <a:lnTo>
                  <a:pt x="253781" y="232613"/>
                </a:lnTo>
                <a:lnTo>
                  <a:pt x="245824" y="238528"/>
                </a:lnTo>
                <a:lnTo>
                  <a:pt x="241036" y="241438"/>
                </a:lnTo>
                <a:lnTo>
                  <a:pt x="235938" y="244331"/>
                </a:lnTo>
                <a:lnTo>
                  <a:pt x="225194" y="250085"/>
                </a:lnTo>
                <a:lnTo>
                  <a:pt x="220615" y="252001"/>
                </a:lnTo>
                <a:lnTo>
                  <a:pt x="212986" y="254129"/>
                </a:lnTo>
                <a:lnTo>
                  <a:pt x="208666" y="255649"/>
                </a:lnTo>
                <a:lnTo>
                  <a:pt x="203881" y="257615"/>
                </a:lnTo>
                <a:lnTo>
                  <a:pt x="198786" y="259878"/>
                </a:lnTo>
                <a:lnTo>
                  <a:pt x="190585" y="262393"/>
                </a:lnTo>
                <a:lnTo>
                  <a:pt x="187064" y="263064"/>
                </a:lnTo>
                <a:lnTo>
                  <a:pt x="182812" y="262558"/>
                </a:lnTo>
                <a:lnTo>
                  <a:pt x="178072" y="261269"/>
                </a:lnTo>
                <a:lnTo>
                  <a:pt x="173008" y="259457"/>
                </a:lnTo>
                <a:lnTo>
                  <a:pt x="167726" y="258249"/>
                </a:lnTo>
                <a:lnTo>
                  <a:pt x="162301" y="257443"/>
                </a:lnTo>
                <a:lnTo>
                  <a:pt x="156778" y="256906"/>
                </a:lnTo>
                <a:lnTo>
                  <a:pt x="152143" y="256548"/>
                </a:lnTo>
                <a:lnTo>
                  <a:pt x="144455" y="256150"/>
                </a:lnTo>
                <a:lnTo>
                  <a:pt x="140118" y="255092"/>
                </a:lnTo>
                <a:lnTo>
                  <a:pt x="135322" y="253434"/>
                </a:lnTo>
                <a:lnTo>
                  <a:pt x="123039" y="248479"/>
                </a:lnTo>
                <a:lnTo>
                  <a:pt x="122032" y="247120"/>
                </a:lnTo>
                <a:lnTo>
                  <a:pt x="120912" y="243070"/>
                </a:lnTo>
                <a:lnTo>
                  <a:pt x="119660" y="241609"/>
                </a:lnTo>
                <a:lnTo>
                  <a:pt x="117874" y="240635"/>
                </a:lnTo>
                <a:lnTo>
                  <a:pt x="111443" y="2386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1387"/>
          <p:cNvSpPr/>
          <p:nvPr/>
        </p:nvSpPr>
        <p:spPr>
          <a:xfrm>
            <a:off x="4547632" y="5144840"/>
            <a:ext cx="238068" cy="315808"/>
          </a:xfrm>
          <a:custGeom>
            <a:avLst/>
            <a:gdLst/>
            <a:ahLst/>
            <a:cxnLst/>
            <a:rect l="0" t="0" r="0" b="0"/>
            <a:pathLst>
              <a:path w="238068" h="315808">
                <a:moveTo>
                  <a:pt x="58658" y="92957"/>
                </a:moveTo>
                <a:lnTo>
                  <a:pt x="58658" y="88407"/>
                </a:lnTo>
                <a:lnTo>
                  <a:pt x="57705" y="87066"/>
                </a:lnTo>
                <a:lnTo>
                  <a:pt x="56118" y="86172"/>
                </a:lnTo>
                <a:lnTo>
                  <a:pt x="54107" y="85576"/>
                </a:lnTo>
                <a:lnTo>
                  <a:pt x="52766" y="84227"/>
                </a:lnTo>
                <a:lnTo>
                  <a:pt x="51872" y="82375"/>
                </a:lnTo>
                <a:lnTo>
                  <a:pt x="51276" y="80187"/>
                </a:lnTo>
                <a:lnTo>
                  <a:pt x="49927" y="78729"/>
                </a:lnTo>
                <a:lnTo>
                  <a:pt x="48075" y="77756"/>
                </a:lnTo>
                <a:lnTo>
                  <a:pt x="45887" y="77109"/>
                </a:lnTo>
                <a:lnTo>
                  <a:pt x="44429" y="75724"/>
                </a:lnTo>
                <a:lnTo>
                  <a:pt x="43457" y="73848"/>
                </a:lnTo>
                <a:lnTo>
                  <a:pt x="41897" y="68545"/>
                </a:lnTo>
                <a:lnTo>
                  <a:pt x="42721" y="68110"/>
                </a:lnTo>
                <a:lnTo>
                  <a:pt x="46177" y="67626"/>
                </a:lnTo>
                <a:lnTo>
                  <a:pt x="47480" y="66545"/>
                </a:lnTo>
                <a:lnTo>
                  <a:pt x="48348" y="64871"/>
                </a:lnTo>
                <a:lnTo>
                  <a:pt x="48927" y="62803"/>
                </a:lnTo>
                <a:lnTo>
                  <a:pt x="52110" y="57966"/>
                </a:lnTo>
                <a:lnTo>
                  <a:pt x="59258" y="49887"/>
                </a:lnTo>
                <a:lnTo>
                  <a:pt x="61915" y="47099"/>
                </a:lnTo>
                <a:lnTo>
                  <a:pt x="65592" y="44287"/>
                </a:lnTo>
                <a:lnTo>
                  <a:pt x="69948" y="41460"/>
                </a:lnTo>
                <a:lnTo>
                  <a:pt x="74757" y="38624"/>
                </a:lnTo>
                <a:lnTo>
                  <a:pt x="79868" y="35780"/>
                </a:lnTo>
                <a:lnTo>
                  <a:pt x="90627" y="30080"/>
                </a:lnTo>
                <a:lnTo>
                  <a:pt x="124427" y="12946"/>
                </a:lnTo>
                <a:lnTo>
                  <a:pt x="130126" y="11042"/>
                </a:lnTo>
                <a:lnTo>
                  <a:pt x="135831" y="9772"/>
                </a:lnTo>
                <a:lnTo>
                  <a:pt x="141539" y="8925"/>
                </a:lnTo>
                <a:lnTo>
                  <a:pt x="147249" y="7409"/>
                </a:lnTo>
                <a:lnTo>
                  <a:pt x="152961" y="5445"/>
                </a:lnTo>
                <a:lnTo>
                  <a:pt x="158674" y="3183"/>
                </a:lnTo>
                <a:lnTo>
                  <a:pt x="165340" y="1676"/>
                </a:lnTo>
                <a:lnTo>
                  <a:pt x="172642" y="670"/>
                </a:lnTo>
                <a:lnTo>
                  <a:pt x="180367" y="0"/>
                </a:lnTo>
                <a:lnTo>
                  <a:pt x="186470" y="506"/>
                </a:lnTo>
                <a:lnTo>
                  <a:pt x="191490" y="1795"/>
                </a:lnTo>
                <a:lnTo>
                  <a:pt x="195791" y="3608"/>
                </a:lnTo>
                <a:lnTo>
                  <a:pt x="203108" y="5621"/>
                </a:lnTo>
                <a:lnTo>
                  <a:pt x="210488" y="6516"/>
                </a:lnTo>
                <a:lnTo>
                  <a:pt x="215123" y="6755"/>
                </a:lnTo>
                <a:lnTo>
                  <a:pt x="220118" y="6914"/>
                </a:lnTo>
                <a:lnTo>
                  <a:pt x="224400" y="7972"/>
                </a:lnTo>
                <a:lnTo>
                  <a:pt x="231699" y="11689"/>
                </a:lnTo>
                <a:lnTo>
                  <a:pt x="234025" y="14966"/>
                </a:lnTo>
                <a:lnTo>
                  <a:pt x="236611" y="23686"/>
                </a:lnTo>
                <a:lnTo>
                  <a:pt x="237761" y="31373"/>
                </a:lnTo>
                <a:lnTo>
                  <a:pt x="238067" y="34756"/>
                </a:lnTo>
                <a:lnTo>
                  <a:pt x="235868" y="43595"/>
                </a:lnTo>
                <a:lnTo>
                  <a:pt x="233947" y="48619"/>
                </a:lnTo>
                <a:lnTo>
                  <a:pt x="231715" y="53873"/>
                </a:lnTo>
                <a:lnTo>
                  <a:pt x="226694" y="64792"/>
                </a:lnTo>
                <a:lnTo>
                  <a:pt x="218513" y="81648"/>
                </a:lnTo>
                <a:lnTo>
                  <a:pt x="214758" y="87323"/>
                </a:lnTo>
                <a:lnTo>
                  <a:pt x="210350" y="93011"/>
                </a:lnTo>
                <a:lnTo>
                  <a:pt x="205506" y="98708"/>
                </a:lnTo>
                <a:lnTo>
                  <a:pt x="200371" y="105364"/>
                </a:lnTo>
                <a:lnTo>
                  <a:pt x="195043" y="112658"/>
                </a:lnTo>
                <a:lnTo>
                  <a:pt x="189586" y="120379"/>
                </a:lnTo>
                <a:lnTo>
                  <a:pt x="183091" y="126478"/>
                </a:lnTo>
                <a:lnTo>
                  <a:pt x="175903" y="131497"/>
                </a:lnTo>
                <a:lnTo>
                  <a:pt x="168254" y="135796"/>
                </a:lnTo>
                <a:lnTo>
                  <a:pt x="162201" y="140566"/>
                </a:lnTo>
                <a:lnTo>
                  <a:pt x="157214" y="145651"/>
                </a:lnTo>
                <a:lnTo>
                  <a:pt x="152937" y="150946"/>
                </a:lnTo>
                <a:lnTo>
                  <a:pt x="147228" y="155429"/>
                </a:lnTo>
                <a:lnTo>
                  <a:pt x="140565" y="159370"/>
                </a:lnTo>
                <a:lnTo>
                  <a:pt x="133264" y="162950"/>
                </a:lnTo>
                <a:lnTo>
                  <a:pt x="127446" y="166289"/>
                </a:lnTo>
                <a:lnTo>
                  <a:pt x="122614" y="169468"/>
                </a:lnTo>
                <a:lnTo>
                  <a:pt x="118440" y="172540"/>
                </a:lnTo>
                <a:lnTo>
                  <a:pt x="113752" y="175540"/>
                </a:lnTo>
                <a:lnTo>
                  <a:pt x="108723" y="178492"/>
                </a:lnTo>
                <a:lnTo>
                  <a:pt x="103464" y="181413"/>
                </a:lnTo>
                <a:lnTo>
                  <a:pt x="99006" y="183360"/>
                </a:lnTo>
                <a:lnTo>
                  <a:pt x="95082" y="184658"/>
                </a:lnTo>
                <a:lnTo>
                  <a:pt x="88181" y="186101"/>
                </a:lnTo>
                <a:lnTo>
                  <a:pt x="81939" y="186742"/>
                </a:lnTo>
                <a:lnTo>
                  <a:pt x="75990" y="187027"/>
                </a:lnTo>
                <a:lnTo>
                  <a:pt x="67382" y="187250"/>
                </a:lnTo>
                <a:lnTo>
                  <a:pt x="71826" y="187253"/>
                </a:lnTo>
                <a:lnTo>
                  <a:pt x="73151" y="186301"/>
                </a:lnTo>
                <a:lnTo>
                  <a:pt x="74035" y="184714"/>
                </a:lnTo>
                <a:lnTo>
                  <a:pt x="74624" y="182704"/>
                </a:lnTo>
                <a:lnTo>
                  <a:pt x="75969" y="181363"/>
                </a:lnTo>
                <a:lnTo>
                  <a:pt x="77819" y="180469"/>
                </a:lnTo>
                <a:lnTo>
                  <a:pt x="83366" y="178524"/>
                </a:lnTo>
                <a:lnTo>
                  <a:pt x="87512" y="176672"/>
                </a:lnTo>
                <a:lnTo>
                  <a:pt x="92182" y="174484"/>
                </a:lnTo>
                <a:lnTo>
                  <a:pt x="96247" y="173026"/>
                </a:lnTo>
                <a:lnTo>
                  <a:pt x="103304" y="171406"/>
                </a:lnTo>
                <a:lnTo>
                  <a:pt x="107472" y="170974"/>
                </a:lnTo>
                <a:lnTo>
                  <a:pt x="112156" y="170686"/>
                </a:lnTo>
                <a:lnTo>
                  <a:pt x="122439" y="170366"/>
                </a:lnTo>
                <a:lnTo>
                  <a:pt x="145667" y="170144"/>
                </a:lnTo>
                <a:lnTo>
                  <a:pt x="150001" y="171085"/>
                </a:lnTo>
                <a:lnTo>
                  <a:pt x="154796" y="172664"/>
                </a:lnTo>
                <a:lnTo>
                  <a:pt x="159898" y="174670"/>
                </a:lnTo>
                <a:lnTo>
                  <a:pt x="165203" y="176008"/>
                </a:lnTo>
                <a:lnTo>
                  <a:pt x="170646" y="176899"/>
                </a:lnTo>
                <a:lnTo>
                  <a:pt x="176179" y="177494"/>
                </a:lnTo>
                <a:lnTo>
                  <a:pt x="180820" y="179795"/>
                </a:lnTo>
                <a:lnTo>
                  <a:pt x="184867" y="183234"/>
                </a:lnTo>
                <a:lnTo>
                  <a:pt x="191903" y="191182"/>
                </a:lnTo>
                <a:lnTo>
                  <a:pt x="198205" y="197891"/>
                </a:lnTo>
                <a:lnTo>
                  <a:pt x="200267" y="201013"/>
                </a:lnTo>
                <a:lnTo>
                  <a:pt x="202558" y="207022"/>
                </a:lnTo>
                <a:lnTo>
                  <a:pt x="203576" y="215408"/>
                </a:lnTo>
                <a:lnTo>
                  <a:pt x="203847" y="220311"/>
                </a:lnTo>
                <a:lnTo>
                  <a:pt x="203076" y="224532"/>
                </a:lnTo>
                <a:lnTo>
                  <a:pt x="199679" y="231762"/>
                </a:lnTo>
                <a:lnTo>
                  <a:pt x="197534" y="240691"/>
                </a:lnTo>
                <a:lnTo>
                  <a:pt x="196962" y="245739"/>
                </a:lnTo>
                <a:lnTo>
                  <a:pt x="194675" y="251009"/>
                </a:lnTo>
                <a:lnTo>
                  <a:pt x="191246" y="256427"/>
                </a:lnTo>
                <a:lnTo>
                  <a:pt x="187055" y="261945"/>
                </a:lnTo>
                <a:lnTo>
                  <a:pt x="182356" y="266576"/>
                </a:lnTo>
                <a:lnTo>
                  <a:pt x="177318" y="270615"/>
                </a:lnTo>
                <a:lnTo>
                  <a:pt x="172055" y="274261"/>
                </a:lnTo>
                <a:lnTo>
                  <a:pt x="166641" y="277644"/>
                </a:lnTo>
                <a:lnTo>
                  <a:pt x="161126" y="280852"/>
                </a:lnTo>
                <a:lnTo>
                  <a:pt x="149919" y="286956"/>
                </a:lnTo>
                <a:lnTo>
                  <a:pt x="127202" y="298636"/>
                </a:lnTo>
                <a:lnTo>
                  <a:pt x="121499" y="301513"/>
                </a:lnTo>
                <a:lnTo>
                  <a:pt x="115792" y="303432"/>
                </a:lnTo>
                <a:lnTo>
                  <a:pt x="110082" y="304711"/>
                </a:lnTo>
                <a:lnTo>
                  <a:pt x="104370" y="305564"/>
                </a:lnTo>
                <a:lnTo>
                  <a:pt x="98658" y="307085"/>
                </a:lnTo>
                <a:lnTo>
                  <a:pt x="92944" y="309052"/>
                </a:lnTo>
                <a:lnTo>
                  <a:pt x="87231" y="311315"/>
                </a:lnTo>
                <a:lnTo>
                  <a:pt x="82469" y="312824"/>
                </a:lnTo>
                <a:lnTo>
                  <a:pt x="78342" y="313830"/>
                </a:lnTo>
                <a:lnTo>
                  <a:pt x="74638" y="314501"/>
                </a:lnTo>
                <a:lnTo>
                  <a:pt x="70264" y="314948"/>
                </a:lnTo>
                <a:lnTo>
                  <a:pt x="65443" y="315246"/>
                </a:lnTo>
                <a:lnTo>
                  <a:pt x="55958" y="315577"/>
                </a:lnTo>
                <a:lnTo>
                  <a:pt x="44311" y="315764"/>
                </a:lnTo>
                <a:lnTo>
                  <a:pt x="34501" y="315807"/>
                </a:lnTo>
                <a:lnTo>
                  <a:pt x="30171" y="313914"/>
                </a:lnTo>
                <a:lnTo>
                  <a:pt x="26332" y="310746"/>
                </a:lnTo>
                <a:lnTo>
                  <a:pt x="22819" y="306730"/>
                </a:lnTo>
                <a:lnTo>
                  <a:pt x="19526" y="304052"/>
                </a:lnTo>
                <a:lnTo>
                  <a:pt x="13326" y="301077"/>
                </a:lnTo>
                <a:lnTo>
                  <a:pt x="9031" y="299402"/>
                </a:lnTo>
                <a:lnTo>
                  <a:pt x="7476" y="300120"/>
                </a:lnTo>
                <a:lnTo>
                  <a:pt x="676" y="305575"/>
                </a:lnTo>
                <a:lnTo>
                  <a:pt x="0" y="306140"/>
                </a:lnTo>
                <a:lnTo>
                  <a:pt x="503" y="306517"/>
                </a:lnTo>
                <a:lnTo>
                  <a:pt x="5760" y="307047"/>
                </a:lnTo>
                <a:lnTo>
                  <a:pt x="15795" y="3072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1388"/>
          <p:cNvSpPr/>
          <p:nvPr/>
        </p:nvSpPr>
        <p:spPr>
          <a:xfrm>
            <a:off x="4856202" y="5357812"/>
            <a:ext cx="84416" cy="240031"/>
          </a:xfrm>
          <a:custGeom>
            <a:avLst/>
            <a:gdLst/>
            <a:ahLst/>
            <a:cxnLst/>
            <a:rect l="0" t="0" r="0" b="0"/>
            <a:pathLst>
              <a:path w="84416" h="240031">
                <a:moveTo>
                  <a:pt x="84415" y="0"/>
                </a:moveTo>
                <a:lnTo>
                  <a:pt x="84415" y="4551"/>
                </a:lnTo>
                <a:lnTo>
                  <a:pt x="83463" y="6844"/>
                </a:lnTo>
                <a:lnTo>
                  <a:pt x="81875" y="9325"/>
                </a:lnTo>
                <a:lnTo>
                  <a:pt x="79864" y="11932"/>
                </a:lnTo>
                <a:lnTo>
                  <a:pt x="78523" y="15574"/>
                </a:lnTo>
                <a:lnTo>
                  <a:pt x="77630" y="19908"/>
                </a:lnTo>
                <a:lnTo>
                  <a:pt x="77034" y="24702"/>
                </a:lnTo>
                <a:lnTo>
                  <a:pt x="75684" y="29803"/>
                </a:lnTo>
                <a:lnTo>
                  <a:pt x="73832" y="35109"/>
                </a:lnTo>
                <a:lnTo>
                  <a:pt x="71645" y="40551"/>
                </a:lnTo>
                <a:lnTo>
                  <a:pt x="69234" y="46084"/>
                </a:lnTo>
                <a:lnTo>
                  <a:pt x="64015" y="57312"/>
                </a:lnTo>
                <a:lnTo>
                  <a:pt x="62243" y="62973"/>
                </a:lnTo>
                <a:lnTo>
                  <a:pt x="61061" y="68652"/>
                </a:lnTo>
                <a:lnTo>
                  <a:pt x="60273" y="74344"/>
                </a:lnTo>
                <a:lnTo>
                  <a:pt x="58795" y="80042"/>
                </a:lnTo>
                <a:lnTo>
                  <a:pt x="56858" y="85747"/>
                </a:lnTo>
                <a:lnTo>
                  <a:pt x="54614" y="91454"/>
                </a:lnTo>
                <a:lnTo>
                  <a:pt x="49580" y="105416"/>
                </a:lnTo>
                <a:lnTo>
                  <a:pt x="46904" y="113140"/>
                </a:lnTo>
                <a:lnTo>
                  <a:pt x="44167" y="120195"/>
                </a:lnTo>
                <a:lnTo>
                  <a:pt x="41391" y="126802"/>
                </a:lnTo>
                <a:lnTo>
                  <a:pt x="38587" y="133112"/>
                </a:lnTo>
                <a:lnTo>
                  <a:pt x="32932" y="145204"/>
                </a:lnTo>
                <a:lnTo>
                  <a:pt x="30091" y="151095"/>
                </a:lnTo>
                <a:lnTo>
                  <a:pt x="27244" y="157880"/>
                </a:lnTo>
                <a:lnTo>
                  <a:pt x="24393" y="165261"/>
                </a:lnTo>
                <a:lnTo>
                  <a:pt x="21541" y="173039"/>
                </a:lnTo>
                <a:lnTo>
                  <a:pt x="19639" y="179177"/>
                </a:lnTo>
                <a:lnTo>
                  <a:pt x="18371" y="184221"/>
                </a:lnTo>
                <a:lnTo>
                  <a:pt x="17526" y="188537"/>
                </a:lnTo>
                <a:lnTo>
                  <a:pt x="16010" y="193319"/>
                </a:lnTo>
                <a:lnTo>
                  <a:pt x="14047" y="198412"/>
                </a:lnTo>
                <a:lnTo>
                  <a:pt x="11785" y="203712"/>
                </a:lnTo>
                <a:lnTo>
                  <a:pt x="10277" y="208198"/>
                </a:lnTo>
                <a:lnTo>
                  <a:pt x="9273" y="212141"/>
                </a:lnTo>
                <a:lnTo>
                  <a:pt x="8602" y="215723"/>
                </a:lnTo>
                <a:lnTo>
                  <a:pt x="7203" y="219063"/>
                </a:lnTo>
                <a:lnTo>
                  <a:pt x="5318" y="222241"/>
                </a:lnTo>
                <a:lnTo>
                  <a:pt x="3109" y="225314"/>
                </a:lnTo>
                <a:lnTo>
                  <a:pt x="654" y="231267"/>
                </a:lnTo>
                <a:lnTo>
                  <a:pt x="0" y="234188"/>
                </a:lnTo>
                <a:lnTo>
                  <a:pt x="515" y="236135"/>
                </a:lnTo>
                <a:lnTo>
                  <a:pt x="1812" y="237434"/>
                </a:lnTo>
                <a:lnTo>
                  <a:pt x="726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1389"/>
          <p:cNvSpPr/>
          <p:nvPr/>
        </p:nvSpPr>
        <p:spPr>
          <a:xfrm>
            <a:off x="5043604" y="5134927"/>
            <a:ext cx="522698" cy="351470"/>
          </a:xfrm>
          <a:custGeom>
            <a:avLst/>
            <a:gdLst/>
            <a:ahLst/>
            <a:cxnLst/>
            <a:rect l="0" t="0" r="0" b="0"/>
            <a:pathLst>
              <a:path w="522698" h="351470">
                <a:moveTo>
                  <a:pt x="428508" y="0"/>
                </a:moveTo>
                <a:lnTo>
                  <a:pt x="423958" y="4551"/>
                </a:lnTo>
                <a:lnTo>
                  <a:pt x="421664" y="5892"/>
                </a:lnTo>
                <a:lnTo>
                  <a:pt x="416577" y="7381"/>
                </a:lnTo>
                <a:lnTo>
                  <a:pt x="413886" y="9683"/>
                </a:lnTo>
                <a:lnTo>
                  <a:pt x="408357" y="17322"/>
                </a:lnTo>
                <a:lnTo>
                  <a:pt x="399889" y="27781"/>
                </a:lnTo>
                <a:lnTo>
                  <a:pt x="391347" y="36913"/>
                </a:lnTo>
                <a:lnTo>
                  <a:pt x="382784" y="45650"/>
                </a:lnTo>
                <a:lnTo>
                  <a:pt x="377072" y="53944"/>
                </a:lnTo>
                <a:lnTo>
                  <a:pt x="371357" y="63028"/>
                </a:lnTo>
                <a:lnTo>
                  <a:pt x="365642" y="70240"/>
                </a:lnTo>
                <a:lnTo>
                  <a:pt x="359928" y="79160"/>
                </a:lnTo>
                <a:lnTo>
                  <a:pt x="354213" y="88522"/>
                </a:lnTo>
                <a:lnTo>
                  <a:pt x="348498" y="95858"/>
                </a:lnTo>
                <a:lnTo>
                  <a:pt x="346593" y="100101"/>
                </a:lnTo>
                <a:lnTo>
                  <a:pt x="344476" y="109894"/>
                </a:lnTo>
                <a:lnTo>
                  <a:pt x="340996" y="120597"/>
                </a:lnTo>
                <a:lnTo>
                  <a:pt x="336274" y="130751"/>
                </a:lnTo>
                <a:lnTo>
                  <a:pt x="328260" y="142775"/>
                </a:lnTo>
                <a:lnTo>
                  <a:pt x="322676" y="152673"/>
                </a:lnTo>
                <a:lnTo>
                  <a:pt x="317019" y="163422"/>
                </a:lnTo>
                <a:lnTo>
                  <a:pt x="305626" y="185845"/>
                </a:lnTo>
                <a:lnTo>
                  <a:pt x="302456" y="194675"/>
                </a:lnTo>
                <a:lnTo>
                  <a:pt x="300095" y="202727"/>
                </a:lnTo>
                <a:lnTo>
                  <a:pt x="295871" y="212656"/>
                </a:lnTo>
                <a:lnTo>
                  <a:pt x="290818" y="220879"/>
                </a:lnTo>
                <a:lnTo>
                  <a:pt x="285397" y="228661"/>
                </a:lnTo>
                <a:lnTo>
                  <a:pt x="279814" y="238470"/>
                </a:lnTo>
                <a:lnTo>
                  <a:pt x="274157" y="249179"/>
                </a:lnTo>
                <a:lnTo>
                  <a:pt x="262764" y="271576"/>
                </a:lnTo>
                <a:lnTo>
                  <a:pt x="257054" y="280403"/>
                </a:lnTo>
                <a:lnTo>
                  <a:pt x="248484" y="290727"/>
                </a:lnTo>
                <a:lnTo>
                  <a:pt x="239913" y="299819"/>
                </a:lnTo>
                <a:lnTo>
                  <a:pt x="211338" y="328609"/>
                </a:lnTo>
                <a:lnTo>
                  <a:pt x="207528" y="330515"/>
                </a:lnTo>
                <a:lnTo>
                  <a:pt x="194017" y="334151"/>
                </a:lnTo>
                <a:lnTo>
                  <a:pt x="183557" y="339884"/>
                </a:lnTo>
                <a:lnTo>
                  <a:pt x="174426" y="342959"/>
                </a:lnTo>
                <a:lnTo>
                  <a:pt x="168580" y="347054"/>
                </a:lnTo>
                <a:lnTo>
                  <a:pt x="164736" y="348527"/>
                </a:lnTo>
                <a:lnTo>
                  <a:pt x="151175" y="350600"/>
                </a:lnTo>
                <a:lnTo>
                  <a:pt x="137577" y="351300"/>
                </a:lnTo>
                <a:lnTo>
                  <a:pt x="121873" y="351450"/>
                </a:lnTo>
                <a:lnTo>
                  <a:pt x="101097" y="351469"/>
                </a:lnTo>
                <a:lnTo>
                  <a:pt x="97838" y="350518"/>
                </a:lnTo>
                <a:lnTo>
                  <a:pt x="87751" y="345581"/>
                </a:lnTo>
                <a:lnTo>
                  <a:pt x="74072" y="342742"/>
                </a:lnTo>
                <a:lnTo>
                  <a:pt x="66829" y="338702"/>
                </a:lnTo>
                <a:lnTo>
                  <a:pt x="54417" y="328348"/>
                </a:lnTo>
                <a:lnTo>
                  <a:pt x="48568" y="322780"/>
                </a:lnTo>
                <a:lnTo>
                  <a:pt x="45674" y="320914"/>
                </a:lnTo>
                <a:lnTo>
                  <a:pt x="37052" y="317336"/>
                </a:lnTo>
                <a:lnTo>
                  <a:pt x="31325" y="313123"/>
                </a:lnTo>
                <a:lnTo>
                  <a:pt x="29417" y="310666"/>
                </a:lnTo>
                <a:lnTo>
                  <a:pt x="28145" y="308076"/>
                </a:lnTo>
                <a:lnTo>
                  <a:pt x="27297" y="305397"/>
                </a:lnTo>
                <a:lnTo>
                  <a:pt x="23815" y="299880"/>
                </a:lnTo>
                <a:lnTo>
                  <a:pt x="16499" y="291418"/>
                </a:lnTo>
                <a:lnTo>
                  <a:pt x="13817" y="288576"/>
                </a:lnTo>
                <a:lnTo>
                  <a:pt x="12030" y="284777"/>
                </a:lnTo>
                <a:lnTo>
                  <a:pt x="10044" y="275475"/>
                </a:lnTo>
                <a:lnTo>
                  <a:pt x="6622" y="267531"/>
                </a:lnTo>
                <a:lnTo>
                  <a:pt x="2878" y="260825"/>
                </a:lnTo>
                <a:lnTo>
                  <a:pt x="1214" y="254670"/>
                </a:lnTo>
                <a:lnTo>
                  <a:pt x="475" y="246219"/>
                </a:lnTo>
                <a:lnTo>
                  <a:pt x="146" y="237066"/>
                </a:lnTo>
                <a:lnTo>
                  <a:pt x="0" y="229823"/>
                </a:lnTo>
                <a:lnTo>
                  <a:pt x="913" y="226558"/>
                </a:lnTo>
                <a:lnTo>
                  <a:pt x="5797" y="217412"/>
                </a:lnTo>
                <a:lnTo>
                  <a:pt x="8620" y="207717"/>
                </a:lnTo>
                <a:lnTo>
                  <a:pt x="12656" y="198364"/>
                </a:lnTo>
                <a:lnTo>
                  <a:pt x="15733" y="191490"/>
                </a:lnTo>
                <a:lnTo>
                  <a:pt x="23616" y="182323"/>
                </a:lnTo>
                <a:lnTo>
                  <a:pt x="34346" y="171340"/>
                </a:lnTo>
                <a:lnTo>
                  <a:pt x="46805" y="158822"/>
                </a:lnTo>
                <a:lnTo>
                  <a:pt x="50214" y="157316"/>
                </a:lnTo>
                <a:lnTo>
                  <a:pt x="63162" y="155198"/>
                </a:lnTo>
                <a:lnTo>
                  <a:pt x="76553" y="154481"/>
                </a:lnTo>
                <a:lnTo>
                  <a:pt x="79571" y="154423"/>
                </a:lnTo>
                <a:lnTo>
                  <a:pt x="88005" y="156897"/>
                </a:lnTo>
                <a:lnTo>
                  <a:pt x="97151" y="160219"/>
                </a:lnTo>
                <a:lnTo>
                  <a:pt x="110784" y="162353"/>
                </a:lnTo>
                <a:lnTo>
                  <a:pt x="122649" y="162774"/>
                </a:lnTo>
                <a:lnTo>
                  <a:pt x="125542" y="163761"/>
                </a:lnTo>
                <a:lnTo>
                  <a:pt x="131296" y="167398"/>
                </a:lnTo>
                <a:lnTo>
                  <a:pt x="139569" y="169649"/>
                </a:lnTo>
                <a:lnTo>
                  <a:pt x="144442" y="170249"/>
                </a:lnTo>
                <a:lnTo>
                  <a:pt x="148643" y="171602"/>
                </a:lnTo>
                <a:lnTo>
                  <a:pt x="159107" y="177104"/>
                </a:lnTo>
                <a:lnTo>
                  <a:pt x="173716" y="181986"/>
                </a:lnTo>
                <a:lnTo>
                  <a:pt x="182870" y="185658"/>
                </a:lnTo>
                <a:lnTo>
                  <a:pt x="199047" y="190555"/>
                </a:lnTo>
                <a:lnTo>
                  <a:pt x="208416" y="194229"/>
                </a:lnTo>
                <a:lnTo>
                  <a:pt x="215754" y="195861"/>
                </a:lnTo>
                <a:lnTo>
                  <a:pt x="222191" y="199127"/>
                </a:lnTo>
                <a:lnTo>
                  <a:pt x="225241" y="201331"/>
                </a:lnTo>
                <a:lnTo>
                  <a:pt x="233710" y="203781"/>
                </a:lnTo>
                <a:lnTo>
                  <a:pt x="238635" y="204433"/>
                </a:lnTo>
                <a:lnTo>
                  <a:pt x="246647" y="207699"/>
                </a:lnTo>
                <a:lnTo>
                  <a:pt x="259054" y="214893"/>
                </a:lnTo>
                <a:lnTo>
                  <a:pt x="268422" y="219333"/>
                </a:lnTo>
                <a:lnTo>
                  <a:pt x="284738" y="224724"/>
                </a:lnTo>
                <a:lnTo>
                  <a:pt x="294125" y="228465"/>
                </a:lnTo>
                <a:lnTo>
                  <a:pt x="310453" y="233406"/>
                </a:lnTo>
                <a:lnTo>
                  <a:pt x="319842" y="237086"/>
                </a:lnTo>
                <a:lnTo>
                  <a:pt x="327189" y="238722"/>
                </a:lnTo>
                <a:lnTo>
                  <a:pt x="333630" y="241988"/>
                </a:lnTo>
                <a:lnTo>
                  <a:pt x="345151" y="249183"/>
                </a:lnTo>
                <a:lnTo>
                  <a:pt x="354313" y="253623"/>
                </a:lnTo>
                <a:lnTo>
                  <a:pt x="364826" y="256123"/>
                </a:lnTo>
                <a:lnTo>
                  <a:pt x="379823" y="257036"/>
                </a:lnTo>
                <a:lnTo>
                  <a:pt x="422688" y="257174"/>
                </a:lnTo>
                <a:lnTo>
                  <a:pt x="425580" y="256222"/>
                </a:lnTo>
                <a:lnTo>
                  <a:pt x="431335" y="252624"/>
                </a:lnTo>
                <a:lnTo>
                  <a:pt x="442789" y="242553"/>
                </a:lnTo>
                <a:lnTo>
                  <a:pt x="451366" y="234216"/>
                </a:lnTo>
                <a:lnTo>
                  <a:pt x="482800" y="202882"/>
                </a:lnTo>
                <a:lnTo>
                  <a:pt x="488516" y="194627"/>
                </a:lnTo>
                <a:lnTo>
                  <a:pt x="491373" y="189759"/>
                </a:lnTo>
                <a:lnTo>
                  <a:pt x="494548" y="179270"/>
                </a:lnTo>
                <a:lnTo>
                  <a:pt x="495395" y="173806"/>
                </a:lnTo>
                <a:lnTo>
                  <a:pt x="496912" y="168258"/>
                </a:lnTo>
                <a:lnTo>
                  <a:pt x="498875" y="162655"/>
                </a:lnTo>
                <a:lnTo>
                  <a:pt x="501137" y="157014"/>
                </a:lnTo>
                <a:lnTo>
                  <a:pt x="503598" y="151349"/>
                </a:lnTo>
                <a:lnTo>
                  <a:pt x="508871" y="139973"/>
                </a:lnTo>
                <a:lnTo>
                  <a:pt x="510658" y="134273"/>
                </a:lnTo>
                <a:lnTo>
                  <a:pt x="511850" y="128568"/>
                </a:lnTo>
                <a:lnTo>
                  <a:pt x="512644" y="122860"/>
                </a:lnTo>
                <a:lnTo>
                  <a:pt x="513174" y="117149"/>
                </a:lnTo>
                <a:lnTo>
                  <a:pt x="513527" y="111437"/>
                </a:lnTo>
                <a:lnTo>
                  <a:pt x="513762" y="105724"/>
                </a:lnTo>
                <a:lnTo>
                  <a:pt x="514872" y="100010"/>
                </a:lnTo>
                <a:lnTo>
                  <a:pt x="516564" y="94296"/>
                </a:lnTo>
                <a:lnTo>
                  <a:pt x="520031" y="83819"/>
                </a:lnTo>
                <a:lnTo>
                  <a:pt x="521573" y="75989"/>
                </a:lnTo>
                <a:lnTo>
                  <a:pt x="522258" y="66793"/>
                </a:lnTo>
                <a:lnTo>
                  <a:pt x="522562" y="57308"/>
                </a:lnTo>
                <a:lnTo>
                  <a:pt x="522697" y="49918"/>
                </a:lnTo>
                <a:lnTo>
                  <a:pt x="521781" y="46614"/>
                </a:lnTo>
                <a:lnTo>
                  <a:pt x="516893" y="37412"/>
                </a:lnTo>
                <a:lnTo>
                  <a:pt x="515415" y="31551"/>
                </a:lnTo>
                <a:lnTo>
                  <a:pt x="514583" y="22895"/>
                </a:lnTo>
                <a:lnTo>
                  <a:pt x="513514" y="20978"/>
                </a:lnTo>
                <a:lnTo>
                  <a:pt x="511849" y="19701"/>
                </a:lnTo>
                <a:lnTo>
                  <a:pt x="509786" y="18849"/>
                </a:lnTo>
                <a:lnTo>
                  <a:pt x="508411" y="17328"/>
                </a:lnTo>
                <a:lnTo>
                  <a:pt x="507494" y="15362"/>
                </a:lnTo>
                <a:lnTo>
                  <a:pt x="506883" y="13099"/>
                </a:lnTo>
                <a:lnTo>
                  <a:pt x="504571" y="11591"/>
                </a:lnTo>
                <a:lnTo>
                  <a:pt x="496921" y="9914"/>
                </a:lnTo>
                <a:lnTo>
                  <a:pt x="494119" y="8514"/>
                </a:lnTo>
                <a:lnTo>
                  <a:pt x="492251" y="6629"/>
                </a:lnTo>
                <a:lnTo>
                  <a:pt x="491006" y="4419"/>
                </a:lnTo>
                <a:lnTo>
                  <a:pt x="488271" y="2946"/>
                </a:lnTo>
                <a:lnTo>
                  <a:pt x="473973" y="388"/>
                </a:lnTo>
                <a:lnTo>
                  <a:pt x="459848" y="51"/>
                </a:lnTo>
                <a:lnTo>
                  <a:pt x="443906" y="11"/>
                </a:lnTo>
                <a:lnTo>
                  <a:pt x="440679" y="960"/>
                </a:lnTo>
                <a:lnTo>
                  <a:pt x="431585" y="5894"/>
                </a:lnTo>
                <a:lnTo>
                  <a:pt x="422858" y="8731"/>
                </a:lnTo>
                <a:lnTo>
                  <a:pt x="41136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1390"/>
          <p:cNvSpPr/>
          <p:nvPr/>
        </p:nvSpPr>
        <p:spPr>
          <a:xfrm>
            <a:off x="5763684" y="3729037"/>
            <a:ext cx="299932" cy="8574"/>
          </a:xfrm>
          <a:custGeom>
            <a:avLst/>
            <a:gdLst/>
            <a:ahLst/>
            <a:cxnLst/>
            <a:rect l="0" t="0" r="0" b="0"/>
            <a:pathLst>
              <a:path w="299932" h="8574">
                <a:moveTo>
                  <a:pt x="17038" y="0"/>
                </a:moveTo>
                <a:lnTo>
                  <a:pt x="0" y="0"/>
                </a:lnTo>
                <a:lnTo>
                  <a:pt x="4476" y="0"/>
                </a:lnTo>
                <a:lnTo>
                  <a:pt x="5806" y="953"/>
                </a:lnTo>
                <a:lnTo>
                  <a:pt x="6692" y="2540"/>
                </a:lnTo>
                <a:lnTo>
                  <a:pt x="7283" y="4551"/>
                </a:lnTo>
                <a:lnTo>
                  <a:pt x="8630" y="5892"/>
                </a:lnTo>
                <a:lnTo>
                  <a:pt x="10480" y="6785"/>
                </a:lnTo>
                <a:lnTo>
                  <a:pt x="15743" y="8220"/>
                </a:lnTo>
                <a:lnTo>
                  <a:pt x="21205" y="8468"/>
                </a:lnTo>
                <a:lnTo>
                  <a:pt x="45647" y="8570"/>
                </a:lnTo>
                <a:lnTo>
                  <a:pt x="177165" y="8573"/>
                </a:lnTo>
                <a:lnTo>
                  <a:pt x="182845" y="7620"/>
                </a:lnTo>
                <a:lnTo>
                  <a:pt x="188536" y="6033"/>
                </a:lnTo>
                <a:lnTo>
                  <a:pt x="194235" y="4022"/>
                </a:lnTo>
                <a:lnTo>
                  <a:pt x="199939" y="2681"/>
                </a:lnTo>
                <a:lnTo>
                  <a:pt x="205647" y="1787"/>
                </a:lnTo>
                <a:lnTo>
                  <a:pt x="211358" y="1192"/>
                </a:lnTo>
                <a:lnTo>
                  <a:pt x="217069" y="795"/>
                </a:lnTo>
                <a:lnTo>
                  <a:pt x="222782" y="530"/>
                </a:lnTo>
                <a:lnTo>
                  <a:pt x="237384" y="157"/>
                </a:lnTo>
                <a:lnTo>
                  <a:pt x="2999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1391"/>
          <p:cNvSpPr/>
          <p:nvPr/>
        </p:nvSpPr>
        <p:spPr>
          <a:xfrm>
            <a:off x="6055147" y="3531911"/>
            <a:ext cx="291361" cy="454302"/>
          </a:xfrm>
          <a:custGeom>
            <a:avLst/>
            <a:gdLst/>
            <a:ahLst/>
            <a:cxnLst/>
            <a:rect l="0" t="0" r="0" b="0"/>
            <a:pathLst>
              <a:path w="291361" h="454302">
                <a:moveTo>
                  <a:pt x="8468" y="59966"/>
                </a:moveTo>
                <a:lnTo>
                  <a:pt x="3917" y="59966"/>
                </a:lnTo>
                <a:lnTo>
                  <a:pt x="2576" y="59014"/>
                </a:lnTo>
                <a:lnTo>
                  <a:pt x="1682" y="57426"/>
                </a:lnTo>
                <a:lnTo>
                  <a:pt x="248" y="52585"/>
                </a:lnTo>
                <a:lnTo>
                  <a:pt x="0" y="47196"/>
                </a:lnTo>
                <a:lnTo>
                  <a:pt x="917" y="44785"/>
                </a:lnTo>
                <a:lnTo>
                  <a:pt x="4477" y="39567"/>
                </a:lnTo>
                <a:lnTo>
                  <a:pt x="6760" y="37794"/>
                </a:lnTo>
                <a:lnTo>
                  <a:pt x="9234" y="36612"/>
                </a:lnTo>
                <a:lnTo>
                  <a:pt x="11836" y="35824"/>
                </a:lnTo>
                <a:lnTo>
                  <a:pt x="17267" y="32409"/>
                </a:lnTo>
                <a:lnTo>
                  <a:pt x="23809" y="27716"/>
                </a:lnTo>
                <a:lnTo>
                  <a:pt x="28220" y="25131"/>
                </a:lnTo>
                <a:lnTo>
                  <a:pt x="33066" y="22455"/>
                </a:lnTo>
                <a:lnTo>
                  <a:pt x="38201" y="20671"/>
                </a:lnTo>
                <a:lnTo>
                  <a:pt x="43530" y="19482"/>
                </a:lnTo>
                <a:lnTo>
                  <a:pt x="48988" y="18689"/>
                </a:lnTo>
                <a:lnTo>
                  <a:pt x="54531" y="17208"/>
                </a:lnTo>
                <a:lnTo>
                  <a:pt x="60132" y="15268"/>
                </a:lnTo>
                <a:lnTo>
                  <a:pt x="65770" y="13023"/>
                </a:lnTo>
                <a:lnTo>
                  <a:pt x="71434" y="10573"/>
                </a:lnTo>
                <a:lnTo>
                  <a:pt x="82808" y="5311"/>
                </a:lnTo>
                <a:lnTo>
                  <a:pt x="88508" y="3527"/>
                </a:lnTo>
                <a:lnTo>
                  <a:pt x="94213" y="2338"/>
                </a:lnTo>
                <a:lnTo>
                  <a:pt x="99921" y="1545"/>
                </a:lnTo>
                <a:lnTo>
                  <a:pt x="105631" y="1016"/>
                </a:lnTo>
                <a:lnTo>
                  <a:pt x="111344" y="664"/>
                </a:lnTo>
                <a:lnTo>
                  <a:pt x="122770" y="272"/>
                </a:lnTo>
                <a:lnTo>
                  <a:pt x="145628" y="21"/>
                </a:lnTo>
                <a:lnTo>
                  <a:pt x="151343" y="0"/>
                </a:lnTo>
                <a:lnTo>
                  <a:pt x="157058" y="939"/>
                </a:lnTo>
                <a:lnTo>
                  <a:pt x="162773" y="2517"/>
                </a:lnTo>
                <a:lnTo>
                  <a:pt x="168488" y="4521"/>
                </a:lnTo>
                <a:lnTo>
                  <a:pt x="174203" y="6811"/>
                </a:lnTo>
                <a:lnTo>
                  <a:pt x="179918" y="9289"/>
                </a:lnTo>
                <a:lnTo>
                  <a:pt x="191347" y="14583"/>
                </a:lnTo>
                <a:lnTo>
                  <a:pt x="202778" y="20111"/>
                </a:lnTo>
                <a:lnTo>
                  <a:pt x="211668" y="25743"/>
                </a:lnTo>
                <a:lnTo>
                  <a:pt x="215372" y="28578"/>
                </a:lnTo>
                <a:lnTo>
                  <a:pt x="222027" y="36808"/>
                </a:lnTo>
                <a:lnTo>
                  <a:pt x="228161" y="46817"/>
                </a:lnTo>
                <a:lnTo>
                  <a:pt x="234062" y="57614"/>
                </a:lnTo>
                <a:lnTo>
                  <a:pt x="242400" y="68763"/>
                </a:lnTo>
                <a:lnTo>
                  <a:pt x="247290" y="74403"/>
                </a:lnTo>
                <a:lnTo>
                  <a:pt x="250550" y="80068"/>
                </a:lnTo>
                <a:lnTo>
                  <a:pt x="254172" y="91443"/>
                </a:lnTo>
                <a:lnTo>
                  <a:pt x="255782" y="105389"/>
                </a:lnTo>
                <a:lnTo>
                  <a:pt x="256211" y="113107"/>
                </a:lnTo>
                <a:lnTo>
                  <a:pt x="256689" y="129305"/>
                </a:lnTo>
                <a:lnTo>
                  <a:pt x="257047" y="181217"/>
                </a:lnTo>
                <a:lnTo>
                  <a:pt x="256103" y="189378"/>
                </a:lnTo>
                <a:lnTo>
                  <a:pt x="254520" y="197676"/>
                </a:lnTo>
                <a:lnTo>
                  <a:pt x="252513" y="206065"/>
                </a:lnTo>
                <a:lnTo>
                  <a:pt x="250222" y="213563"/>
                </a:lnTo>
                <a:lnTo>
                  <a:pt x="236918" y="249785"/>
                </a:lnTo>
                <a:lnTo>
                  <a:pt x="231287" y="263710"/>
                </a:lnTo>
                <a:lnTo>
                  <a:pt x="225608" y="277201"/>
                </a:lnTo>
                <a:lnTo>
                  <a:pt x="219910" y="292722"/>
                </a:lnTo>
                <a:lnTo>
                  <a:pt x="211662" y="306606"/>
                </a:lnTo>
                <a:lnTo>
                  <a:pt x="206795" y="312975"/>
                </a:lnTo>
                <a:lnTo>
                  <a:pt x="201646" y="320079"/>
                </a:lnTo>
                <a:lnTo>
                  <a:pt x="190845" y="335592"/>
                </a:lnTo>
                <a:lnTo>
                  <a:pt x="185297" y="342776"/>
                </a:lnTo>
                <a:lnTo>
                  <a:pt x="179694" y="349471"/>
                </a:lnTo>
                <a:lnTo>
                  <a:pt x="174054" y="355840"/>
                </a:lnTo>
                <a:lnTo>
                  <a:pt x="165246" y="367995"/>
                </a:lnTo>
                <a:lnTo>
                  <a:pt x="157204" y="379748"/>
                </a:lnTo>
                <a:lnTo>
                  <a:pt x="152393" y="385549"/>
                </a:lnTo>
                <a:lnTo>
                  <a:pt x="147280" y="391322"/>
                </a:lnTo>
                <a:lnTo>
                  <a:pt x="141967" y="396122"/>
                </a:lnTo>
                <a:lnTo>
                  <a:pt x="136520" y="400275"/>
                </a:lnTo>
                <a:lnTo>
                  <a:pt x="130983" y="403996"/>
                </a:lnTo>
                <a:lnTo>
                  <a:pt x="125387" y="407429"/>
                </a:lnTo>
                <a:lnTo>
                  <a:pt x="119752" y="410671"/>
                </a:lnTo>
                <a:lnTo>
                  <a:pt x="114089" y="413784"/>
                </a:lnTo>
                <a:lnTo>
                  <a:pt x="105258" y="419784"/>
                </a:lnTo>
                <a:lnTo>
                  <a:pt x="101569" y="422717"/>
                </a:lnTo>
                <a:lnTo>
                  <a:pt x="97206" y="424673"/>
                </a:lnTo>
                <a:lnTo>
                  <a:pt x="92391" y="425976"/>
                </a:lnTo>
                <a:lnTo>
                  <a:pt x="87276" y="426845"/>
                </a:lnTo>
                <a:lnTo>
                  <a:pt x="81962" y="428377"/>
                </a:lnTo>
                <a:lnTo>
                  <a:pt x="76514" y="430351"/>
                </a:lnTo>
                <a:lnTo>
                  <a:pt x="70977" y="432619"/>
                </a:lnTo>
                <a:lnTo>
                  <a:pt x="62285" y="435140"/>
                </a:lnTo>
                <a:lnTo>
                  <a:pt x="58633" y="435812"/>
                </a:lnTo>
                <a:lnTo>
                  <a:pt x="55246" y="435308"/>
                </a:lnTo>
                <a:lnTo>
                  <a:pt x="52036" y="434019"/>
                </a:lnTo>
                <a:lnTo>
                  <a:pt x="48943" y="432207"/>
                </a:lnTo>
                <a:lnTo>
                  <a:pt x="42967" y="430194"/>
                </a:lnTo>
                <a:lnTo>
                  <a:pt x="40039" y="429657"/>
                </a:lnTo>
                <a:lnTo>
                  <a:pt x="34247" y="426521"/>
                </a:lnTo>
                <a:lnTo>
                  <a:pt x="31369" y="424351"/>
                </a:lnTo>
                <a:lnTo>
                  <a:pt x="29450" y="421952"/>
                </a:lnTo>
                <a:lnTo>
                  <a:pt x="28171" y="419400"/>
                </a:lnTo>
                <a:lnTo>
                  <a:pt x="27318" y="416746"/>
                </a:lnTo>
                <a:lnTo>
                  <a:pt x="23831" y="411258"/>
                </a:lnTo>
                <a:lnTo>
                  <a:pt x="21568" y="408460"/>
                </a:lnTo>
                <a:lnTo>
                  <a:pt x="20058" y="405643"/>
                </a:lnTo>
                <a:lnTo>
                  <a:pt x="18381" y="399973"/>
                </a:lnTo>
                <a:lnTo>
                  <a:pt x="18887" y="397127"/>
                </a:lnTo>
                <a:lnTo>
                  <a:pt x="21988" y="391425"/>
                </a:lnTo>
                <a:lnTo>
                  <a:pt x="29089" y="382861"/>
                </a:lnTo>
                <a:lnTo>
                  <a:pt x="37226" y="374290"/>
                </a:lnTo>
                <a:lnTo>
                  <a:pt x="45379" y="368576"/>
                </a:lnTo>
                <a:lnTo>
                  <a:pt x="50220" y="365718"/>
                </a:lnTo>
                <a:lnTo>
                  <a:pt x="55352" y="361908"/>
                </a:lnTo>
                <a:lnTo>
                  <a:pt x="60680" y="357464"/>
                </a:lnTo>
                <a:lnTo>
                  <a:pt x="66135" y="352595"/>
                </a:lnTo>
                <a:lnTo>
                  <a:pt x="71678" y="349350"/>
                </a:lnTo>
                <a:lnTo>
                  <a:pt x="77278" y="347186"/>
                </a:lnTo>
                <a:lnTo>
                  <a:pt x="82916" y="345744"/>
                </a:lnTo>
                <a:lnTo>
                  <a:pt x="88580" y="343829"/>
                </a:lnTo>
                <a:lnTo>
                  <a:pt x="94261" y="341601"/>
                </a:lnTo>
                <a:lnTo>
                  <a:pt x="99953" y="339163"/>
                </a:lnTo>
                <a:lnTo>
                  <a:pt x="106605" y="337537"/>
                </a:lnTo>
                <a:lnTo>
                  <a:pt x="113898" y="336454"/>
                </a:lnTo>
                <a:lnTo>
                  <a:pt x="121617" y="335731"/>
                </a:lnTo>
                <a:lnTo>
                  <a:pt x="128668" y="336202"/>
                </a:lnTo>
                <a:lnTo>
                  <a:pt x="135274" y="337468"/>
                </a:lnTo>
                <a:lnTo>
                  <a:pt x="141582" y="339265"/>
                </a:lnTo>
                <a:lnTo>
                  <a:pt x="148646" y="340463"/>
                </a:lnTo>
                <a:lnTo>
                  <a:pt x="156213" y="341261"/>
                </a:lnTo>
                <a:lnTo>
                  <a:pt x="164114" y="341794"/>
                </a:lnTo>
                <a:lnTo>
                  <a:pt x="171287" y="344054"/>
                </a:lnTo>
                <a:lnTo>
                  <a:pt x="177974" y="347465"/>
                </a:lnTo>
                <a:lnTo>
                  <a:pt x="184337" y="351645"/>
                </a:lnTo>
                <a:lnTo>
                  <a:pt x="190484" y="355383"/>
                </a:lnTo>
                <a:lnTo>
                  <a:pt x="196487" y="358829"/>
                </a:lnTo>
                <a:lnTo>
                  <a:pt x="202394" y="362078"/>
                </a:lnTo>
                <a:lnTo>
                  <a:pt x="208236" y="366149"/>
                </a:lnTo>
                <a:lnTo>
                  <a:pt x="214037" y="370768"/>
                </a:lnTo>
                <a:lnTo>
                  <a:pt x="219809" y="375752"/>
                </a:lnTo>
                <a:lnTo>
                  <a:pt x="225561" y="380028"/>
                </a:lnTo>
                <a:lnTo>
                  <a:pt x="231302" y="383830"/>
                </a:lnTo>
                <a:lnTo>
                  <a:pt x="237034" y="387318"/>
                </a:lnTo>
                <a:lnTo>
                  <a:pt x="242760" y="391548"/>
                </a:lnTo>
                <a:lnTo>
                  <a:pt x="248482" y="396274"/>
                </a:lnTo>
                <a:lnTo>
                  <a:pt x="258968" y="405651"/>
                </a:lnTo>
                <a:lnTo>
                  <a:pt x="266803" y="412994"/>
                </a:lnTo>
                <a:lnTo>
                  <a:pt x="273461" y="421972"/>
                </a:lnTo>
                <a:lnTo>
                  <a:pt x="282512" y="436109"/>
                </a:lnTo>
                <a:lnTo>
                  <a:pt x="286793" y="440818"/>
                </a:lnTo>
                <a:lnTo>
                  <a:pt x="288315" y="443407"/>
                </a:lnTo>
                <a:lnTo>
                  <a:pt x="291360" y="4543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1392"/>
          <p:cNvSpPr/>
          <p:nvPr/>
        </p:nvSpPr>
        <p:spPr>
          <a:xfrm>
            <a:off x="6749666" y="3386137"/>
            <a:ext cx="111172" cy="171451"/>
          </a:xfrm>
          <a:custGeom>
            <a:avLst/>
            <a:gdLst/>
            <a:ahLst/>
            <a:cxnLst/>
            <a:rect l="0" t="0" r="0" b="0"/>
            <a:pathLst>
              <a:path w="111172" h="171451">
                <a:moveTo>
                  <a:pt x="85474" y="8573"/>
                </a:moveTo>
                <a:lnTo>
                  <a:pt x="85474" y="4022"/>
                </a:lnTo>
                <a:lnTo>
                  <a:pt x="84521" y="2681"/>
                </a:lnTo>
                <a:lnTo>
                  <a:pt x="82934" y="1787"/>
                </a:lnTo>
                <a:lnTo>
                  <a:pt x="77254" y="105"/>
                </a:lnTo>
                <a:lnTo>
                  <a:pt x="74519" y="47"/>
                </a:lnTo>
                <a:lnTo>
                  <a:pt x="56759" y="3"/>
                </a:lnTo>
                <a:lnTo>
                  <a:pt x="53948" y="955"/>
                </a:lnTo>
                <a:lnTo>
                  <a:pt x="51121" y="2541"/>
                </a:lnTo>
                <a:lnTo>
                  <a:pt x="48285" y="4552"/>
                </a:lnTo>
                <a:lnTo>
                  <a:pt x="45441" y="5892"/>
                </a:lnTo>
                <a:lnTo>
                  <a:pt x="42593" y="6786"/>
                </a:lnTo>
                <a:lnTo>
                  <a:pt x="39742" y="7381"/>
                </a:lnTo>
                <a:lnTo>
                  <a:pt x="36888" y="7778"/>
                </a:lnTo>
                <a:lnTo>
                  <a:pt x="34033" y="8043"/>
                </a:lnTo>
                <a:lnTo>
                  <a:pt x="31178" y="8220"/>
                </a:lnTo>
                <a:lnTo>
                  <a:pt x="28321" y="9290"/>
                </a:lnTo>
                <a:lnTo>
                  <a:pt x="25464" y="10956"/>
                </a:lnTo>
                <a:lnTo>
                  <a:pt x="22608" y="13019"/>
                </a:lnTo>
                <a:lnTo>
                  <a:pt x="19751" y="14394"/>
                </a:lnTo>
                <a:lnTo>
                  <a:pt x="16893" y="15311"/>
                </a:lnTo>
                <a:lnTo>
                  <a:pt x="10014" y="16783"/>
                </a:lnTo>
                <a:lnTo>
                  <a:pt x="9450" y="17856"/>
                </a:lnTo>
                <a:lnTo>
                  <a:pt x="8655" y="22965"/>
                </a:lnTo>
                <a:lnTo>
                  <a:pt x="8470" y="24494"/>
                </a:lnTo>
                <a:lnTo>
                  <a:pt x="7468" y="24902"/>
                </a:lnTo>
                <a:lnTo>
                  <a:pt x="5848" y="25174"/>
                </a:lnTo>
                <a:lnTo>
                  <a:pt x="953" y="25610"/>
                </a:lnTo>
                <a:lnTo>
                  <a:pt x="552" y="26598"/>
                </a:lnTo>
                <a:lnTo>
                  <a:pt x="105" y="30237"/>
                </a:lnTo>
                <a:lnTo>
                  <a:pt x="939" y="31588"/>
                </a:lnTo>
                <a:lnTo>
                  <a:pt x="2447" y="32489"/>
                </a:lnTo>
                <a:lnTo>
                  <a:pt x="4405" y="33089"/>
                </a:lnTo>
                <a:lnTo>
                  <a:pt x="4758" y="34442"/>
                </a:lnTo>
                <a:lnTo>
                  <a:pt x="4041" y="36296"/>
                </a:lnTo>
                <a:lnTo>
                  <a:pt x="597" y="41566"/>
                </a:lnTo>
                <a:lnTo>
                  <a:pt x="125" y="44826"/>
                </a:lnTo>
                <a:lnTo>
                  <a:pt x="0" y="47029"/>
                </a:lnTo>
                <a:lnTo>
                  <a:pt x="869" y="48498"/>
                </a:lnTo>
                <a:lnTo>
                  <a:pt x="2400" y="49477"/>
                </a:lnTo>
                <a:lnTo>
                  <a:pt x="4374" y="50129"/>
                </a:lnTo>
                <a:lnTo>
                  <a:pt x="6642" y="51517"/>
                </a:lnTo>
                <a:lnTo>
                  <a:pt x="9107" y="53395"/>
                </a:lnTo>
                <a:lnTo>
                  <a:pt x="11702" y="55599"/>
                </a:lnTo>
                <a:lnTo>
                  <a:pt x="14385" y="57069"/>
                </a:lnTo>
                <a:lnTo>
                  <a:pt x="17127" y="58048"/>
                </a:lnTo>
                <a:lnTo>
                  <a:pt x="19906" y="58701"/>
                </a:lnTo>
                <a:lnTo>
                  <a:pt x="22712" y="60089"/>
                </a:lnTo>
                <a:lnTo>
                  <a:pt x="25535" y="61967"/>
                </a:lnTo>
                <a:lnTo>
                  <a:pt x="28370" y="64171"/>
                </a:lnTo>
                <a:lnTo>
                  <a:pt x="30259" y="66593"/>
                </a:lnTo>
                <a:lnTo>
                  <a:pt x="31519" y="69161"/>
                </a:lnTo>
                <a:lnTo>
                  <a:pt x="32359" y="71825"/>
                </a:lnTo>
                <a:lnTo>
                  <a:pt x="34824" y="73601"/>
                </a:lnTo>
                <a:lnTo>
                  <a:pt x="38373" y="74785"/>
                </a:lnTo>
                <a:lnTo>
                  <a:pt x="42643" y="75574"/>
                </a:lnTo>
                <a:lnTo>
                  <a:pt x="45490" y="77053"/>
                </a:lnTo>
                <a:lnTo>
                  <a:pt x="47388" y="78991"/>
                </a:lnTo>
                <a:lnTo>
                  <a:pt x="48653" y="81236"/>
                </a:lnTo>
                <a:lnTo>
                  <a:pt x="50449" y="82732"/>
                </a:lnTo>
                <a:lnTo>
                  <a:pt x="52599" y="83730"/>
                </a:lnTo>
                <a:lnTo>
                  <a:pt x="54985" y="84395"/>
                </a:lnTo>
                <a:lnTo>
                  <a:pt x="57527" y="85791"/>
                </a:lnTo>
                <a:lnTo>
                  <a:pt x="60176" y="87674"/>
                </a:lnTo>
                <a:lnTo>
                  <a:pt x="62894" y="89882"/>
                </a:lnTo>
                <a:lnTo>
                  <a:pt x="65658" y="92306"/>
                </a:lnTo>
                <a:lnTo>
                  <a:pt x="68453" y="94875"/>
                </a:lnTo>
                <a:lnTo>
                  <a:pt x="74098" y="100269"/>
                </a:lnTo>
                <a:lnTo>
                  <a:pt x="88339" y="114334"/>
                </a:lnTo>
                <a:lnTo>
                  <a:pt x="90241" y="117180"/>
                </a:lnTo>
                <a:lnTo>
                  <a:pt x="91510" y="120030"/>
                </a:lnTo>
                <a:lnTo>
                  <a:pt x="92355" y="122882"/>
                </a:lnTo>
                <a:lnTo>
                  <a:pt x="92918" y="125737"/>
                </a:lnTo>
                <a:lnTo>
                  <a:pt x="93295" y="128592"/>
                </a:lnTo>
                <a:lnTo>
                  <a:pt x="93544" y="131448"/>
                </a:lnTo>
                <a:lnTo>
                  <a:pt x="94665" y="133352"/>
                </a:lnTo>
                <a:lnTo>
                  <a:pt x="96364" y="134621"/>
                </a:lnTo>
                <a:lnTo>
                  <a:pt x="98448" y="135468"/>
                </a:lnTo>
                <a:lnTo>
                  <a:pt x="99839" y="136984"/>
                </a:lnTo>
                <a:lnTo>
                  <a:pt x="100765" y="138948"/>
                </a:lnTo>
                <a:lnTo>
                  <a:pt x="101795" y="143670"/>
                </a:lnTo>
                <a:lnTo>
                  <a:pt x="102252" y="148943"/>
                </a:lnTo>
                <a:lnTo>
                  <a:pt x="102546" y="154198"/>
                </a:lnTo>
                <a:lnTo>
                  <a:pt x="102586" y="158385"/>
                </a:lnTo>
                <a:lnTo>
                  <a:pt x="101645" y="159882"/>
                </a:lnTo>
                <a:lnTo>
                  <a:pt x="100064" y="160881"/>
                </a:lnTo>
                <a:lnTo>
                  <a:pt x="98058" y="161546"/>
                </a:lnTo>
                <a:lnTo>
                  <a:pt x="96721" y="162943"/>
                </a:lnTo>
                <a:lnTo>
                  <a:pt x="95829" y="164826"/>
                </a:lnTo>
                <a:lnTo>
                  <a:pt x="94398" y="170142"/>
                </a:lnTo>
                <a:lnTo>
                  <a:pt x="93328" y="170578"/>
                </a:lnTo>
                <a:lnTo>
                  <a:pt x="91662" y="170869"/>
                </a:lnTo>
                <a:lnTo>
                  <a:pt x="86696" y="171335"/>
                </a:lnTo>
                <a:lnTo>
                  <a:pt x="83477" y="171399"/>
                </a:lnTo>
                <a:lnTo>
                  <a:pt x="55697" y="171450"/>
                </a:lnTo>
                <a:lnTo>
                  <a:pt x="54193" y="170497"/>
                </a:lnTo>
                <a:lnTo>
                  <a:pt x="53190" y="168910"/>
                </a:lnTo>
                <a:lnTo>
                  <a:pt x="52521" y="166900"/>
                </a:lnTo>
                <a:lnTo>
                  <a:pt x="51123" y="165558"/>
                </a:lnTo>
                <a:lnTo>
                  <a:pt x="49238" y="164665"/>
                </a:lnTo>
                <a:lnTo>
                  <a:pt x="47029" y="164069"/>
                </a:lnTo>
                <a:lnTo>
                  <a:pt x="45556" y="162720"/>
                </a:lnTo>
                <a:lnTo>
                  <a:pt x="44575" y="160867"/>
                </a:lnTo>
                <a:lnTo>
                  <a:pt x="42726" y="154689"/>
                </a:lnTo>
                <a:lnTo>
                  <a:pt x="40122" y="154476"/>
                </a:lnTo>
                <a:lnTo>
                  <a:pt x="38094" y="154419"/>
                </a:lnTo>
                <a:lnTo>
                  <a:pt x="36743" y="153428"/>
                </a:lnTo>
                <a:lnTo>
                  <a:pt x="35841" y="151816"/>
                </a:lnTo>
                <a:lnTo>
                  <a:pt x="34395" y="146934"/>
                </a:lnTo>
                <a:lnTo>
                  <a:pt x="34197" y="143727"/>
                </a:lnTo>
                <a:lnTo>
                  <a:pt x="34144" y="141538"/>
                </a:lnTo>
                <a:lnTo>
                  <a:pt x="35061" y="139126"/>
                </a:lnTo>
                <a:lnTo>
                  <a:pt x="36625" y="136566"/>
                </a:lnTo>
                <a:lnTo>
                  <a:pt x="41429" y="130163"/>
                </a:lnTo>
                <a:lnTo>
                  <a:pt x="44626" y="126748"/>
                </a:lnTo>
                <a:lnTo>
                  <a:pt x="46812" y="124504"/>
                </a:lnTo>
                <a:lnTo>
                  <a:pt x="48269" y="122055"/>
                </a:lnTo>
                <a:lnTo>
                  <a:pt x="51273" y="113105"/>
                </a:lnTo>
                <a:lnTo>
                  <a:pt x="53148" y="108741"/>
                </a:lnTo>
                <a:lnTo>
                  <a:pt x="55351" y="103927"/>
                </a:lnTo>
                <a:lnTo>
                  <a:pt x="57772" y="99764"/>
                </a:lnTo>
                <a:lnTo>
                  <a:pt x="60338" y="96037"/>
                </a:lnTo>
                <a:lnTo>
                  <a:pt x="63001" y="92600"/>
                </a:lnTo>
                <a:lnTo>
                  <a:pt x="65730" y="89356"/>
                </a:lnTo>
                <a:lnTo>
                  <a:pt x="68501" y="86241"/>
                </a:lnTo>
                <a:lnTo>
                  <a:pt x="74120" y="80239"/>
                </a:lnTo>
                <a:lnTo>
                  <a:pt x="85488" y="68625"/>
                </a:lnTo>
                <a:lnTo>
                  <a:pt x="88341" y="65753"/>
                </a:lnTo>
                <a:lnTo>
                  <a:pt x="90242" y="61933"/>
                </a:lnTo>
                <a:lnTo>
                  <a:pt x="91510" y="57481"/>
                </a:lnTo>
                <a:lnTo>
                  <a:pt x="92356" y="52608"/>
                </a:lnTo>
                <a:lnTo>
                  <a:pt x="94824" y="48407"/>
                </a:lnTo>
                <a:lnTo>
                  <a:pt x="98375" y="44654"/>
                </a:lnTo>
                <a:lnTo>
                  <a:pt x="108660" y="36337"/>
                </a:lnTo>
                <a:lnTo>
                  <a:pt x="109503" y="34703"/>
                </a:lnTo>
                <a:lnTo>
                  <a:pt x="110441" y="30346"/>
                </a:lnTo>
                <a:lnTo>
                  <a:pt x="110857" y="25235"/>
                </a:lnTo>
                <a:lnTo>
                  <a:pt x="111043" y="19788"/>
                </a:lnTo>
                <a:lnTo>
                  <a:pt x="111162" y="8530"/>
                </a:lnTo>
                <a:lnTo>
                  <a:pt x="111171" y="5687"/>
                </a:lnTo>
                <a:lnTo>
                  <a:pt x="110226" y="3791"/>
                </a:lnTo>
                <a:lnTo>
                  <a:pt x="108642" y="2527"/>
                </a:lnTo>
                <a:lnTo>
                  <a:pt x="103808" y="500"/>
                </a:lnTo>
                <a:lnTo>
                  <a:pt x="100608" y="222"/>
                </a:lnTo>
                <a:lnTo>
                  <a:pt x="95342" y="44"/>
                </a:lnTo>
                <a:lnTo>
                  <a:pt x="769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1393"/>
          <p:cNvSpPr/>
          <p:nvPr/>
        </p:nvSpPr>
        <p:spPr>
          <a:xfrm>
            <a:off x="6938009" y="346329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043" y="2539"/>
                </a:lnTo>
                <a:lnTo>
                  <a:pt x="8220" y="4551"/>
                </a:lnTo>
                <a:lnTo>
                  <a:pt x="9290" y="5891"/>
                </a:lnTo>
                <a:lnTo>
                  <a:pt x="10956" y="6785"/>
                </a:lnTo>
                <a:lnTo>
                  <a:pt x="13020" y="7381"/>
                </a:lnTo>
                <a:lnTo>
                  <a:pt x="15347" y="7778"/>
                </a:lnTo>
                <a:lnTo>
                  <a:pt x="17852" y="8043"/>
                </a:lnTo>
                <a:lnTo>
                  <a:pt x="20474" y="8219"/>
                </a:lnTo>
                <a:lnTo>
                  <a:pt x="23174" y="8337"/>
                </a:lnTo>
                <a:lnTo>
                  <a:pt x="28715" y="8467"/>
                </a:lnTo>
                <a:lnTo>
                  <a:pt x="88230" y="8572"/>
                </a:lnTo>
                <a:lnTo>
                  <a:pt x="91205" y="7619"/>
                </a:lnTo>
                <a:lnTo>
                  <a:pt x="94142" y="6032"/>
                </a:lnTo>
                <a:lnTo>
                  <a:pt x="97051" y="4022"/>
                </a:lnTo>
                <a:lnTo>
                  <a:pt x="99943" y="2680"/>
                </a:lnTo>
                <a:lnTo>
                  <a:pt x="102824" y="1787"/>
                </a:lnTo>
                <a:lnTo>
                  <a:pt x="105697" y="1191"/>
                </a:lnTo>
                <a:lnTo>
                  <a:pt x="108565" y="794"/>
                </a:lnTo>
                <a:lnTo>
                  <a:pt x="111429" y="529"/>
                </a:lnTo>
                <a:lnTo>
                  <a:pt x="114292" y="352"/>
                </a:lnTo>
                <a:lnTo>
                  <a:pt x="120012" y="157"/>
                </a:lnTo>
                <a:lnTo>
                  <a:pt x="131127" y="4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1394"/>
          <p:cNvSpPr/>
          <p:nvPr/>
        </p:nvSpPr>
        <p:spPr>
          <a:xfrm>
            <a:off x="7170766" y="3360420"/>
            <a:ext cx="127290" cy="85726"/>
          </a:xfrm>
          <a:custGeom>
            <a:avLst/>
            <a:gdLst/>
            <a:ahLst/>
            <a:cxnLst/>
            <a:rect l="0" t="0" r="0" b="0"/>
            <a:pathLst>
              <a:path w="127290" h="85726">
                <a:moveTo>
                  <a:pt x="41564" y="0"/>
                </a:moveTo>
                <a:lnTo>
                  <a:pt x="41564" y="7381"/>
                </a:lnTo>
                <a:lnTo>
                  <a:pt x="40611" y="8730"/>
                </a:lnTo>
                <a:lnTo>
                  <a:pt x="39024" y="10583"/>
                </a:lnTo>
                <a:lnTo>
                  <a:pt x="37012" y="12770"/>
                </a:lnTo>
                <a:lnTo>
                  <a:pt x="32239" y="17740"/>
                </a:lnTo>
                <a:lnTo>
                  <a:pt x="29632" y="20399"/>
                </a:lnTo>
                <a:lnTo>
                  <a:pt x="27894" y="23125"/>
                </a:lnTo>
                <a:lnTo>
                  <a:pt x="26736" y="25894"/>
                </a:lnTo>
                <a:lnTo>
                  <a:pt x="25963" y="28692"/>
                </a:lnTo>
                <a:lnTo>
                  <a:pt x="24496" y="31510"/>
                </a:lnTo>
                <a:lnTo>
                  <a:pt x="22565" y="34342"/>
                </a:lnTo>
                <a:lnTo>
                  <a:pt x="20326" y="37182"/>
                </a:lnTo>
                <a:lnTo>
                  <a:pt x="18832" y="40028"/>
                </a:lnTo>
                <a:lnTo>
                  <a:pt x="17837" y="42878"/>
                </a:lnTo>
                <a:lnTo>
                  <a:pt x="16240" y="49744"/>
                </a:lnTo>
                <a:lnTo>
                  <a:pt x="15156" y="51260"/>
                </a:lnTo>
                <a:lnTo>
                  <a:pt x="13481" y="53223"/>
                </a:lnTo>
                <a:lnTo>
                  <a:pt x="8499" y="58667"/>
                </a:lnTo>
                <a:lnTo>
                  <a:pt x="0" y="67270"/>
                </a:lnTo>
                <a:lnTo>
                  <a:pt x="520" y="68659"/>
                </a:lnTo>
                <a:lnTo>
                  <a:pt x="1818" y="70538"/>
                </a:lnTo>
                <a:lnTo>
                  <a:pt x="6954" y="76765"/>
                </a:lnTo>
                <a:lnTo>
                  <a:pt x="9671" y="76980"/>
                </a:lnTo>
                <a:lnTo>
                  <a:pt x="11730" y="77038"/>
                </a:lnTo>
                <a:lnTo>
                  <a:pt x="13102" y="78028"/>
                </a:lnTo>
                <a:lnTo>
                  <a:pt x="14017" y="79641"/>
                </a:lnTo>
                <a:lnTo>
                  <a:pt x="14627" y="81669"/>
                </a:lnTo>
                <a:lnTo>
                  <a:pt x="15986" y="83021"/>
                </a:lnTo>
                <a:lnTo>
                  <a:pt x="17844" y="83922"/>
                </a:lnTo>
                <a:lnTo>
                  <a:pt x="23120" y="85369"/>
                </a:lnTo>
                <a:lnTo>
                  <a:pt x="26382" y="85566"/>
                </a:lnTo>
                <a:lnTo>
                  <a:pt x="31006" y="85654"/>
                </a:lnTo>
                <a:lnTo>
                  <a:pt x="53028" y="85722"/>
                </a:lnTo>
                <a:lnTo>
                  <a:pt x="55874" y="84770"/>
                </a:lnTo>
                <a:lnTo>
                  <a:pt x="58724" y="83184"/>
                </a:lnTo>
                <a:lnTo>
                  <a:pt x="61576" y="81173"/>
                </a:lnTo>
                <a:lnTo>
                  <a:pt x="64430" y="79833"/>
                </a:lnTo>
                <a:lnTo>
                  <a:pt x="67285" y="78939"/>
                </a:lnTo>
                <a:lnTo>
                  <a:pt x="70141" y="78344"/>
                </a:lnTo>
                <a:lnTo>
                  <a:pt x="72998" y="77946"/>
                </a:lnTo>
                <a:lnTo>
                  <a:pt x="75855" y="77682"/>
                </a:lnTo>
                <a:lnTo>
                  <a:pt x="78713" y="77505"/>
                </a:lnTo>
                <a:lnTo>
                  <a:pt x="84426" y="77309"/>
                </a:lnTo>
                <a:lnTo>
                  <a:pt x="99877" y="77161"/>
                </a:lnTo>
                <a:lnTo>
                  <a:pt x="105620" y="77155"/>
                </a:lnTo>
                <a:lnTo>
                  <a:pt x="107128" y="78106"/>
                </a:lnTo>
                <a:lnTo>
                  <a:pt x="108133" y="79694"/>
                </a:lnTo>
                <a:lnTo>
                  <a:pt x="108804" y="81704"/>
                </a:lnTo>
                <a:lnTo>
                  <a:pt x="110203" y="83044"/>
                </a:lnTo>
                <a:lnTo>
                  <a:pt x="112088" y="83937"/>
                </a:lnTo>
                <a:lnTo>
                  <a:pt x="117407" y="85371"/>
                </a:lnTo>
                <a:lnTo>
                  <a:pt x="120674" y="85568"/>
                </a:lnTo>
                <a:lnTo>
                  <a:pt x="127289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1395"/>
          <p:cNvSpPr/>
          <p:nvPr/>
        </p:nvSpPr>
        <p:spPr>
          <a:xfrm>
            <a:off x="7272337" y="3368992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42863" y="0"/>
                </a:moveTo>
                <a:lnTo>
                  <a:pt x="34644" y="0"/>
                </a:lnTo>
                <a:lnTo>
                  <a:pt x="34395" y="4551"/>
                </a:lnTo>
                <a:lnTo>
                  <a:pt x="34299" y="20151"/>
                </a:lnTo>
                <a:lnTo>
                  <a:pt x="34293" y="33170"/>
                </a:lnTo>
                <a:lnTo>
                  <a:pt x="33340" y="37353"/>
                </a:lnTo>
                <a:lnTo>
                  <a:pt x="31752" y="41095"/>
                </a:lnTo>
                <a:lnTo>
                  <a:pt x="29740" y="44542"/>
                </a:lnTo>
                <a:lnTo>
                  <a:pt x="27447" y="48744"/>
                </a:lnTo>
                <a:lnTo>
                  <a:pt x="19668" y="63761"/>
                </a:lnTo>
                <a:lnTo>
                  <a:pt x="14139" y="74693"/>
                </a:lnTo>
                <a:lnTo>
                  <a:pt x="12283" y="80276"/>
                </a:lnTo>
                <a:lnTo>
                  <a:pt x="11047" y="85902"/>
                </a:lnTo>
                <a:lnTo>
                  <a:pt x="10223" y="91558"/>
                </a:lnTo>
                <a:lnTo>
                  <a:pt x="9672" y="97234"/>
                </a:lnTo>
                <a:lnTo>
                  <a:pt x="9306" y="102923"/>
                </a:lnTo>
                <a:lnTo>
                  <a:pt x="8899" y="113371"/>
                </a:lnTo>
                <a:lnTo>
                  <a:pt x="8717" y="121190"/>
                </a:lnTo>
                <a:lnTo>
                  <a:pt x="8616" y="135497"/>
                </a:lnTo>
                <a:lnTo>
                  <a:pt x="7648" y="140814"/>
                </a:lnTo>
                <a:lnTo>
                  <a:pt x="6052" y="146263"/>
                </a:lnTo>
                <a:lnTo>
                  <a:pt x="4035" y="151802"/>
                </a:lnTo>
                <a:lnTo>
                  <a:pt x="2690" y="156446"/>
                </a:lnTo>
                <a:lnTo>
                  <a:pt x="1793" y="160495"/>
                </a:lnTo>
                <a:lnTo>
                  <a:pt x="1195" y="164146"/>
                </a:lnTo>
                <a:lnTo>
                  <a:pt x="797" y="167534"/>
                </a:lnTo>
                <a:lnTo>
                  <a:pt x="354" y="173837"/>
                </a:lnTo>
                <a:lnTo>
                  <a:pt x="157" y="179813"/>
                </a:lnTo>
                <a:lnTo>
                  <a:pt x="9" y="19546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1396"/>
          <p:cNvSpPr/>
          <p:nvPr/>
        </p:nvSpPr>
        <p:spPr>
          <a:xfrm>
            <a:off x="7370339" y="3291871"/>
            <a:ext cx="107739" cy="231427"/>
          </a:xfrm>
          <a:custGeom>
            <a:avLst/>
            <a:gdLst/>
            <a:ahLst/>
            <a:cxnLst/>
            <a:rect l="0" t="0" r="0" b="0"/>
            <a:pathLst>
              <a:path w="107739" h="231427">
                <a:moveTo>
                  <a:pt x="82020" y="8541"/>
                </a:moveTo>
                <a:lnTo>
                  <a:pt x="82020" y="3991"/>
                </a:lnTo>
                <a:lnTo>
                  <a:pt x="81068" y="2649"/>
                </a:lnTo>
                <a:lnTo>
                  <a:pt x="79481" y="1756"/>
                </a:lnTo>
                <a:lnTo>
                  <a:pt x="73553" y="0"/>
                </a:lnTo>
                <a:lnTo>
                  <a:pt x="70955" y="2522"/>
                </a:lnTo>
                <a:lnTo>
                  <a:pt x="68928" y="4529"/>
                </a:lnTo>
                <a:lnTo>
                  <a:pt x="66624" y="5866"/>
                </a:lnTo>
                <a:lnTo>
                  <a:pt x="64137" y="6758"/>
                </a:lnTo>
                <a:lnTo>
                  <a:pt x="61525" y="7352"/>
                </a:lnTo>
                <a:lnTo>
                  <a:pt x="57880" y="8701"/>
                </a:lnTo>
                <a:lnTo>
                  <a:pt x="53544" y="10553"/>
                </a:lnTo>
                <a:lnTo>
                  <a:pt x="48749" y="12740"/>
                </a:lnTo>
                <a:lnTo>
                  <a:pt x="45552" y="15150"/>
                </a:lnTo>
                <a:lnTo>
                  <a:pt x="43420" y="17709"/>
                </a:lnTo>
                <a:lnTo>
                  <a:pt x="40100" y="23094"/>
                </a:lnTo>
                <a:lnTo>
                  <a:pt x="37881" y="25863"/>
                </a:lnTo>
                <a:lnTo>
                  <a:pt x="35450" y="28661"/>
                </a:lnTo>
                <a:lnTo>
                  <a:pt x="33828" y="31480"/>
                </a:lnTo>
                <a:lnTo>
                  <a:pt x="32026" y="37151"/>
                </a:lnTo>
                <a:lnTo>
                  <a:pt x="28686" y="42847"/>
                </a:lnTo>
                <a:lnTo>
                  <a:pt x="26462" y="45699"/>
                </a:lnTo>
                <a:lnTo>
                  <a:pt x="24026" y="48553"/>
                </a:lnTo>
                <a:lnTo>
                  <a:pt x="21450" y="51408"/>
                </a:lnTo>
                <a:lnTo>
                  <a:pt x="18781" y="54264"/>
                </a:lnTo>
                <a:lnTo>
                  <a:pt x="17000" y="57121"/>
                </a:lnTo>
                <a:lnTo>
                  <a:pt x="15023" y="62835"/>
                </a:lnTo>
                <a:lnTo>
                  <a:pt x="14495" y="66644"/>
                </a:lnTo>
                <a:lnTo>
                  <a:pt x="14144" y="71089"/>
                </a:lnTo>
                <a:lnTo>
                  <a:pt x="13753" y="80155"/>
                </a:lnTo>
                <a:lnTo>
                  <a:pt x="13580" y="87359"/>
                </a:lnTo>
                <a:lnTo>
                  <a:pt x="12581" y="90614"/>
                </a:lnTo>
                <a:lnTo>
                  <a:pt x="10963" y="93737"/>
                </a:lnTo>
                <a:lnTo>
                  <a:pt x="8931" y="96770"/>
                </a:lnTo>
                <a:lnTo>
                  <a:pt x="7577" y="100698"/>
                </a:lnTo>
                <a:lnTo>
                  <a:pt x="6674" y="105222"/>
                </a:lnTo>
                <a:lnTo>
                  <a:pt x="6072" y="110142"/>
                </a:lnTo>
                <a:lnTo>
                  <a:pt x="5671" y="114375"/>
                </a:lnTo>
                <a:lnTo>
                  <a:pt x="5403" y="118150"/>
                </a:lnTo>
                <a:lnTo>
                  <a:pt x="5225" y="121619"/>
                </a:lnTo>
                <a:lnTo>
                  <a:pt x="4153" y="125836"/>
                </a:lnTo>
                <a:lnTo>
                  <a:pt x="2487" y="130553"/>
                </a:lnTo>
                <a:lnTo>
                  <a:pt x="423" y="135602"/>
                </a:lnTo>
                <a:lnTo>
                  <a:pt x="0" y="139921"/>
                </a:lnTo>
                <a:lnTo>
                  <a:pt x="670" y="143753"/>
                </a:lnTo>
                <a:lnTo>
                  <a:pt x="3002" y="150550"/>
                </a:lnTo>
                <a:lnTo>
                  <a:pt x="4039" y="156746"/>
                </a:lnTo>
                <a:lnTo>
                  <a:pt x="4316" y="160684"/>
                </a:lnTo>
                <a:lnTo>
                  <a:pt x="4499" y="165215"/>
                </a:lnTo>
                <a:lnTo>
                  <a:pt x="4759" y="178153"/>
                </a:lnTo>
                <a:lnTo>
                  <a:pt x="4796" y="181623"/>
                </a:lnTo>
                <a:lnTo>
                  <a:pt x="5772" y="184889"/>
                </a:lnTo>
                <a:lnTo>
                  <a:pt x="7376" y="188019"/>
                </a:lnTo>
                <a:lnTo>
                  <a:pt x="9398" y="191058"/>
                </a:lnTo>
                <a:lnTo>
                  <a:pt x="11644" y="196974"/>
                </a:lnTo>
                <a:lnTo>
                  <a:pt x="12242" y="199886"/>
                </a:lnTo>
                <a:lnTo>
                  <a:pt x="15448" y="205661"/>
                </a:lnTo>
                <a:lnTo>
                  <a:pt x="17636" y="208534"/>
                </a:lnTo>
                <a:lnTo>
                  <a:pt x="20068" y="214267"/>
                </a:lnTo>
                <a:lnTo>
                  <a:pt x="21629" y="221157"/>
                </a:lnTo>
                <a:lnTo>
                  <a:pt x="24383" y="224640"/>
                </a:lnTo>
                <a:lnTo>
                  <a:pt x="29360" y="230086"/>
                </a:lnTo>
                <a:lnTo>
                  <a:pt x="30721" y="230532"/>
                </a:lnTo>
                <a:lnTo>
                  <a:pt x="32581" y="230831"/>
                </a:lnTo>
                <a:lnTo>
                  <a:pt x="37859" y="231308"/>
                </a:lnTo>
                <a:lnTo>
                  <a:pt x="41121" y="231374"/>
                </a:lnTo>
                <a:lnTo>
                  <a:pt x="76315" y="231426"/>
                </a:lnTo>
                <a:lnTo>
                  <a:pt x="79169" y="230473"/>
                </a:lnTo>
                <a:lnTo>
                  <a:pt x="82025" y="228886"/>
                </a:lnTo>
                <a:lnTo>
                  <a:pt x="84881" y="226875"/>
                </a:lnTo>
                <a:lnTo>
                  <a:pt x="87738" y="225535"/>
                </a:lnTo>
                <a:lnTo>
                  <a:pt x="90594" y="224641"/>
                </a:lnTo>
                <a:lnTo>
                  <a:pt x="93452" y="224045"/>
                </a:lnTo>
                <a:lnTo>
                  <a:pt x="96309" y="223648"/>
                </a:lnTo>
                <a:lnTo>
                  <a:pt x="99166" y="223383"/>
                </a:lnTo>
                <a:lnTo>
                  <a:pt x="107738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1397"/>
          <p:cNvSpPr/>
          <p:nvPr/>
        </p:nvSpPr>
        <p:spPr>
          <a:xfrm>
            <a:off x="7478077" y="3446145"/>
            <a:ext cx="85726" cy="17143"/>
          </a:xfrm>
          <a:custGeom>
            <a:avLst/>
            <a:gdLst/>
            <a:ahLst/>
            <a:cxnLst/>
            <a:rect l="0" t="0" r="0" b="0"/>
            <a:pathLst>
              <a:path w="85726" h="17143">
                <a:moveTo>
                  <a:pt x="0" y="8572"/>
                </a:moveTo>
                <a:lnTo>
                  <a:pt x="0" y="15953"/>
                </a:lnTo>
                <a:lnTo>
                  <a:pt x="953" y="16350"/>
                </a:lnTo>
                <a:lnTo>
                  <a:pt x="2540" y="16615"/>
                </a:lnTo>
                <a:lnTo>
                  <a:pt x="7381" y="17040"/>
                </a:lnTo>
                <a:lnTo>
                  <a:pt x="10583" y="17098"/>
                </a:lnTo>
                <a:lnTo>
                  <a:pt x="28693" y="17142"/>
                </a:lnTo>
                <a:lnTo>
                  <a:pt x="30559" y="16190"/>
                </a:lnTo>
                <a:lnTo>
                  <a:pt x="31803" y="14603"/>
                </a:lnTo>
                <a:lnTo>
                  <a:pt x="32632" y="12593"/>
                </a:lnTo>
                <a:lnTo>
                  <a:pt x="35089" y="11252"/>
                </a:lnTo>
                <a:lnTo>
                  <a:pt x="38633" y="10359"/>
                </a:lnTo>
                <a:lnTo>
                  <a:pt x="48906" y="8925"/>
                </a:lnTo>
                <a:lnTo>
                  <a:pt x="50702" y="8808"/>
                </a:lnTo>
                <a:lnTo>
                  <a:pt x="52851" y="8729"/>
                </a:lnTo>
                <a:lnTo>
                  <a:pt x="55236" y="8677"/>
                </a:lnTo>
                <a:lnTo>
                  <a:pt x="57779" y="7689"/>
                </a:lnTo>
                <a:lnTo>
                  <a:pt x="60427" y="6079"/>
                </a:lnTo>
                <a:lnTo>
                  <a:pt x="63145" y="4052"/>
                </a:lnTo>
                <a:lnTo>
                  <a:pt x="65909" y="2701"/>
                </a:lnTo>
                <a:lnTo>
                  <a:pt x="68704" y="1801"/>
                </a:lnTo>
                <a:lnTo>
                  <a:pt x="71521" y="1200"/>
                </a:lnTo>
                <a:lnTo>
                  <a:pt x="74351" y="800"/>
                </a:lnTo>
                <a:lnTo>
                  <a:pt x="77190" y="533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1398"/>
          <p:cNvSpPr/>
          <p:nvPr/>
        </p:nvSpPr>
        <p:spPr>
          <a:xfrm>
            <a:off x="7529512" y="3368993"/>
            <a:ext cx="102871" cy="150650"/>
          </a:xfrm>
          <a:custGeom>
            <a:avLst/>
            <a:gdLst/>
            <a:ahLst/>
            <a:cxnLst/>
            <a:rect l="0" t="0" r="0" b="0"/>
            <a:pathLst>
              <a:path w="102871" h="150650">
                <a:moveTo>
                  <a:pt x="0" y="17144"/>
                </a:moveTo>
                <a:lnTo>
                  <a:pt x="0" y="8676"/>
                </a:lnTo>
                <a:lnTo>
                  <a:pt x="2540" y="8618"/>
                </a:lnTo>
                <a:lnTo>
                  <a:pt x="4551" y="8603"/>
                </a:lnTo>
                <a:lnTo>
                  <a:pt x="5892" y="7640"/>
                </a:lnTo>
                <a:lnTo>
                  <a:pt x="6785" y="6045"/>
                </a:lnTo>
                <a:lnTo>
                  <a:pt x="7381" y="4030"/>
                </a:lnTo>
                <a:lnTo>
                  <a:pt x="8731" y="2686"/>
                </a:lnTo>
                <a:lnTo>
                  <a:pt x="10583" y="1791"/>
                </a:lnTo>
                <a:lnTo>
                  <a:pt x="15849" y="353"/>
                </a:lnTo>
                <a:lnTo>
                  <a:pt x="17234" y="235"/>
                </a:lnTo>
                <a:lnTo>
                  <a:pt x="19109" y="156"/>
                </a:lnTo>
                <a:lnTo>
                  <a:pt x="23733" y="69"/>
                </a:lnTo>
                <a:lnTo>
                  <a:pt x="46922" y="0"/>
                </a:lnTo>
                <a:lnTo>
                  <a:pt x="49378" y="952"/>
                </a:lnTo>
                <a:lnTo>
                  <a:pt x="51969" y="2539"/>
                </a:lnTo>
                <a:lnTo>
                  <a:pt x="58420" y="7380"/>
                </a:lnTo>
                <a:lnTo>
                  <a:pt x="59901" y="8730"/>
                </a:lnTo>
                <a:lnTo>
                  <a:pt x="67249" y="15848"/>
                </a:lnTo>
                <a:lnTo>
                  <a:pt x="67694" y="17232"/>
                </a:lnTo>
                <a:lnTo>
                  <a:pt x="68186" y="21311"/>
                </a:lnTo>
                <a:lnTo>
                  <a:pt x="68318" y="23732"/>
                </a:lnTo>
                <a:lnTo>
                  <a:pt x="68463" y="28962"/>
                </a:lnTo>
                <a:lnTo>
                  <a:pt x="68569" y="45753"/>
                </a:lnTo>
                <a:lnTo>
                  <a:pt x="67621" y="48599"/>
                </a:lnTo>
                <a:lnTo>
                  <a:pt x="66036" y="51449"/>
                </a:lnTo>
                <a:lnTo>
                  <a:pt x="64026" y="54301"/>
                </a:lnTo>
                <a:lnTo>
                  <a:pt x="62686" y="57156"/>
                </a:lnTo>
                <a:lnTo>
                  <a:pt x="61794" y="60011"/>
                </a:lnTo>
                <a:lnTo>
                  <a:pt x="61199" y="62867"/>
                </a:lnTo>
                <a:lnTo>
                  <a:pt x="60801" y="65724"/>
                </a:lnTo>
                <a:lnTo>
                  <a:pt x="60537" y="68580"/>
                </a:lnTo>
                <a:lnTo>
                  <a:pt x="60360" y="71438"/>
                </a:lnTo>
                <a:lnTo>
                  <a:pt x="59290" y="74295"/>
                </a:lnTo>
                <a:lnTo>
                  <a:pt x="57624" y="77152"/>
                </a:lnTo>
                <a:lnTo>
                  <a:pt x="55561" y="80010"/>
                </a:lnTo>
                <a:lnTo>
                  <a:pt x="54186" y="82867"/>
                </a:lnTo>
                <a:lnTo>
                  <a:pt x="53269" y="85724"/>
                </a:lnTo>
                <a:lnTo>
                  <a:pt x="52658" y="88582"/>
                </a:lnTo>
                <a:lnTo>
                  <a:pt x="52250" y="92392"/>
                </a:lnTo>
                <a:lnTo>
                  <a:pt x="51979" y="96836"/>
                </a:lnTo>
                <a:lnTo>
                  <a:pt x="51543" y="108557"/>
                </a:lnTo>
                <a:lnTo>
                  <a:pt x="50554" y="110471"/>
                </a:lnTo>
                <a:lnTo>
                  <a:pt x="48943" y="112699"/>
                </a:lnTo>
                <a:lnTo>
                  <a:pt x="46917" y="115138"/>
                </a:lnTo>
                <a:lnTo>
                  <a:pt x="45565" y="117715"/>
                </a:lnTo>
                <a:lnTo>
                  <a:pt x="44665" y="120387"/>
                </a:lnTo>
                <a:lnTo>
                  <a:pt x="44064" y="123120"/>
                </a:lnTo>
                <a:lnTo>
                  <a:pt x="43663" y="125895"/>
                </a:lnTo>
                <a:lnTo>
                  <a:pt x="43397" y="128697"/>
                </a:lnTo>
                <a:lnTo>
                  <a:pt x="42894" y="136664"/>
                </a:lnTo>
                <a:lnTo>
                  <a:pt x="42866" y="144496"/>
                </a:lnTo>
                <a:lnTo>
                  <a:pt x="43817" y="144908"/>
                </a:lnTo>
                <a:lnTo>
                  <a:pt x="45404" y="145183"/>
                </a:lnTo>
                <a:lnTo>
                  <a:pt x="50243" y="145623"/>
                </a:lnTo>
                <a:lnTo>
                  <a:pt x="50641" y="146612"/>
                </a:lnTo>
                <a:lnTo>
                  <a:pt x="51200" y="150649"/>
                </a:lnTo>
                <a:lnTo>
                  <a:pt x="51404" y="146567"/>
                </a:lnTo>
                <a:lnTo>
                  <a:pt x="52367" y="146289"/>
                </a:lnTo>
                <a:lnTo>
                  <a:pt x="53961" y="146103"/>
                </a:lnTo>
                <a:lnTo>
                  <a:pt x="55976" y="145979"/>
                </a:lnTo>
                <a:lnTo>
                  <a:pt x="58273" y="144944"/>
                </a:lnTo>
                <a:lnTo>
                  <a:pt x="60756" y="143302"/>
                </a:lnTo>
                <a:lnTo>
                  <a:pt x="67035" y="138372"/>
                </a:lnTo>
                <a:lnTo>
                  <a:pt x="69455" y="137015"/>
                </a:lnTo>
                <a:lnTo>
                  <a:pt x="83207" y="129885"/>
                </a:lnTo>
                <a:lnTo>
                  <a:pt x="84998" y="128500"/>
                </a:lnTo>
                <a:lnTo>
                  <a:pt x="87146" y="126624"/>
                </a:lnTo>
                <a:lnTo>
                  <a:pt x="92885" y="121320"/>
                </a:lnTo>
                <a:lnTo>
                  <a:pt x="101554" y="112748"/>
                </a:lnTo>
                <a:lnTo>
                  <a:pt x="101993" y="111360"/>
                </a:lnTo>
                <a:lnTo>
                  <a:pt x="102285" y="109482"/>
                </a:lnTo>
                <a:lnTo>
                  <a:pt x="102870" y="10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1399"/>
          <p:cNvSpPr/>
          <p:nvPr/>
        </p:nvSpPr>
        <p:spPr>
          <a:xfrm>
            <a:off x="7606665" y="3326234"/>
            <a:ext cx="94254" cy="222782"/>
          </a:xfrm>
          <a:custGeom>
            <a:avLst/>
            <a:gdLst/>
            <a:ahLst/>
            <a:cxnLst/>
            <a:rect l="0" t="0" r="0" b="0"/>
            <a:pathLst>
              <a:path w="94254" h="222782">
                <a:moveTo>
                  <a:pt x="0" y="8468"/>
                </a:moveTo>
                <a:lnTo>
                  <a:pt x="0" y="1087"/>
                </a:lnTo>
                <a:lnTo>
                  <a:pt x="952" y="690"/>
                </a:lnTo>
                <a:lnTo>
                  <a:pt x="2540" y="425"/>
                </a:lnTo>
                <a:lnTo>
                  <a:pt x="4551" y="249"/>
                </a:lnTo>
                <a:lnTo>
                  <a:pt x="6844" y="131"/>
                </a:lnTo>
                <a:lnTo>
                  <a:pt x="11931" y="0"/>
                </a:lnTo>
                <a:lnTo>
                  <a:pt x="13669" y="918"/>
                </a:lnTo>
                <a:lnTo>
                  <a:pt x="14827" y="2482"/>
                </a:lnTo>
                <a:lnTo>
                  <a:pt x="15600" y="4477"/>
                </a:lnTo>
                <a:lnTo>
                  <a:pt x="17067" y="5808"/>
                </a:lnTo>
                <a:lnTo>
                  <a:pt x="18998" y="6695"/>
                </a:lnTo>
                <a:lnTo>
                  <a:pt x="21238" y="7286"/>
                </a:lnTo>
                <a:lnTo>
                  <a:pt x="23683" y="7680"/>
                </a:lnTo>
                <a:lnTo>
                  <a:pt x="26266" y="7943"/>
                </a:lnTo>
                <a:lnTo>
                  <a:pt x="28941" y="8118"/>
                </a:lnTo>
                <a:lnTo>
                  <a:pt x="32629" y="9187"/>
                </a:lnTo>
                <a:lnTo>
                  <a:pt x="36993" y="10853"/>
                </a:lnTo>
                <a:lnTo>
                  <a:pt x="48582" y="15818"/>
                </a:lnTo>
                <a:lnTo>
                  <a:pt x="50486" y="17178"/>
                </a:lnTo>
                <a:lnTo>
                  <a:pt x="52707" y="19037"/>
                </a:lnTo>
                <a:lnTo>
                  <a:pt x="55140" y="21229"/>
                </a:lnTo>
                <a:lnTo>
                  <a:pt x="60384" y="26205"/>
                </a:lnTo>
                <a:lnTo>
                  <a:pt x="80032" y="45650"/>
                </a:lnTo>
                <a:lnTo>
                  <a:pt x="82882" y="49449"/>
                </a:lnTo>
                <a:lnTo>
                  <a:pt x="85735" y="53886"/>
                </a:lnTo>
                <a:lnTo>
                  <a:pt x="88589" y="58749"/>
                </a:lnTo>
                <a:lnTo>
                  <a:pt x="90492" y="62944"/>
                </a:lnTo>
                <a:lnTo>
                  <a:pt x="91761" y="66693"/>
                </a:lnTo>
                <a:lnTo>
                  <a:pt x="92606" y="70144"/>
                </a:lnTo>
                <a:lnTo>
                  <a:pt x="93169" y="74351"/>
                </a:lnTo>
                <a:lnTo>
                  <a:pt x="93546" y="79060"/>
                </a:lnTo>
                <a:lnTo>
                  <a:pt x="93963" y="88420"/>
                </a:lnTo>
                <a:lnTo>
                  <a:pt x="94149" y="95755"/>
                </a:lnTo>
                <a:lnTo>
                  <a:pt x="94253" y="109790"/>
                </a:lnTo>
                <a:lnTo>
                  <a:pt x="93316" y="115068"/>
                </a:lnTo>
                <a:lnTo>
                  <a:pt x="91737" y="120493"/>
                </a:lnTo>
                <a:lnTo>
                  <a:pt x="89733" y="126014"/>
                </a:lnTo>
                <a:lnTo>
                  <a:pt x="87445" y="131599"/>
                </a:lnTo>
                <a:lnTo>
                  <a:pt x="84967" y="137228"/>
                </a:lnTo>
                <a:lnTo>
                  <a:pt x="82362" y="142886"/>
                </a:lnTo>
                <a:lnTo>
                  <a:pt x="80625" y="148562"/>
                </a:lnTo>
                <a:lnTo>
                  <a:pt x="79468" y="154252"/>
                </a:lnTo>
                <a:lnTo>
                  <a:pt x="78696" y="159950"/>
                </a:lnTo>
                <a:lnTo>
                  <a:pt x="76276" y="165654"/>
                </a:lnTo>
                <a:lnTo>
                  <a:pt x="72758" y="171361"/>
                </a:lnTo>
                <a:lnTo>
                  <a:pt x="68508" y="177071"/>
                </a:lnTo>
                <a:lnTo>
                  <a:pt x="64722" y="181830"/>
                </a:lnTo>
                <a:lnTo>
                  <a:pt x="61245" y="185955"/>
                </a:lnTo>
                <a:lnTo>
                  <a:pt x="57975" y="189658"/>
                </a:lnTo>
                <a:lnTo>
                  <a:pt x="51801" y="196312"/>
                </a:lnTo>
                <a:lnTo>
                  <a:pt x="42971" y="205413"/>
                </a:lnTo>
                <a:lnTo>
                  <a:pt x="27417" y="221074"/>
                </a:lnTo>
                <a:lnTo>
                  <a:pt x="25897" y="221643"/>
                </a:lnTo>
                <a:lnTo>
                  <a:pt x="23933" y="222023"/>
                </a:lnTo>
                <a:lnTo>
                  <a:pt x="21670" y="222275"/>
                </a:lnTo>
                <a:lnTo>
                  <a:pt x="19209" y="222443"/>
                </a:lnTo>
                <a:lnTo>
                  <a:pt x="16616" y="222556"/>
                </a:lnTo>
                <a:lnTo>
                  <a:pt x="8572" y="2227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1400"/>
          <p:cNvSpPr/>
          <p:nvPr/>
        </p:nvSpPr>
        <p:spPr>
          <a:xfrm>
            <a:off x="7092315" y="3600450"/>
            <a:ext cx="34291" cy="188596"/>
          </a:xfrm>
          <a:custGeom>
            <a:avLst/>
            <a:gdLst/>
            <a:ahLst/>
            <a:cxnLst/>
            <a:rect l="0" t="0" r="0" b="0"/>
            <a:pathLst>
              <a:path w="34291" h="188596">
                <a:moveTo>
                  <a:pt x="0" y="0"/>
                </a:moveTo>
                <a:lnTo>
                  <a:pt x="0" y="53973"/>
                </a:lnTo>
                <a:lnTo>
                  <a:pt x="952" y="57889"/>
                </a:lnTo>
                <a:lnTo>
                  <a:pt x="2540" y="62405"/>
                </a:lnTo>
                <a:lnTo>
                  <a:pt x="4551" y="67321"/>
                </a:lnTo>
                <a:lnTo>
                  <a:pt x="5891" y="72503"/>
                </a:lnTo>
                <a:lnTo>
                  <a:pt x="6785" y="77863"/>
                </a:lnTo>
                <a:lnTo>
                  <a:pt x="7381" y="83341"/>
                </a:lnTo>
                <a:lnTo>
                  <a:pt x="7777" y="87945"/>
                </a:lnTo>
                <a:lnTo>
                  <a:pt x="8043" y="91968"/>
                </a:lnTo>
                <a:lnTo>
                  <a:pt x="8219" y="95602"/>
                </a:lnTo>
                <a:lnTo>
                  <a:pt x="9289" y="99929"/>
                </a:lnTo>
                <a:lnTo>
                  <a:pt x="10956" y="104719"/>
                </a:lnTo>
                <a:lnTo>
                  <a:pt x="13018" y="109818"/>
                </a:lnTo>
                <a:lnTo>
                  <a:pt x="14394" y="115122"/>
                </a:lnTo>
                <a:lnTo>
                  <a:pt x="15310" y="120563"/>
                </a:lnTo>
                <a:lnTo>
                  <a:pt x="15922" y="126095"/>
                </a:lnTo>
                <a:lnTo>
                  <a:pt x="17282" y="130736"/>
                </a:lnTo>
                <a:lnTo>
                  <a:pt x="19142" y="134782"/>
                </a:lnTo>
                <a:lnTo>
                  <a:pt x="21333" y="138432"/>
                </a:lnTo>
                <a:lnTo>
                  <a:pt x="22795" y="142770"/>
                </a:lnTo>
                <a:lnTo>
                  <a:pt x="23769" y="147568"/>
                </a:lnTo>
                <a:lnTo>
                  <a:pt x="25332" y="159853"/>
                </a:lnTo>
                <a:lnTo>
                  <a:pt x="25546" y="164073"/>
                </a:lnTo>
                <a:lnTo>
                  <a:pt x="25666" y="171804"/>
                </a:lnTo>
                <a:lnTo>
                  <a:pt x="25707" y="178399"/>
                </a:lnTo>
                <a:lnTo>
                  <a:pt x="26663" y="179892"/>
                </a:lnTo>
                <a:lnTo>
                  <a:pt x="28252" y="181840"/>
                </a:lnTo>
                <a:lnTo>
                  <a:pt x="3429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1401"/>
          <p:cNvSpPr/>
          <p:nvPr/>
        </p:nvSpPr>
        <p:spPr>
          <a:xfrm>
            <a:off x="6989549" y="3652248"/>
            <a:ext cx="257071" cy="76790"/>
          </a:xfrm>
          <a:custGeom>
            <a:avLst/>
            <a:gdLst/>
            <a:ahLst/>
            <a:cxnLst/>
            <a:rect l="0" t="0" r="0" b="0"/>
            <a:pathLst>
              <a:path w="257071" h="76790">
                <a:moveTo>
                  <a:pt x="8468" y="76789"/>
                </a:moveTo>
                <a:lnTo>
                  <a:pt x="8468" y="72239"/>
                </a:lnTo>
                <a:lnTo>
                  <a:pt x="7516" y="70897"/>
                </a:lnTo>
                <a:lnTo>
                  <a:pt x="5928" y="70004"/>
                </a:lnTo>
                <a:lnTo>
                  <a:pt x="0" y="68248"/>
                </a:lnTo>
                <a:lnTo>
                  <a:pt x="4477" y="68226"/>
                </a:lnTo>
                <a:lnTo>
                  <a:pt x="5808" y="67270"/>
                </a:lnTo>
                <a:lnTo>
                  <a:pt x="6695" y="65681"/>
                </a:lnTo>
                <a:lnTo>
                  <a:pt x="7285" y="63668"/>
                </a:lnTo>
                <a:lnTo>
                  <a:pt x="8633" y="62327"/>
                </a:lnTo>
                <a:lnTo>
                  <a:pt x="10482" y="61433"/>
                </a:lnTo>
                <a:lnTo>
                  <a:pt x="15079" y="60439"/>
                </a:lnTo>
                <a:lnTo>
                  <a:pt x="23021" y="59880"/>
                </a:lnTo>
                <a:lnTo>
                  <a:pt x="28589" y="59749"/>
                </a:lnTo>
                <a:lnTo>
                  <a:pt x="32359" y="58761"/>
                </a:lnTo>
                <a:lnTo>
                  <a:pt x="36778" y="57151"/>
                </a:lnTo>
                <a:lnTo>
                  <a:pt x="41629" y="55124"/>
                </a:lnTo>
                <a:lnTo>
                  <a:pt x="45815" y="52821"/>
                </a:lnTo>
                <a:lnTo>
                  <a:pt x="49559" y="50333"/>
                </a:lnTo>
                <a:lnTo>
                  <a:pt x="53007" y="47722"/>
                </a:lnTo>
                <a:lnTo>
                  <a:pt x="57210" y="45028"/>
                </a:lnTo>
                <a:lnTo>
                  <a:pt x="61918" y="42280"/>
                </a:lnTo>
                <a:lnTo>
                  <a:pt x="66962" y="39496"/>
                </a:lnTo>
                <a:lnTo>
                  <a:pt x="71276" y="37639"/>
                </a:lnTo>
                <a:lnTo>
                  <a:pt x="78611" y="35577"/>
                </a:lnTo>
                <a:lnTo>
                  <a:pt x="82852" y="34074"/>
                </a:lnTo>
                <a:lnTo>
                  <a:pt x="87584" y="32120"/>
                </a:lnTo>
                <a:lnTo>
                  <a:pt x="92645" y="29865"/>
                </a:lnTo>
                <a:lnTo>
                  <a:pt x="98877" y="27409"/>
                </a:lnTo>
                <a:lnTo>
                  <a:pt x="113420" y="22140"/>
                </a:lnTo>
                <a:lnTo>
                  <a:pt x="120346" y="20354"/>
                </a:lnTo>
                <a:lnTo>
                  <a:pt x="126868" y="19163"/>
                </a:lnTo>
                <a:lnTo>
                  <a:pt x="133121" y="18369"/>
                </a:lnTo>
                <a:lnTo>
                  <a:pt x="139195" y="16888"/>
                </a:lnTo>
                <a:lnTo>
                  <a:pt x="145150" y="14947"/>
                </a:lnTo>
                <a:lnTo>
                  <a:pt x="151025" y="12701"/>
                </a:lnTo>
                <a:lnTo>
                  <a:pt x="156845" y="11204"/>
                </a:lnTo>
                <a:lnTo>
                  <a:pt x="162631" y="10206"/>
                </a:lnTo>
                <a:lnTo>
                  <a:pt x="168394" y="9540"/>
                </a:lnTo>
                <a:lnTo>
                  <a:pt x="173188" y="9097"/>
                </a:lnTo>
                <a:lnTo>
                  <a:pt x="181054" y="8604"/>
                </a:lnTo>
                <a:lnTo>
                  <a:pt x="184485" y="7520"/>
                </a:lnTo>
                <a:lnTo>
                  <a:pt x="187726" y="5844"/>
                </a:lnTo>
                <a:lnTo>
                  <a:pt x="190839" y="3775"/>
                </a:lnTo>
                <a:lnTo>
                  <a:pt x="194818" y="2395"/>
                </a:lnTo>
                <a:lnTo>
                  <a:pt x="199377" y="1476"/>
                </a:lnTo>
                <a:lnTo>
                  <a:pt x="204320" y="863"/>
                </a:lnTo>
                <a:lnTo>
                  <a:pt x="209521" y="454"/>
                </a:lnTo>
                <a:lnTo>
                  <a:pt x="214894" y="182"/>
                </a:lnTo>
                <a:lnTo>
                  <a:pt x="220380" y="0"/>
                </a:lnTo>
                <a:lnTo>
                  <a:pt x="224990" y="831"/>
                </a:lnTo>
                <a:lnTo>
                  <a:pt x="229016" y="2338"/>
                </a:lnTo>
                <a:lnTo>
                  <a:pt x="232653" y="4295"/>
                </a:lnTo>
                <a:lnTo>
                  <a:pt x="236981" y="5600"/>
                </a:lnTo>
                <a:lnTo>
                  <a:pt x="241773" y="6470"/>
                </a:lnTo>
                <a:lnTo>
                  <a:pt x="257070" y="8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1402"/>
          <p:cNvSpPr/>
          <p:nvPr/>
        </p:nvSpPr>
        <p:spPr>
          <a:xfrm>
            <a:off x="7298089" y="3609022"/>
            <a:ext cx="145300" cy="171451"/>
          </a:xfrm>
          <a:custGeom>
            <a:avLst/>
            <a:gdLst/>
            <a:ahLst/>
            <a:cxnLst/>
            <a:rect l="0" t="0" r="0" b="0"/>
            <a:pathLst>
              <a:path w="145300" h="171451">
                <a:moveTo>
                  <a:pt x="51401" y="0"/>
                </a:moveTo>
                <a:lnTo>
                  <a:pt x="44020" y="0"/>
                </a:lnTo>
                <a:lnTo>
                  <a:pt x="43623" y="953"/>
                </a:lnTo>
                <a:lnTo>
                  <a:pt x="43063" y="5892"/>
                </a:lnTo>
                <a:lnTo>
                  <a:pt x="42933" y="7381"/>
                </a:lnTo>
                <a:lnTo>
                  <a:pt x="40335" y="10583"/>
                </a:lnTo>
                <a:lnTo>
                  <a:pt x="36005" y="15181"/>
                </a:lnTo>
                <a:lnTo>
                  <a:pt x="30906" y="20400"/>
                </a:lnTo>
                <a:lnTo>
                  <a:pt x="29165" y="24077"/>
                </a:lnTo>
                <a:lnTo>
                  <a:pt x="28004" y="28434"/>
                </a:lnTo>
                <a:lnTo>
                  <a:pt x="27230" y="33244"/>
                </a:lnTo>
                <a:lnTo>
                  <a:pt x="25762" y="37403"/>
                </a:lnTo>
                <a:lnTo>
                  <a:pt x="23831" y="41128"/>
                </a:lnTo>
                <a:lnTo>
                  <a:pt x="21591" y="44563"/>
                </a:lnTo>
                <a:lnTo>
                  <a:pt x="19144" y="47807"/>
                </a:lnTo>
                <a:lnTo>
                  <a:pt x="16562" y="50921"/>
                </a:lnTo>
                <a:lnTo>
                  <a:pt x="13887" y="53950"/>
                </a:lnTo>
                <a:lnTo>
                  <a:pt x="12105" y="56922"/>
                </a:lnTo>
                <a:lnTo>
                  <a:pt x="10916" y="59855"/>
                </a:lnTo>
                <a:lnTo>
                  <a:pt x="10123" y="62763"/>
                </a:lnTo>
                <a:lnTo>
                  <a:pt x="8642" y="66607"/>
                </a:lnTo>
                <a:lnTo>
                  <a:pt x="6703" y="71075"/>
                </a:lnTo>
                <a:lnTo>
                  <a:pt x="4457" y="75958"/>
                </a:lnTo>
                <a:lnTo>
                  <a:pt x="2960" y="80167"/>
                </a:lnTo>
                <a:lnTo>
                  <a:pt x="1962" y="83925"/>
                </a:lnTo>
                <a:lnTo>
                  <a:pt x="1297" y="87382"/>
                </a:lnTo>
                <a:lnTo>
                  <a:pt x="853" y="90640"/>
                </a:lnTo>
                <a:lnTo>
                  <a:pt x="557" y="93764"/>
                </a:lnTo>
                <a:lnTo>
                  <a:pt x="360" y="96799"/>
                </a:lnTo>
                <a:lnTo>
                  <a:pt x="229" y="99776"/>
                </a:lnTo>
                <a:lnTo>
                  <a:pt x="83" y="105622"/>
                </a:lnTo>
                <a:lnTo>
                  <a:pt x="0" y="114269"/>
                </a:lnTo>
                <a:lnTo>
                  <a:pt x="942" y="117137"/>
                </a:lnTo>
                <a:lnTo>
                  <a:pt x="2521" y="120001"/>
                </a:lnTo>
                <a:lnTo>
                  <a:pt x="4527" y="122864"/>
                </a:lnTo>
                <a:lnTo>
                  <a:pt x="5864" y="125724"/>
                </a:lnTo>
                <a:lnTo>
                  <a:pt x="6755" y="128583"/>
                </a:lnTo>
                <a:lnTo>
                  <a:pt x="7349" y="131443"/>
                </a:lnTo>
                <a:lnTo>
                  <a:pt x="8698" y="133348"/>
                </a:lnTo>
                <a:lnTo>
                  <a:pt x="10550" y="134619"/>
                </a:lnTo>
                <a:lnTo>
                  <a:pt x="12737" y="135466"/>
                </a:lnTo>
                <a:lnTo>
                  <a:pt x="14194" y="136983"/>
                </a:lnTo>
                <a:lnTo>
                  <a:pt x="15166" y="138947"/>
                </a:lnTo>
                <a:lnTo>
                  <a:pt x="15814" y="141209"/>
                </a:lnTo>
                <a:lnTo>
                  <a:pt x="19075" y="146262"/>
                </a:lnTo>
                <a:lnTo>
                  <a:pt x="21277" y="148943"/>
                </a:lnTo>
                <a:lnTo>
                  <a:pt x="23698" y="150731"/>
                </a:lnTo>
                <a:lnTo>
                  <a:pt x="26265" y="151922"/>
                </a:lnTo>
                <a:lnTo>
                  <a:pt x="28928" y="152716"/>
                </a:lnTo>
                <a:lnTo>
                  <a:pt x="31657" y="154198"/>
                </a:lnTo>
                <a:lnTo>
                  <a:pt x="34428" y="156139"/>
                </a:lnTo>
                <a:lnTo>
                  <a:pt x="37229" y="158385"/>
                </a:lnTo>
                <a:lnTo>
                  <a:pt x="41000" y="159883"/>
                </a:lnTo>
                <a:lnTo>
                  <a:pt x="45420" y="160881"/>
                </a:lnTo>
                <a:lnTo>
                  <a:pt x="50271" y="161547"/>
                </a:lnTo>
                <a:lnTo>
                  <a:pt x="54457" y="161990"/>
                </a:lnTo>
                <a:lnTo>
                  <a:pt x="58201" y="162286"/>
                </a:lnTo>
                <a:lnTo>
                  <a:pt x="61650" y="162483"/>
                </a:lnTo>
                <a:lnTo>
                  <a:pt x="68021" y="162702"/>
                </a:lnTo>
                <a:lnTo>
                  <a:pt x="79873" y="162843"/>
                </a:lnTo>
                <a:lnTo>
                  <a:pt x="83717" y="161902"/>
                </a:lnTo>
                <a:lnTo>
                  <a:pt x="88184" y="160322"/>
                </a:lnTo>
                <a:lnTo>
                  <a:pt x="93068" y="158317"/>
                </a:lnTo>
                <a:lnTo>
                  <a:pt x="96324" y="156027"/>
                </a:lnTo>
                <a:lnTo>
                  <a:pt x="98495" y="153548"/>
                </a:lnTo>
                <a:lnTo>
                  <a:pt x="99942" y="150943"/>
                </a:lnTo>
                <a:lnTo>
                  <a:pt x="102811" y="149206"/>
                </a:lnTo>
                <a:lnTo>
                  <a:pt x="106629" y="148048"/>
                </a:lnTo>
                <a:lnTo>
                  <a:pt x="111080" y="147277"/>
                </a:lnTo>
                <a:lnTo>
                  <a:pt x="114999" y="145809"/>
                </a:lnTo>
                <a:lnTo>
                  <a:pt x="118565" y="143879"/>
                </a:lnTo>
                <a:lnTo>
                  <a:pt x="121895" y="141639"/>
                </a:lnTo>
                <a:lnTo>
                  <a:pt x="125066" y="139194"/>
                </a:lnTo>
                <a:lnTo>
                  <a:pt x="128134" y="136611"/>
                </a:lnTo>
                <a:lnTo>
                  <a:pt x="135350" y="130173"/>
                </a:lnTo>
                <a:lnTo>
                  <a:pt x="138876" y="126752"/>
                </a:lnTo>
                <a:lnTo>
                  <a:pt x="141150" y="124507"/>
                </a:lnTo>
                <a:lnTo>
                  <a:pt x="142666" y="122057"/>
                </a:lnTo>
                <a:lnTo>
                  <a:pt x="144351" y="116795"/>
                </a:lnTo>
                <a:lnTo>
                  <a:pt x="145299" y="113029"/>
                </a:lnTo>
                <a:lnTo>
                  <a:pt x="144479" y="111547"/>
                </a:lnTo>
                <a:lnTo>
                  <a:pt x="141029" y="107362"/>
                </a:lnTo>
                <a:lnTo>
                  <a:pt x="138282" y="104201"/>
                </a:lnTo>
                <a:lnTo>
                  <a:pt x="136944" y="103757"/>
                </a:lnTo>
                <a:lnTo>
                  <a:pt x="132917" y="103264"/>
                </a:lnTo>
                <a:lnTo>
                  <a:pt x="130511" y="102180"/>
                </a:lnTo>
                <a:lnTo>
                  <a:pt x="127953" y="100505"/>
                </a:lnTo>
                <a:lnTo>
                  <a:pt x="125295" y="98436"/>
                </a:lnTo>
                <a:lnTo>
                  <a:pt x="122572" y="97057"/>
                </a:lnTo>
                <a:lnTo>
                  <a:pt x="119803" y="96137"/>
                </a:lnTo>
                <a:lnTo>
                  <a:pt x="117004" y="95524"/>
                </a:lnTo>
                <a:lnTo>
                  <a:pt x="114187" y="96068"/>
                </a:lnTo>
                <a:lnTo>
                  <a:pt x="111356" y="97383"/>
                </a:lnTo>
                <a:lnTo>
                  <a:pt x="108515" y="99212"/>
                </a:lnTo>
                <a:lnTo>
                  <a:pt x="105669" y="100431"/>
                </a:lnTo>
                <a:lnTo>
                  <a:pt x="102820" y="101244"/>
                </a:lnTo>
                <a:lnTo>
                  <a:pt x="99967" y="101786"/>
                </a:lnTo>
                <a:lnTo>
                  <a:pt x="96161" y="103100"/>
                </a:lnTo>
                <a:lnTo>
                  <a:pt x="91718" y="104928"/>
                </a:lnTo>
                <a:lnTo>
                  <a:pt x="86851" y="107100"/>
                </a:lnTo>
                <a:lnTo>
                  <a:pt x="82655" y="109500"/>
                </a:lnTo>
                <a:lnTo>
                  <a:pt x="78904" y="112052"/>
                </a:lnTo>
                <a:lnTo>
                  <a:pt x="75451" y="114707"/>
                </a:lnTo>
                <a:lnTo>
                  <a:pt x="72196" y="117429"/>
                </a:lnTo>
                <a:lnTo>
                  <a:pt x="69075" y="120196"/>
                </a:lnTo>
                <a:lnTo>
                  <a:pt x="63066" y="125810"/>
                </a:lnTo>
                <a:lnTo>
                  <a:pt x="51447" y="137176"/>
                </a:lnTo>
                <a:lnTo>
                  <a:pt x="48574" y="140028"/>
                </a:lnTo>
                <a:lnTo>
                  <a:pt x="46658" y="142882"/>
                </a:lnTo>
                <a:lnTo>
                  <a:pt x="45382" y="145737"/>
                </a:lnTo>
                <a:lnTo>
                  <a:pt x="44531" y="148593"/>
                </a:lnTo>
                <a:lnTo>
                  <a:pt x="43963" y="151450"/>
                </a:lnTo>
                <a:lnTo>
                  <a:pt x="43585" y="154306"/>
                </a:lnTo>
                <a:lnTo>
                  <a:pt x="43333" y="157164"/>
                </a:lnTo>
                <a:lnTo>
                  <a:pt x="43165" y="160021"/>
                </a:lnTo>
                <a:lnTo>
                  <a:pt x="42857" y="170321"/>
                </a:lnTo>
                <a:lnTo>
                  <a:pt x="42831" y="171301"/>
                </a:lnTo>
                <a:lnTo>
                  <a:pt x="45370" y="171384"/>
                </a:lnTo>
                <a:lnTo>
                  <a:pt x="51401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1403"/>
          <p:cNvSpPr/>
          <p:nvPr/>
        </p:nvSpPr>
        <p:spPr>
          <a:xfrm>
            <a:off x="8318286" y="3446145"/>
            <a:ext cx="17042" cy="411331"/>
          </a:xfrm>
          <a:custGeom>
            <a:avLst/>
            <a:gdLst/>
            <a:ahLst/>
            <a:cxnLst/>
            <a:rect l="0" t="0" r="0" b="0"/>
            <a:pathLst>
              <a:path w="17042" h="411331">
                <a:moveTo>
                  <a:pt x="8469" y="0"/>
                </a:moveTo>
                <a:lnTo>
                  <a:pt x="250" y="0"/>
                </a:lnTo>
                <a:lnTo>
                  <a:pt x="0" y="4550"/>
                </a:lnTo>
                <a:lnTo>
                  <a:pt x="918" y="6844"/>
                </a:lnTo>
                <a:lnTo>
                  <a:pt x="2483" y="9325"/>
                </a:lnTo>
                <a:lnTo>
                  <a:pt x="4478" y="11931"/>
                </a:lnTo>
                <a:lnTo>
                  <a:pt x="5809" y="15574"/>
                </a:lnTo>
                <a:lnTo>
                  <a:pt x="6694" y="19908"/>
                </a:lnTo>
                <a:lnTo>
                  <a:pt x="7286" y="24702"/>
                </a:lnTo>
                <a:lnTo>
                  <a:pt x="7680" y="30755"/>
                </a:lnTo>
                <a:lnTo>
                  <a:pt x="7943" y="37648"/>
                </a:lnTo>
                <a:lnTo>
                  <a:pt x="8312" y="61002"/>
                </a:lnTo>
                <a:lnTo>
                  <a:pt x="8469" y="229778"/>
                </a:lnTo>
                <a:lnTo>
                  <a:pt x="9421" y="239863"/>
                </a:lnTo>
                <a:lnTo>
                  <a:pt x="11008" y="250396"/>
                </a:lnTo>
                <a:lnTo>
                  <a:pt x="13020" y="261228"/>
                </a:lnTo>
                <a:lnTo>
                  <a:pt x="14360" y="271307"/>
                </a:lnTo>
                <a:lnTo>
                  <a:pt x="15254" y="280884"/>
                </a:lnTo>
                <a:lnTo>
                  <a:pt x="15851" y="290126"/>
                </a:lnTo>
                <a:lnTo>
                  <a:pt x="16512" y="308014"/>
                </a:lnTo>
                <a:lnTo>
                  <a:pt x="16937" y="342782"/>
                </a:lnTo>
                <a:lnTo>
                  <a:pt x="17041" y="411330"/>
                </a:lnTo>
                <a:lnTo>
                  <a:pt x="17041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1404"/>
          <p:cNvSpPr/>
          <p:nvPr/>
        </p:nvSpPr>
        <p:spPr>
          <a:xfrm>
            <a:off x="8087182" y="3643312"/>
            <a:ext cx="505321" cy="8574"/>
          </a:xfrm>
          <a:custGeom>
            <a:avLst/>
            <a:gdLst/>
            <a:ahLst/>
            <a:cxnLst/>
            <a:rect l="0" t="0" r="0" b="0"/>
            <a:pathLst>
              <a:path w="505321" h="8574">
                <a:moveTo>
                  <a:pt x="16687" y="0"/>
                </a:moveTo>
                <a:lnTo>
                  <a:pt x="0" y="0"/>
                </a:lnTo>
                <a:lnTo>
                  <a:pt x="500279" y="0"/>
                </a:lnTo>
                <a:lnTo>
                  <a:pt x="501959" y="953"/>
                </a:lnTo>
                <a:lnTo>
                  <a:pt x="503080" y="2540"/>
                </a:lnTo>
                <a:lnTo>
                  <a:pt x="50532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1405"/>
          <p:cNvSpPr/>
          <p:nvPr/>
        </p:nvSpPr>
        <p:spPr>
          <a:xfrm>
            <a:off x="5850570" y="4235320"/>
            <a:ext cx="509030" cy="470831"/>
          </a:xfrm>
          <a:custGeom>
            <a:avLst/>
            <a:gdLst/>
            <a:ahLst/>
            <a:cxnLst/>
            <a:rect l="0" t="0" r="0" b="0"/>
            <a:pathLst>
              <a:path w="509030" h="470831">
                <a:moveTo>
                  <a:pt x="238762" y="76647"/>
                </a:moveTo>
                <a:lnTo>
                  <a:pt x="234212" y="76647"/>
                </a:lnTo>
                <a:lnTo>
                  <a:pt x="232871" y="75695"/>
                </a:lnTo>
                <a:lnTo>
                  <a:pt x="231977" y="74107"/>
                </a:lnTo>
                <a:lnTo>
                  <a:pt x="231381" y="72096"/>
                </a:lnTo>
                <a:lnTo>
                  <a:pt x="230032" y="70756"/>
                </a:lnTo>
                <a:lnTo>
                  <a:pt x="228179" y="69862"/>
                </a:lnTo>
                <a:lnTo>
                  <a:pt x="225992" y="69266"/>
                </a:lnTo>
                <a:lnTo>
                  <a:pt x="221022" y="66064"/>
                </a:lnTo>
                <a:lnTo>
                  <a:pt x="218363" y="63877"/>
                </a:lnTo>
                <a:lnTo>
                  <a:pt x="215637" y="62418"/>
                </a:lnTo>
                <a:lnTo>
                  <a:pt x="207251" y="59414"/>
                </a:lnTo>
                <a:lnTo>
                  <a:pt x="201579" y="55336"/>
                </a:lnTo>
                <a:lnTo>
                  <a:pt x="197782" y="53867"/>
                </a:lnTo>
                <a:lnTo>
                  <a:pt x="183334" y="51800"/>
                </a:lnTo>
                <a:lnTo>
                  <a:pt x="172535" y="51316"/>
                </a:lnTo>
                <a:lnTo>
                  <a:pt x="161385" y="53641"/>
                </a:lnTo>
                <a:lnTo>
                  <a:pt x="150080" y="57850"/>
                </a:lnTo>
                <a:lnTo>
                  <a:pt x="138705" y="62895"/>
                </a:lnTo>
                <a:lnTo>
                  <a:pt x="121592" y="71091"/>
                </a:lnTo>
                <a:lnTo>
                  <a:pt x="87314" y="88091"/>
                </a:lnTo>
                <a:lnTo>
                  <a:pt x="75884" y="96338"/>
                </a:lnTo>
                <a:lnTo>
                  <a:pt x="64454" y="106354"/>
                </a:lnTo>
                <a:lnTo>
                  <a:pt x="53024" y="117155"/>
                </a:lnTo>
                <a:lnTo>
                  <a:pt x="44135" y="128306"/>
                </a:lnTo>
                <a:lnTo>
                  <a:pt x="37009" y="140564"/>
                </a:lnTo>
                <a:lnTo>
                  <a:pt x="33774" y="147834"/>
                </a:lnTo>
                <a:lnTo>
                  <a:pt x="30666" y="155537"/>
                </a:lnTo>
                <a:lnTo>
                  <a:pt x="22133" y="169177"/>
                </a:lnTo>
                <a:lnTo>
                  <a:pt x="17190" y="175481"/>
                </a:lnTo>
                <a:lnTo>
                  <a:pt x="13894" y="182541"/>
                </a:lnTo>
                <a:lnTo>
                  <a:pt x="11698" y="190106"/>
                </a:lnTo>
                <a:lnTo>
                  <a:pt x="10233" y="198006"/>
                </a:lnTo>
                <a:lnTo>
                  <a:pt x="9257" y="206131"/>
                </a:lnTo>
                <a:lnTo>
                  <a:pt x="8606" y="214405"/>
                </a:lnTo>
                <a:lnTo>
                  <a:pt x="8173" y="222778"/>
                </a:lnTo>
                <a:lnTo>
                  <a:pt x="6930" y="231218"/>
                </a:lnTo>
                <a:lnTo>
                  <a:pt x="5150" y="239702"/>
                </a:lnTo>
                <a:lnTo>
                  <a:pt x="3011" y="248216"/>
                </a:lnTo>
                <a:lnTo>
                  <a:pt x="634" y="262755"/>
                </a:lnTo>
                <a:lnTo>
                  <a:pt x="0" y="269299"/>
                </a:lnTo>
                <a:lnTo>
                  <a:pt x="530" y="276519"/>
                </a:lnTo>
                <a:lnTo>
                  <a:pt x="1836" y="284190"/>
                </a:lnTo>
                <a:lnTo>
                  <a:pt x="3659" y="292162"/>
                </a:lnTo>
                <a:lnTo>
                  <a:pt x="4874" y="300334"/>
                </a:lnTo>
                <a:lnTo>
                  <a:pt x="5684" y="308639"/>
                </a:lnTo>
                <a:lnTo>
                  <a:pt x="6225" y="317033"/>
                </a:lnTo>
                <a:lnTo>
                  <a:pt x="9364" y="331440"/>
                </a:lnTo>
                <a:lnTo>
                  <a:pt x="19141" y="360763"/>
                </a:lnTo>
                <a:lnTo>
                  <a:pt x="24631" y="374688"/>
                </a:lnTo>
                <a:lnTo>
                  <a:pt x="31198" y="387227"/>
                </a:lnTo>
                <a:lnTo>
                  <a:pt x="40466" y="399150"/>
                </a:lnTo>
                <a:lnTo>
                  <a:pt x="50936" y="410799"/>
                </a:lnTo>
                <a:lnTo>
                  <a:pt x="61938" y="422327"/>
                </a:lnTo>
                <a:lnTo>
                  <a:pt x="73179" y="433800"/>
                </a:lnTo>
                <a:lnTo>
                  <a:pt x="84525" y="442709"/>
                </a:lnTo>
                <a:lnTo>
                  <a:pt x="95917" y="449844"/>
                </a:lnTo>
                <a:lnTo>
                  <a:pt x="107330" y="456190"/>
                </a:lnTo>
                <a:lnTo>
                  <a:pt x="121293" y="462185"/>
                </a:lnTo>
                <a:lnTo>
                  <a:pt x="137024" y="467073"/>
                </a:lnTo>
                <a:lnTo>
                  <a:pt x="145219" y="468376"/>
                </a:lnTo>
                <a:lnTo>
                  <a:pt x="153540" y="469244"/>
                </a:lnTo>
                <a:lnTo>
                  <a:pt x="161945" y="469824"/>
                </a:lnTo>
                <a:lnTo>
                  <a:pt x="170405" y="470210"/>
                </a:lnTo>
                <a:lnTo>
                  <a:pt x="187426" y="470639"/>
                </a:lnTo>
                <a:lnTo>
                  <a:pt x="204516" y="470830"/>
                </a:lnTo>
                <a:lnTo>
                  <a:pt x="213074" y="469928"/>
                </a:lnTo>
                <a:lnTo>
                  <a:pt x="221637" y="468374"/>
                </a:lnTo>
                <a:lnTo>
                  <a:pt x="230203" y="466386"/>
                </a:lnTo>
                <a:lnTo>
                  <a:pt x="238771" y="465061"/>
                </a:lnTo>
                <a:lnTo>
                  <a:pt x="247340" y="464177"/>
                </a:lnTo>
                <a:lnTo>
                  <a:pt x="255911" y="463588"/>
                </a:lnTo>
                <a:lnTo>
                  <a:pt x="265435" y="462243"/>
                </a:lnTo>
                <a:lnTo>
                  <a:pt x="275594" y="460393"/>
                </a:lnTo>
                <a:lnTo>
                  <a:pt x="286177" y="458208"/>
                </a:lnTo>
                <a:lnTo>
                  <a:pt x="296089" y="454846"/>
                </a:lnTo>
                <a:lnTo>
                  <a:pt x="305555" y="450700"/>
                </a:lnTo>
                <a:lnTo>
                  <a:pt x="314723" y="446031"/>
                </a:lnTo>
                <a:lnTo>
                  <a:pt x="323693" y="441965"/>
                </a:lnTo>
                <a:lnTo>
                  <a:pt x="332530" y="438303"/>
                </a:lnTo>
                <a:lnTo>
                  <a:pt x="341279" y="434908"/>
                </a:lnTo>
                <a:lnTo>
                  <a:pt x="349970" y="429788"/>
                </a:lnTo>
                <a:lnTo>
                  <a:pt x="358620" y="423517"/>
                </a:lnTo>
                <a:lnTo>
                  <a:pt x="367245" y="416479"/>
                </a:lnTo>
                <a:lnTo>
                  <a:pt x="375853" y="409882"/>
                </a:lnTo>
                <a:lnTo>
                  <a:pt x="384448" y="403578"/>
                </a:lnTo>
                <a:lnTo>
                  <a:pt x="393036" y="397471"/>
                </a:lnTo>
                <a:lnTo>
                  <a:pt x="407658" y="385606"/>
                </a:lnTo>
                <a:lnTo>
                  <a:pt x="420507" y="373029"/>
                </a:lnTo>
                <a:lnTo>
                  <a:pt x="426601" y="365675"/>
                </a:lnTo>
                <a:lnTo>
                  <a:pt x="432568" y="357915"/>
                </a:lnTo>
                <a:lnTo>
                  <a:pt x="446818" y="344213"/>
                </a:lnTo>
                <a:lnTo>
                  <a:pt x="460771" y="331772"/>
                </a:lnTo>
                <a:lnTo>
                  <a:pt x="470148" y="319894"/>
                </a:lnTo>
                <a:lnTo>
                  <a:pt x="480030" y="305724"/>
                </a:lnTo>
                <a:lnTo>
                  <a:pt x="485332" y="297945"/>
                </a:lnTo>
                <a:lnTo>
                  <a:pt x="489820" y="289902"/>
                </a:lnTo>
                <a:lnTo>
                  <a:pt x="493764" y="281682"/>
                </a:lnTo>
                <a:lnTo>
                  <a:pt x="497346" y="273345"/>
                </a:lnTo>
                <a:lnTo>
                  <a:pt x="501326" y="259001"/>
                </a:lnTo>
                <a:lnTo>
                  <a:pt x="504047" y="245323"/>
                </a:lnTo>
                <a:lnTo>
                  <a:pt x="506106" y="237675"/>
                </a:lnTo>
                <a:lnTo>
                  <a:pt x="508432" y="229719"/>
                </a:lnTo>
                <a:lnTo>
                  <a:pt x="509029" y="222510"/>
                </a:lnTo>
                <a:lnTo>
                  <a:pt x="507153" y="209420"/>
                </a:lnTo>
                <a:lnTo>
                  <a:pt x="505685" y="197252"/>
                </a:lnTo>
                <a:lnTo>
                  <a:pt x="504080" y="184542"/>
                </a:lnTo>
                <a:lnTo>
                  <a:pt x="502318" y="177152"/>
                </a:lnTo>
                <a:lnTo>
                  <a:pt x="500191" y="169368"/>
                </a:lnTo>
                <a:lnTo>
                  <a:pt x="495288" y="155639"/>
                </a:lnTo>
                <a:lnTo>
                  <a:pt x="489934" y="143187"/>
                </a:lnTo>
                <a:lnTo>
                  <a:pt x="484378" y="131303"/>
                </a:lnTo>
                <a:lnTo>
                  <a:pt x="476195" y="119671"/>
                </a:lnTo>
                <a:lnTo>
                  <a:pt x="466208" y="107199"/>
                </a:lnTo>
                <a:lnTo>
                  <a:pt x="460878" y="99873"/>
                </a:lnTo>
                <a:lnTo>
                  <a:pt x="450828" y="86017"/>
                </a:lnTo>
                <a:lnTo>
                  <a:pt x="438862" y="71909"/>
                </a:lnTo>
                <a:lnTo>
                  <a:pt x="428978" y="61524"/>
                </a:lnTo>
                <a:lnTo>
                  <a:pt x="412703" y="44967"/>
                </a:lnTo>
                <a:lnTo>
                  <a:pt x="401477" y="36215"/>
                </a:lnTo>
                <a:lnTo>
                  <a:pt x="386987" y="25932"/>
                </a:lnTo>
                <a:lnTo>
                  <a:pt x="374120" y="16853"/>
                </a:lnTo>
                <a:lnTo>
                  <a:pt x="358243" y="8131"/>
                </a:lnTo>
                <a:lnTo>
                  <a:pt x="352706" y="5252"/>
                </a:lnTo>
                <a:lnTo>
                  <a:pt x="341474" y="2053"/>
                </a:lnTo>
                <a:lnTo>
                  <a:pt x="330132" y="632"/>
                </a:lnTo>
                <a:lnTo>
                  <a:pt x="318741" y="0"/>
                </a:lnTo>
                <a:lnTo>
                  <a:pt x="313988" y="784"/>
                </a:lnTo>
                <a:lnTo>
                  <a:pt x="301797" y="5486"/>
                </a:lnTo>
                <a:lnTo>
                  <a:pt x="287496" y="8255"/>
                </a:lnTo>
                <a:lnTo>
                  <a:pt x="273052" y="16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1406"/>
          <p:cNvSpPr/>
          <p:nvPr/>
        </p:nvSpPr>
        <p:spPr>
          <a:xfrm>
            <a:off x="6819186" y="4543425"/>
            <a:ext cx="384572" cy="8573"/>
          </a:xfrm>
          <a:custGeom>
            <a:avLst/>
            <a:gdLst/>
            <a:ahLst/>
            <a:cxnLst/>
            <a:rect l="0" t="0" r="0" b="0"/>
            <a:pathLst>
              <a:path w="384572" h="8573">
                <a:moveTo>
                  <a:pt x="7381" y="8572"/>
                </a:moveTo>
                <a:lnTo>
                  <a:pt x="0" y="8572"/>
                </a:lnTo>
                <a:lnTo>
                  <a:pt x="342968" y="8572"/>
                </a:lnTo>
                <a:lnTo>
                  <a:pt x="346358" y="7620"/>
                </a:lnTo>
                <a:lnTo>
                  <a:pt x="349571" y="6032"/>
                </a:lnTo>
                <a:lnTo>
                  <a:pt x="352666" y="4022"/>
                </a:lnTo>
                <a:lnTo>
                  <a:pt x="355681" y="2681"/>
                </a:lnTo>
                <a:lnTo>
                  <a:pt x="358643" y="1787"/>
                </a:lnTo>
                <a:lnTo>
                  <a:pt x="361571" y="1191"/>
                </a:lnTo>
                <a:lnTo>
                  <a:pt x="364475" y="794"/>
                </a:lnTo>
                <a:lnTo>
                  <a:pt x="367364" y="529"/>
                </a:lnTo>
                <a:lnTo>
                  <a:pt x="370242" y="353"/>
                </a:lnTo>
                <a:lnTo>
                  <a:pt x="375981" y="156"/>
                </a:lnTo>
                <a:lnTo>
                  <a:pt x="3845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1407"/>
          <p:cNvSpPr/>
          <p:nvPr/>
        </p:nvSpPr>
        <p:spPr>
          <a:xfrm>
            <a:off x="7291070" y="4337823"/>
            <a:ext cx="219954" cy="394198"/>
          </a:xfrm>
          <a:custGeom>
            <a:avLst/>
            <a:gdLst/>
            <a:ahLst/>
            <a:cxnLst/>
            <a:rect l="0" t="0" r="0" b="0"/>
            <a:pathLst>
              <a:path w="219954" h="394198">
                <a:moveTo>
                  <a:pt x="6985" y="25579"/>
                </a:moveTo>
                <a:lnTo>
                  <a:pt x="21746" y="18198"/>
                </a:lnTo>
                <a:lnTo>
                  <a:pt x="27974" y="12809"/>
                </a:lnTo>
                <a:lnTo>
                  <a:pt x="35852" y="5179"/>
                </a:lnTo>
                <a:lnTo>
                  <a:pt x="39668" y="1437"/>
                </a:lnTo>
                <a:lnTo>
                  <a:pt x="41156" y="912"/>
                </a:lnTo>
                <a:lnTo>
                  <a:pt x="47801" y="173"/>
                </a:lnTo>
                <a:lnTo>
                  <a:pt x="53066" y="0"/>
                </a:lnTo>
                <a:lnTo>
                  <a:pt x="54850" y="906"/>
                </a:lnTo>
                <a:lnTo>
                  <a:pt x="56040" y="2463"/>
                </a:lnTo>
                <a:lnTo>
                  <a:pt x="57950" y="7255"/>
                </a:lnTo>
                <a:lnTo>
                  <a:pt x="58358" y="17604"/>
                </a:lnTo>
                <a:lnTo>
                  <a:pt x="58379" y="20262"/>
                </a:lnTo>
                <a:lnTo>
                  <a:pt x="55861" y="28296"/>
                </a:lnTo>
                <a:lnTo>
                  <a:pt x="51568" y="38217"/>
                </a:lnTo>
                <a:lnTo>
                  <a:pt x="46484" y="48976"/>
                </a:lnTo>
                <a:lnTo>
                  <a:pt x="44748" y="55465"/>
                </a:lnTo>
                <a:lnTo>
                  <a:pt x="43590" y="62648"/>
                </a:lnTo>
                <a:lnTo>
                  <a:pt x="42818" y="70294"/>
                </a:lnTo>
                <a:lnTo>
                  <a:pt x="41351" y="77297"/>
                </a:lnTo>
                <a:lnTo>
                  <a:pt x="39421" y="83870"/>
                </a:lnTo>
                <a:lnTo>
                  <a:pt x="32152" y="104763"/>
                </a:lnTo>
                <a:lnTo>
                  <a:pt x="21163" y="137423"/>
                </a:lnTo>
                <a:lnTo>
                  <a:pt x="19295" y="144909"/>
                </a:lnTo>
                <a:lnTo>
                  <a:pt x="18049" y="151805"/>
                </a:lnTo>
                <a:lnTo>
                  <a:pt x="17218" y="158307"/>
                </a:lnTo>
                <a:lnTo>
                  <a:pt x="15712" y="165500"/>
                </a:lnTo>
                <a:lnTo>
                  <a:pt x="13756" y="173152"/>
                </a:lnTo>
                <a:lnTo>
                  <a:pt x="11498" y="181111"/>
                </a:lnTo>
                <a:lnTo>
                  <a:pt x="9041" y="188322"/>
                </a:lnTo>
                <a:lnTo>
                  <a:pt x="6451" y="195035"/>
                </a:lnTo>
                <a:lnTo>
                  <a:pt x="3771" y="201414"/>
                </a:lnTo>
                <a:lnTo>
                  <a:pt x="1984" y="208525"/>
                </a:lnTo>
                <a:lnTo>
                  <a:pt x="794" y="216123"/>
                </a:lnTo>
                <a:lnTo>
                  <a:pt x="0" y="224046"/>
                </a:lnTo>
                <a:lnTo>
                  <a:pt x="423" y="231233"/>
                </a:lnTo>
                <a:lnTo>
                  <a:pt x="1658" y="237929"/>
                </a:lnTo>
                <a:lnTo>
                  <a:pt x="3434" y="244299"/>
                </a:lnTo>
                <a:lnTo>
                  <a:pt x="5407" y="256455"/>
                </a:lnTo>
                <a:lnTo>
                  <a:pt x="7236" y="268209"/>
                </a:lnTo>
                <a:lnTo>
                  <a:pt x="11223" y="279781"/>
                </a:lnTo>
                <a:lnTo>
                  <a:pt x="16171" y="291276"/>
                </a:lnTo>
                <a:lnTo>
                  <a:pt x="21545" y="301781"/>
                </a:lnTo>
                <a:lnTo>
                  <a:pt x="27108" y="309626"/>
                </a:lnTo>
                <a:lnTo>
                  <a:pt x="30878" y="313051"/>
                </a:lnTo>
                <a:lnTo>
                  <a:pt x="35296" y="316287"/>
                </a:lnTo>
                <a:lnTo>
                  <a:pt x="40146" y="319397"/>
                </a:lnTo>
                <a:lnTo>
                  <a:pt x="44333" y="322423"/>
                </a:lnTo>
                <a:lnTo>
                  <a:pt x="48076" y="325392"/>
                </a:lnTo>
                <a:lnTo>
                  <a:pt x="54775" y="331232"/>
                </a:lnTo>
                <a:lnTo>
                  <a:pt x="60927" y="337002"/>
                </a:lnTo>
                <a:lnTo>
                  <a:pt x="64854" y="338922"/>
                </a:lnTo>
                <a:lnTo>
                  <a:pt x="69377" y="340202"/>
                </a:lnTo>
                <a:lnTo>
                  <a:pt x="74297" y="341055"/>
                </a:lnTo>
                <a:lnTo>
                  <a:pt x="79482" y="341624"/>
                </a:lnTo>
                <a:lnTo>
                  <a:pt x="84844" y="342003"/>
                </a:lnTo>
                <a:lnTo>
                  <a:pt x="90324" y="342256"/>
                </a:lnTo>
                <a:lnTo>
                  <a:pt x="95881" y="341472"/>
                </a:lnTo>
                <a:lnTo>
                  <a:pt x="101492" y="339997"/>
                </a:lnTo>
                <a:lnTo>
                  <a:pt x="107136" y="338061"/>
                </a:lnTo>
                <a:lnTo>
                  <a:pt x="112805" y="336770"/>
                </a:lnTo>
                <a:lnTo>
                  <a:pt x="118490" y="335910"/>
                </a:lnTo>
                <a:lnTo>
                  <a:pt x="124184" y="335337"/>
                </a:lnTo>
                <a:lnTo>
                  <a:pt x="129884" y="334001"/>
                </a:lnTo>
                <a:lnTo>
                  <a:pt x="135591" y="332159"/>
                </a:lnTo>
                <a:lnTo>
                  <a:pt x="141299" y="329978"/>
                </a:lnTo>
                <a:lnTo>
                  <a:pt x="147010" y="328524"/>
                </a:lnTo>
                <a:lnTo>
                  <a:pt x="152722" y="327555"/>
                </a:lnTo>
                <a:lnTo>
                  <a:pt x="158436" y="326909"/>
                </a:lnTo>
                <a:lnTo>
                  <a:pt x="164150" y="324573"/>
                </a:lnTo>
                <a:lnTo>
                  <a:pt x="169863" y="321111"/>
                </a:lnTo>
                <a:lnTo>
                  <a:pt x="175578" y="316897"/>
                </a:lnTo>
                <a:lnTo>
                  <a:pt x="180341" y="313137"/>
                </a:lnTo>
                <a:lnTo>
                  <a:pt x="184468" y="309677"/>
                </a:lnTo>
                <a:lnTo>
                  <a:pt x="188171" y="306417"/>
                </a:lnTo>
                <a:lnTo>
                  <a:pt x="194827" y="300257"/>
                </a:lnTo>
                <a:lnTo>
                  <a:pt x="203929" y="291432"/>
                </a:lnTo>
                <a:lnTo>
                  <a:pt x="206861" y="288540"/>
                </a:lnTo>
                <a:lnTo>
                  <a:pt x="208816" y="285659"/>
                </a:lnTo>
                <a:lnTo>
                  <a:pt x="212519" y="277053"/>
                </a:lnTo>
                <a:lnTo>
                  <a:pt x="218273" y="268471"/>
                </a:lnTo>
                <a:lnTo>
                  <a:pt x="219953" y="262753"/>
                </a:lnTo>
                <a:lnTo>
                  <a:pt x="219449" y="259895"/>
                </a:lnTo>
                <a:lnTo>
                  <a:pt x="216348" y="254180"/>
                </a:lnTo>
                <a:lnTo>
                  <a:pt x="214188" y="252275"/>
                </a:lnTo>
                <a:lnTo>
                  <a:pt x="211796" y="251004"/>
                </a:lnTo>
                <a:lnTo>
                  <a:pt x="209248" y="250158"/>
                </a:lnTo>
                <a:lnTo>
                  <a:pt x="203877" y="246677"/>
                </a:lnTo>
                <a:lnTo>
                  <a:pt x="201111" y="244415"/>
                </a:lnTo>
                <a:lnTo>
                  <a:pt x="198315" y="242907"/>
                </a:lnTo>
                <a:lnTo>
                  <a:pt x="192667" y="241232"/>
                </a:lnTo>
                <a:lnTo>
                  <a:pt x="186983" y="240487"/>
                </a:lnTo>
                <a:lnTo>
                  <a:pt x="180328" y="240156"/>
                </a:lnTo>
                <a:lnTo>
                  <a:pt x="171021" y="240009"/>
                </a:lnTo>
                <a:lnTo>
                  <a:pt x="166825" y="240923"/>
                </a:lnTo>
                <a:lnTo>
                  <a:pt x="163075" y="242484"/>
                </a:lnTo>
                <a:lnTo>
                  <a:pt x="159622" y="244478"/>
                </a:lnTo>
                <a:lnTo>
                  <a:pt x="150706" y="249232"/>
                </a:lnTo>
                <a:lnTo>
                  <a:pt x="129460" y="260046"/>
                </a:lnTo>
                <a:lnTo>
                  <a:pt x="124830" y="262853"/>
                </a:lnTo>
                <a:lnTo>
                  <a:pt x="120790" y="265677"/>
                </a:lnTo>
                <a:lnTo>
                  <a:pt x="117145" y="268511"/>
                </a:lnTo>
                <a:lnTo>
                  <a:pt x="110555" y="276742"/>
                </a:lnTo>
                <a:lnTo>
                  <a:pt x="107464" y="281603"/>
                </a:lnTo>
                <a:lnTo>
                  <a:pt x="103498" y="285797"/>
                </a:lnTo>
                <a:lnTo>
                  <a:pt x="98950" y="289545"/>
                </a:lnTo>
                <a:lnTo>
                  <a:pt x="94012" y="292997"/>
                </a:lnTo>
                <a:lnTo>
                  <a:pt x="88815" y="297202"/>
                </a:lnTo>
                <a:lnTo>
                  <a:pt x="83446" y="301912"/>
                </a:lnTo>
                <a:lnTo>
                  <a:pt x="77961" y="306956"/>
                </a:lnTo>
                <a:lnTo>
                  <a:pt x="71868" y="315100"/>
                </a:lnTo>
                <a:lnTo>
                  <a:pt x="70242" y="318606"/>
                </a:lnTo>
                <a:lnTo>
                  <a:pt x="67254" y="322848"/>
                </a:lnTo>
                <a:lnTo>
                  <a:pt x="63357" y="327581"/>
                </a:lnTo>
                <a:lnTo>
                  <a:pt x="58854" y="332641"/>
                </a:lnTo>
                <a:lnTo>
                  <a:pt x="53850" y="340804"/>
                </a:lnTo>
                <a:lnTo>
                  <a:pt x="50674" y="347607"/>
                </a:lnTo>
                <a:lnTo>
                  <a:pt x="44483" y="356791"/>
                </a:lnTo>
                <a:lnTo>
                  <a:pt x="42700" y="362650"/>
                </a:lnTo>
                <a:lnTo>
                  <a:pt x="41556" y="374172"/>
                </a:lnTo>
                <a:lnTo>
                  <a:pt x="41400" y="379899"/>
                </a:lnTo>
                <a:lnTo>
                  <a:pt x="42311" y="381808"/>
                </a:lnTo>
                <a:lnTo>
                  <a:pt x="43870" y="383080"/>
                </a:lnTo>
                <a:lnTo>
                  <a:pt x="45863" y="383928"/>
                </a:lnTo>
                <a:lnTo>
                  <a:pt x="47191" y="385446"/>
                </a:lnTo>
                <a:lnTo>
                  <a:pt x="48076" y="387411"/>
                </a:lnTo>
                <a:lnTo>
                  <a:pt x="49847" y="394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1408"/>
          <p:cNvSpPr/>
          <p:nvPr/>
        </p:nvSpPr>
        <p:spPr>
          <a:xfrm>
            <a:off x="8078152" y="4517707"/>
            <a:ext cx="598293" cy="23951"/>
          </a:xfrm>
          <a:custGeom>
            <a:avLst/>
            <a:gdLst/>
            <a:ahLst/>
            <a:cxnLst/>
            <a:rect l="0" t="0" r="0" b="0"/>
            <a:pathLst>
              <a:path w="598293" h="23951">
                <a:moveTo>
                  <a:pt x="0" y="8572"/>
                </a:moveTo>
                <a:lnTo>
                  <a:pt x="12771" y="8572"/>
                </a:lnTo>
                <a:lnTo>
                  <a:pt x="16134" y="9525"/>
                </a:lnTo>
                <a:lnTo>
                  <a:pt x="20281" y="11113"/>
                </a:lnTo>
                <a:lnTo>
                  <a:pt x="24951" y="13124"/>
                </a:lnTo>
                <a:lnTo>
                  <a:pt x="29968" y="14464"/>
                </a:lnTo>
                <a:lnTo>
                  <a:pt x="35219" y="15358"/>
                </a:lnTo>
                <a:lnTo>
                  <a:pt x="40624" y="15954"/>
                </a:lnTo>
                <a:lnTo>
                  <a:pt x="51710" y="16616"/>
                </a:lnTo>
                <a:lnTo>
                  <a:pt x="57334" y="16792"/>
                </a:lnTo>
                <a:lnTo>
                  <a:pt x="63940" y="17863"/>
                </a:lnTo>
                <a:lnTo>
                  <a:pt x="71201" y="19528"/>
                </a:lnTo>
                <a:lnTo>
                  <a:pt x="78900" y="21591"/>
                </a:lnTo>
                <a:lnTo>
                  <a:pt x="86889" y="22967"/>
                </a:lnTo>
                <a:lnTo>
                  <a:pt x="95074" y="23884"/>
                </a:lnTo>
                <a:lnTo>
                  <a:pt x="112740" y="23950"/>
                </a:lnTo>
                <a:lnTo>
                  <a:pt x="122785" y="22634"/>
                </a:lnTo>
                <a:lnTo>
                  <a:pt x="133291" y="20805"/>
                </a:lnTo>
                <a:lnTo>
                  <a:pt x="145059" y="19585"/>
                </a:lnTo>
                <a:lnTo>
                  <a:pt x="157667" y="18771"/>
                </a:lnTo>
                <a:lnTo>
                  <a:pt x="170832" y="18229"/>
                </a:lnTo>
                <a:lnTo>
                  <a:pt x="198164" y="17627"/>
                </a:lnTo>
                <a:lnTo>
                  <a:pt x="259065" y="17240"/>
                </a:lnTo>
                <a:lnTo>
                  <a:pt x="274628" y="16256"/>
                </a:lnTo>
                <a:lnTo>
                  <a:pt x="289765" y="14647"/>
                </a:lnTo>
                <a:lnTo>
                  <a:pt x="304620" y="12623"/>
                </a:lnTo>
                <a:lnTo>
                  <a:pt x="319285" y="11272"/>
                </a:lnTo>
                <a:lnTo>
                  <a:pt x="333824" y="10372"/>
                </a:lnTo>
                <a:lnTo>
                  <a:pt x="348280" y="9772"/>
                </a:lnTo>
                <a:lnTo>
                  <a:pt x="362679" y="8420"/>
                </a:lnTo>
                <a:lnTo>
                  <a:pt x="377041" y="6566"/>
                </a:lnTo>
                <a:lnTo>
                  <a:pt x="391379" y="4377"/>
                </a:lnTo>
                <a:lnTo>
                  <a:pt x="405699" y="2918"/>
                </a:lnTo>
                <a:lnTo>
                  <a:pt x="420009" y="1945"/>
                </a:lnTo>
                <a:lnTo>
                  <a:pt x="447656" y="865"/>
                </a:lnTo>
                <a:lnTo>
                  <a:pt x="483688" y="257"/>
                </a:lnTo>
                <a:lnTo>
                  <a:pt x="598292" y="0"/>
                </a:lnTo>
                <a:lnTo>
                  <a:pt x="594996" y="0"/>
                </a:lnTo>
                <a:lnTo>
                  <a:pt x="593832" y="953"/>
                </a:lnTo>
                <a:lnTo>
                  <a:pt x="593055" y="2540"/>
                </a:lnTo>
                <a:lnTo>
                  <a:pt x="59150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1409"/>
          <p:cNvSpPr/>
          <p:nvPr/>
        </p:nvSpPr>
        <p:spPr>
          <a:xfrm>
            <a:off x="5960755" y="5186362"/>
            <a:ext cx="265738" cy="256813"/>
          </a:xfrm>
          <a:custGeom>
            <a:avLst/>
            <a:gdLst/>
            <a:ahLst/>
            <a:cxnLst/>
            <a:rect l="0" t="0" r="0" b="0"/>
            <a:pathLst>
              <a:path w="265738" h="256813">
                <a:moveTo>
                  <a:pt x="8562" y="0"/>
                </a:moveTo>
                <a:lnTo>
                  <a:pt x="3623" y="0"/>
                </a:lnTo>
                <a:lnTo>
                  <a:pt x="8489" y="0"/>
                </a:lnTo>
                <a:lnTo>
                  <a:pt x="13091" y="4551"/>
                </a:lnTo>
                <a:lnTo>
                  <a:pt x="15392" y="5892"/>
                </a:lnTo>
                <a:lnTo>
                  <a:pt x="20487" y="7381"/>
                </a:lnTo>
                <a:lnTo>
                  <a:pt x="22227" y="8730"/>
                </a:lnTo>
                <a:lnTo>
                  <a:pt x="23387" y="10583"/>
                </a:lnTo>
                <a:lnTo>
                  <a:pt x="24160" y="12771"/>
                </a:lnTo>
                <a:lnTo>
                  <a:pt x="27560" y="17741"/>
                </a:lnTo>
                <a:lnTo>
                  <a:pt x="29800" y="20400"/>
                </a:lnTo>
                <a:lnTo>
                  <a:pt x="31293" y="23125"/>
                </a:lnTo>
                <a:lnTo>
                  <a:pt x="32952" y="28693"/>
                </a:lnTo>
                <a:lnTo>
                  <a:pt x="33395" y="33416"/>
                </a:lnTo>
                <a:lnTo>
                  <a:pt x="33690" y="39422"/>
                </a:lnTo>
                <a:lnTo>
                  <a:pt x="34017" y="52763"/>
                </a:lnTo>
                <a:lnTo>
                  <a:pt x="34270" y="111885"/>
                </a:lnTo>
                <a:lnTo>
                  <a:pt x="33320" y="120310"/>
                </a:lnTo>
                <a:lnTo>
                  <a:pt x="31735" y="128784"/>
                </a:lnTo>
                <a:lnTo>
                  <a:pt x="29726" y="137291"/>
                </a:lnTo>
                <a:lnTo>
                  <a:pt x="28386" y="145820"/>
                </a:lnTo>
                <a:lnTo>
                  <a:pt x="27493" y="154364"/>
                </a:lnTo>
                <a:lnTo>
                  <a:pt x="26898" y="162916"/>
                </a:lnTo>
                <a:lnTo>
                  <a:pt x="25548" y="171476"/>
                </a:lnTo>
                <a:lnTo>
                  <a:pt x="23696" y="180040"/>
                </a:lnTo>
                <a:lnTo>
                  <a:pt x="21509" y="188607"/>
                </a:lnTo>
                <a:lnTo>
                  <a:pt x="19098" y="196223"/>
                </a:lnTo>
                <a:lnTo>
                  <a:pt x="16539" y="203205"/>
                </a:lnTo>
                <a:lnTo>
                  <a:pt x="13880" y="209765"/>
                </a:lnTo>
                <a:lnTo>
                  <a:pt x="12107" y="215091"/>
                </a:lnTo>
                <a:lnTo>
                  <a:pt x="10925" y="219594"/>
                </a:lnTo>
                <a:lnTo>
                  <a:pt x="10138" y="223548"/>
                </a:lnTo>
                <a:lnTo>
                  <a:pt x="6722" y="230483"/>
                </a:lnTo>
                <a:lnTo>
                  <a:pt x="1319" y="238144"/>
                </a:lnTo>
                <a:lnTo>
                  <a:pt x="581" y="241732"/>
                </a:lnTo>
                <a:lnTo>
                  <a:pt x="12" y="249287"/>
                </a:lnTo>
                <a:lnTo>
                  <a:pt x="0" y="253034"/>
                </a:lnTo>
                <a:lnTo>
                  <a:pt x="949" y="254415"/>
                </a:lnTo>
                <a:lnTo>
                  <a:pt x="2534" y="255335"/>
                </a:lnTo>
                <a:lnTo>
                  <a:pt x="7372" y="256812"/>
                </a:lnTo>
                <a:lnTo>
                  <a:pt x="10573" y="254474"/>
                </a:lnTo>
                <a:lnTo>
                  <a:pt x="12761" y="252516"/>
                </a:lnTo>
                <a:lnTo>
                  <a:pt x="15171" y="251212"/>
                </a:lnTo>
                <a:lnTo>
                  <a:pt x="20389" y="249762"/>
                </a:lnTo>
                <a:lnTo>
                  <a:pt x="28682" y="248946"/>
                </a:lnTo>
                <a:lnTo>
                  <a:pt x="36872" y="246215"/>
                </a:lnTo>
                <a:lnTo>
                  <a:pt x="41723" y="244154"/>
                </a:lnTo>
                <a:lnTo>
                  <a:pt x="52193" y="239323"/>
                </a:lnTo>
                <a:lnTo>
                  <a:pt x="57652" y="236701"/>
                </a:lnTo>
                <a:lnTo>
                  <a:pt x="62244" y="234953"/>
                </a:lnTo>
                <a:lnTo>
                  <a:pt x="81537" y="229608"/>
                </a:lnTo>
                <a:lnTo>
                  <a:pt x="88645" y="227367"/>
                </a:lnTo>
                <a:lnTo>
                  <a:pt x="95288" y="224920"/>
                </a:lnTo>
                <a:lnTo>
                  <a:pt x="101622" y="222337"/>
                </a:lnTo>
                <a:lnTo>
                  <a:pt x="107750" y="219663"/>
                </a:lnTo>
                <a:lnTo>
                  <a:pt x="113739" y="217879"/>
                </a:lnTo>
                <a:lnTo>
                  <a:pt x="119638" y="216690"/>
                </a:lnTo>
                <a:lnTo>
                  <a:pt x="125475" y="215897"/>
                </a:lnTo>
                <a:lnTo>
                  <a:pt x="131271" y="214417"/>
                </a:lnTo>
                <a:lnTo>
                  <a:pt x="137041" y="212477"/>
                </a:lnTo>
                <a:lnTo>
                  <a:pt x="142792" y="210231"/>
                </a:lnTo>
                <a:lnTo>
                  <a:pt x="147579" y="208735"/>
                </a:lnTo>
                <a:lnTo>
                  <a:pt x="155437" y="207071"/>
                </a:lnTo>
                <a:lnTo>
                  <a:pt x="159819" y="206627"/>
                </a:lnTo>
                <a:lnTo>
                  <a:pt x="164645" y="206332"/>
                </a:lnTo>
                <a:lnTo>
                  <a:pt x="175087" y="206003"/>
                </a:lnTo>
                <a:lnTo>
                  <a:pt x="186078" y="205857"/>
                </a:lnTo>
                <a:lnTo>
                  <a:pt x="191676" y="204866"/>
                </a:lnTo>
                <a:lnTo>
                  <a:pt x="197314" y="203252"/>
                </a:lnTo>
                <a:lnTo>
                  <a:pt x="202976" y="201224"/>
                </a:lnTo>
                <a:lnTo>
                  <a:pt x="207704" y="200825"/>
                </a:lnTo>
                <a:lnTo>
                  <a:pt x="211808" y="201510"/>
                </a:lnTo>
                <a:lnTo>
                  <a:pt x="218908" y="203860"/>
                </a:lnTo>
                <a:lnTo>
                  <a:pt x="225239" y="204905"/>
                </a:lnTo>
                <a:lnTo>
                  <a:pt x="231228" y="205369"/>
                </a:lnTo>
                <a:lnTo>
                  <a:pt x="237065" y="205575"/>
                </a:lnTo>
                <a:lnTo>
                  <a:pt x="246886" y="205718"/>
                </a:lnTo>
                <a:lnTo>
                  <a:pt x="265737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1410"/>
          <p:cNvSpPr/>
          <p:nvPr/>
        </p:nvSpPr>
        <p:spPr>
          <a:xfrm>
            <a:off x="6149340" y="5194937"/>
            <a:ext cx="25613" cy="454341"/>
          </a:xfrm>
          <a:custGeom>
            <a:avLst/>
            <a:gdLst/>
            <a:ahLst/>
            <a:cxnLst/>
            <a:rect l="0" t="0" r="0" b="0"/>
            <a:pathLst>
              <a:path w="25613" h="454341">
                <a:moveTo>
                  <a:pt x="0" y="8570"/>
                </a:moveTo>
                <a:lnTo>
                  <a:pt x="0" y="0"/>
                </a:lnTo>
                <a:lnTo>
                  <a:pt x="0" y="70402"/>
                </a:lnTo>
                <a:lnTo>
                  <a:pt x="952" y="78366"/>
                </a:lnTo>
                <a:lnTo>
                  <a:pt x="2540" y="86534"/>
                </a:lnTo>
                <a:lnTo>
                  <a:pt x="4551" y="94836"/>
                </a:lnTo>
                <a:lnTo>
                  <a:pt x="4938" y="103228"/>
                </a:lnTo>
                <a:lnTo>
                  <a:pt x="4244" y="111680"/>
                </a:lnTo>
                <a:lnTo>
                  <a:pt x="2830" y="120173"/>
                </a:lnTo>
                <a:lnTo>
                  <a:pt x="1886" y="128692"/>
                </a:lnTo>
                <a:lnTo>
                  <a:pt x="1257" y="137229"/>
                </a:lnTo>
                <a:lnTo>
                  <a:pt x="838" y="145778"/>
                </a:lnTo>
                <a:lnTo>
                  <a:pt x="373" y="165436"/>
                </a:lnTo>
                <a:lnTo>
                  <a:pt x="73" y="204550"/>
                </a:lnTo>
                <a:lnTo>
                  <a:pt x="1002" y="213518"/>
                </a:lnTo>
                <a:lnTo>
                  <a:pt x="2572" y="222355"/>
                </a:lnTo>
                <a:lnTo>
                  <a:pt x="4573" y="231103"/>
                </a:lnTo>
                <a:lnTo>
                  <a:pt x="5905" y="239793"/>
                </a:lnTo>
                <a:lnTo>
                  <a:pt x="6795" y="248444"/>
                </a:lnTo>
                <a:lnTo>
                  <a:pt x="7387" y="257068"/>
                </a:lnTo>
                <a:lnTo>
                  <a:pt x="7782" y="265675"/>
                </a:lnTo>
                <a:lnTo>
                  <a:pt x="8221" y="282859"/>
                </a:lnTo>
                <a:lnTo>
                  <a:pt x="9291" y="291442"/>
                </a:lnTo>
                <a:lnTo>
                  <a:pt x="10956" y="300022"/>
                </a:lnTo>
                <a:lnTo>
                  <a:pt x="13019" y="308599"/>
                </a:lnTo>
                <a:lnTo>
                  <a:pt x="14394" y="316221"/>
                </a:lnTo>
                <a:lnTo>
                  <a:pt x="15311" y="323209"/>
                </a:lnTo>
                <a:lnTo>
                  <a:pt x="15922" y="329771"/>
                </a:lnTo>
                <a:lnTo>
                  <a:pt x="16601" y="342144"/>
                </a:lnTo>
                <a:lnTo>
                  <a:pt x="16903" y="353992"/>
                </a:lnTo>
                <a:lnTo>
                  <a:pt x="17037" y="365609"/>
                </a:lnTo>
                <a:lnTo>
                  <a:pt x="18026" y="371374"/>
                </a:lnTo>
                <a:lnTo>
                  <a:pt x="19637" y="377122"/>
                </a:lnTo>
                <a:lnTo>
                  <a:pt x="21663" y="382859"/>
                </a:lnTo>
                <a:lnTo>
                  <a:pt x="23015" y="387636"/>
                </a:lnTo>
                <a:lnTo>
                  <a:pt x="23916" y="391773"/>
                </a:lnTo>
                <a:lnTo>
                  <a:pt x="24516" y="395484"/>
                </a:lnTo>
                <a:lnTo>
                  <a:pt x="25183" y="402147"/>
                </a:lnTo>
                <a:lnTo>
                  <a:pt x="25612" y="414185"/>
                </a:lnTo>
                <a:lnTo>
                  <a:pt x="24694" y="417093"/>
                </a:lnTo>
                <a:lnTo>
                  <a:pt x="23130" y="419984"/>
                </a:lnTo>
                <a:lnTo>
                  <a:pt x="21135" y="422863"/>
                </a:lnTo>
                <a:lnTo>
                  <a:pt x="19805" y="425735"/>
                </a:lnTo>
                <a:lnTo>
                  <a:pt x="18918" y="428603"/>
                </a:lnTo>
                <a:lnTo>
                  <a:pt x="18327" y="431468"/>
                </a:lnTo>
                <a:lnTo>
                  <a:pt x="17670" y="437189"/>
                </a:lnTo>
                <a:lnTo>
                  <a:pt x="17175" y="449816"/>
                </a:lnTo>
                <a:lnTo>
                  <a:pt x="16213" y="451324"/>
                </a:lnTo>
                <a:lnTo>
                  <a:pt x="14619" y="452330"/>
                </a:lnTo>
                <a:lnTo>
                  <a:pt x="8603" y="454330"/>
                </a:lnTo>
                <a:lnTo>
                  <a:pt x="8572" y="45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1411"/>
          <p:cNvSpPr/>
          <p:nvPr/>
        </p:nvSpPr>
        <p:spPr>
          <a:xfrm>
            <a:off x="6757987" y="5117785"/>
            <a:ext cx="197042" cy="265736"/>
          </a:xfrm>
          <a:custGeom>
            <a:avLst/>
            <a:gdLst/>
            <a:ahLst/>
            <a:cxnLst/>
            <a:rect l="0" t="0" r="0" b="0"/>
            <a:pathLst>
              <a:path w="197042" h="265736">
                <a:moveTo>
                  <a:pt x="0" y="17142"/>
                </a:moveTo>
                <a:lnTo>
                  <a:pt x="7381" y="17142"/>
                </a:lnTo>
                <a:lnTo>
                  <a:pt x="12771" y="12592"/>
                </a:lnTo>
                <a:lnTo>
                  <a:pt x="15181" y="11251"/>
                </a:lnTo>
                <a:lnTo>
                  <a:pt x="20400" y="9761"/>
                </a:lnTo>
                <a:lnTo>
                  <a:pt x="25895" y="9099"/>
                </a:lnTo>
                <a:lnTo>
                  <a:pt x="28693" y="8923"/>
                </a:lnTo>
                <a:lnTo>
                  <a:pt x="31511" y="7853"/>
                </a:lnTo>
                <a:lnTo>
                  <a:pt x="37182" y="4123"/>
                </a:lnTo>
                <a:lnTo>
                  <a:pt x="40981" y="2748"/>
                </a:lnTo>
                <a:lnTo>
                  <a:pt x="45418" y="1831"/>
                </a:lnTo>
                <a:lnTo>
                  <a:pt x="50281" y="1220"/>
                </a:lnTo>
                <a:lnTo>
                  <a:pt x="54476" y="812"/>
                </a:lnTo>
                <a:lnTo>
                  <a:pt x="58225" y="541"/>
                </a:lnTo>
                <a:lnTo>
                  <a:pt x="61677" y="359"/>
                </a:lnTo>
                <a:lnTo>
                  <a:pt x="70592" y="158"/>
                </a:lnTo>
                <a:lnTo>
                  <a:pt x="97395" y="0"/>
                </a:lnTo>
                <a:lnTo>
                  <a:pt x="100172" y="951"/>
                </a:lnTo>
                <a:lnTo>
                  <a:pt x="105798" y="4549"/>
                </a:lnTo>
                <a:lnTo>
                  <a:pt x="109770" y="7378"/>
                </a:lnTo>
                <a:lnTo>
                  <a:pt x="110328" y="8728"/>
                </a:lnTo>
                <a:lnTo>
                  <a:pt x="111113" y="15178"/>
                </a:lnTo>
                <a:lnTo>
                  <a:pt x="111296" y="20397"/>
                </a:lnTo>
                <a:lnTo>
                  <a:pt x="110392" y="23122"/>
                </a:lnTo>
                <a:lnTo>
                  <a:pt x="106849" y="28690"/>
                </a:lnTo>
                <a:lnTo>
                  <a:pt x="102098" y="36880"/>
                </a:lnTo>
                <a:lnTo>
                  <a:pt x="99499" y="41731"/>
                </a:lnTo>
                <a:lnTo>
                  <a:pt x="94069" y="49660"/>
                </a:lnTo>
                <a:lnTo>
                  <a:pt x="88481" y="57312"/>
                </a:lnTo>
                <a:lnTo>
                  <a:pt x="85658" y="62020"/>
                </a:lnTo>
                <a:lnTo>
                  <a:pt x="82823" y="67063"/>
                </a:lnTo>
                <a:lnTo>
                  <a:pt x="77133" y="75207"/>
                </a:lnTo>
                <a:lnTo>
                  <a:pt x="71428" y="82001"/>
                </a:lnTo>
                <a:lnTo>
                  <a:pt x="65718" y="88196"/>
                </a:lnTo>
                <a:lnTo>
                  <a:pt x="57148" y="97038"/>
                </a:lnTo>
                <a:lnTo>
                  <a:pt x="54292" y="98981"/>
                </a:lnTo>
                <a:lnTo>
                  <a:pt x="48577" y="101140"/>
                </a:lnTo>
                <a:lnTo>
                  <a:pt x="46672" y="102668"/>
                </a:lnTo>
                <a:lnTo>
                  <a:pt x="45402" y="104640"/>
                </a:lnTo>
                <a:lnTo>
                  <a:pt x="43364" y="110097"/>
                </a:lnTo>
                <a:lnTo>
                  <a:pt x="42245" y="110544"/>
                </a:lnTo>
                <a:lnTo>
                  <a:pt x="36144" y="111263"/>
                </a:lnTo>
                <a:lnTo>
                  <a:pt x="35526" y="111322"/>
                </a:lnTo>
                <a:lnTo>
                  <a:pt x="36066" y="110409"/>
                </a:lnTo>
                <a:lnTo>
                  <a:pt x="41780" y="104048"/>
                </a:lnTo>
                <a:lnTo>
                  <a:pt x="47092" y="98667"/>
                </a:lnTo>
                <a:lnTo>
                  <a:pt x="49492" y="97209"/>
                </a:lnTo>
                <a:lnTo>
                  <a:pt x="54700" y="95590"/>
                </a:lnTo>
                <a:lnTo>
                  <a:pt x="60189" y="92331"/>
                </a:lnTo>
                <a:lnTo>
                  <a:pt x="62986" y="90128"/>
                </a:lnTo>
                <a:lnTo>
                  <a:pt x="66756" y="87707"/>
                </a:lnTo>
                <a:lnTo>
                  <a:pt x="71174" y="85140"/>
                </a:lnTo>
                <a:lnTo>
                  <a:pt x="76025" y="82477"/>
                </a:lnTo>
                <a:lnTo>
                  <a:pt x="81163" y="80701"/>
                </a:lnTo>
                <a:lnTo>
                  <a:pt x="86494" y="79517"/>
                </a:lnTo>
                <a:lnTo>
                  <a:pt x="91953" y="78728"/>
                </a:lnTo>
                <a:lnTo>
                  <a:pt x="97496" y="77249"/>
                </a:lnTo>
                <a:lnTo>
                  <a:pt x="103098" y="75311"/>
                </a:lnTo>
                <a:lnTo>
                  <a:pt x="108737" y="73066"/>
                </a:lnTo>
                <a:lnTo>
                  <a:pt x="114402" y="71570"/>
                </a:lnTo>
                <a:lnTo>
                  <a:pt x="120083" y="70573"/>
                </a:lnTo>
                <a:lnTo>
                  <a:pt x="125775" y="69907"/>
                </a:lnTo>
                <a:lnTo>
                  <a:pt x="131475" y="69464"/>
                </a:lnTo>
                <a:lnTo>
                  <a:pt x="137180" y="69168"/>
                </a:lnTo>
                <a:lnTo>
                  <a:pt x="151771" y="68752"/>
                </a:lnTo>
                <a:lnTo>
                  <a:pt x="165235" y="68611"/>
                </a:lnTo>
                <a:lnTo>
                  <a:pt x="169211" y="69553"/>
                </a:lnTo>
                <a:lnTo>
                  <a:pt x="173768" y="71133"/>
                </a:lnTo>
                <a:lnTo>
                  <a:pt x="185666" y="75961"/>
                </a:lnTo>
                <a:lnTo>
                  <a:pt x="189833" y="81702"/>
                </a:lnTo>
                <a:lnTo>
                  <a:pt x="193908" y="89650"/>
                </a:lnTo>
                <a:lnTo>
                  <a:pt x="195719" y="96358"/>
                </a:lnTo>
                <a:lnTo>
                  <a:pt x="196524" y="102514"/>
                </a:lnTo>
                <a:lnTo>
                  <a:pt x="196881" y="109378"/>
                </a:lnTo>
                <a:lnTo>
                  <a:pt x="197041" y="118778"/>
                </a:lnTo>
                <a:lnTo>
                  <a:pt x="196131" y="123952"/>
                </a:lnTo>
                <a:lnTo>
                  <a:pt x="194571" y="129306"/>
                </a:lnTo>
                <a:lnTo>
                  <a:pt x="192580" y="134781"/>
                </a:lnTo>
                <a:lnTo>
                  <a:pt x="189347" y="140336"/>
                </a:lnTo>
                <a:lnTo>
                  <a:pt x="185286" y="145944"/>
                </a:lnTo>
                <a:lnTo>
                  <a:pt x="180674" y="151587"/>
                </a:lnTo>
                <a:lnTo>
                  <a:pt x="176647" y="157255"/>
                </a:lnTo>
                <a:lnTo>
                  <a:pt x="173010" y="162938"/>
                </a:lnTo>
                <a:lnTo>
                  <a:pt x="169632" y="168632"/>
                </a:lnTo>
                <a:lnTo>
                  <a:pt x="165476" y="174333"/>
                </a:lnTo>
                <a:lnTo>
                  <a:pt x="160799" y="180038"/>
                </a:lnTo>
                <a:lnTo>
                  <a:pt x="155777" y="185747"/>
                </a:lnTo>
                <a:lnTo>
                  <a:pt x="150524" y="191458"/>
                </a:lnTo>
                <a:lnTo>
                  <a:pt x="139607" y="202884"/>
                </a:lnTo>
                <a:lnTo>
                  <a:pt x="110242" y="232619"/>
                </a:lnTo>
                <a:lnTo>
                  <a:pt x="105880" y="236041"/>
                </a:lnTo>
                <a:lnTo>
                  <a:pt x="101067" y="239275"/>
                </a:lnTo>
                <a:lnTo>
                  <a:pt x="95952" y="242383"/>
                </a:lnTo>
                <a:lnTo>
                  <a:pt x="91591" y="245408"/>
                </a:lnTo>
                <a:lnTo>
                  <a:pt x="87730" y="248377"/>
                </a:lnTo>
                <a:lnTo>
                  <a:pt x="79242" y="255435"/>
                </a:lnTo>
                <a:lnTo>
                  <a:pt x="73221" y="261208"/>
                </a:lnTo>
                <a:lnTo>
                  <a:pt x="70721" y="262720"/>
                </a:lnTo>
                <a:lnTo>
                  <a:pt x="65405" y="264400"/>
                </a:lnTo>
                <a:lnTo>
                  <a:pt x="60049" y="265735"/>
                </a:lnTo>
                <a:lnTo>
                  <a:pt x="60011" y="253812"/>
                </a:lnTo>
                <a:lnTo>
                  <a:pt x="60007" y="24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1412"/>
          <p:cNvSpPr/>
          <p:nvPr/>
        </p:nvSpPr>
        <p:spPr>
          <a:xfrm>
            <a:off x="7006590" y="5126355"/>
            <a:ext cx="205741" cy="180022"/>
          </a:xfrm>
          <a:custGeom>
            <a:avLst/>
            <a:gdLst/>
            <a:ahLst/>
            <a:cxnLst/>
            <a:rect l="0" t="0" r="0" b="0"/>
            <a:pathLst>
              <a:path w="205741" h="180022">
                <a:moveTo>
                  <a:pt x="0" y="34290"/>
                </a:moveTo>
                <a:lnTo>
                  <a:pt x="0" y="26070"/>
                </a:lnTo>
                <a:lnTo>
                  <a:pt x="4551" y="25822"/>
                </a:lnTo>
                <a:lnTo>
                  <a:pt x="5891" y="24834"/>
                </a:lnTo>
                <a:lnTo>
                  <a:pt x="6785" y="23224"/>
                </a:lnTo>
                <a:lnTo>
                  <a:pt x="8467" y="17500"/>
                </a:lnTo>
                <a:lnTo>
                  <a:pt x="13092" y="12699"/>
                </a:lnTo>
                <a:lnTo>
                  <a:pt x="15396" y="11324"/>
                </a:lnTo>
                <a:lnTo>
                  <a:pt x="20495" y="9795"/>
                </a:lnTo>
                <a:lnTo>
                  <a:pt x="25936" y="6575"/>
                </a:lnTo>
                <a:lnTo>
                  <a:pt x="28720" y="4384"/>
                </a:lnTo>
                <a:lnTo>
                  <a:pt x="31529" y="2922"/>
                </a:lnTo>
                <a:lnTo>
                  <a:pt x="37190" y="1298"/>
                </a:lnTo>
                <a:lnTo>
                  <a:pt x="42882" y="577"/>
                </a:lnTo>
                <a:lnTo>
                  <a:pt x="48586" y="256"/>
                </a:lnTo>
                <a:lnTo>
                  <a:pt x="54296" y="114"/>
                </a:lnTo>
                <a:lnTo>
                  <a:pt x="98315" y="0"/>
                </a:lnTo>
                <a:lnTo>
                  <a:pt x="100786" y="952"/>
                </a:lnTo>
                <a:lnTo>
                  <a:pt x="106071" y="4551"/>
                </a:lnTo>
                <a:lnTo>
                  <a:pt x="111334" y="8730"/>
                </a:lnTo>
                <a:lnTo>
                  <a:pt x="115521" y="12770"/>
                </a:lnTo>
                <a:lnTo>
                  <a:pt x="117019" y="15181"/>
                </a:lnTo>
                <a:lnTo>
                  <a:pt x="118683" y="20400"/>
                </a:lnTo>
                <a:lnTo>
                  <a:pt x="119423" y="25894"/>
                </a:lnTo>
                <a:lnTo>
                  <a:pt x="119620" y="28693"/>
                </a:lnTo>
                <a:lnTo>
                  <a:pt x="118799" y="31511"/>
                </a:lnTo>
                <a:lnTo>
                  <a:pt x="117299" y="34342"/>
                </a:lnTo>
                <a:lnTo>
                  <a:pt x="115347" y="37182"/>
                </a:lnTo>
                <a:lnTo>
                  <a:pt x="113093" y="40981"/>
                </a:lnTo>
                <a:lnTo>
                  <a:pt x="110638" y="45418"/>
                </a:lnTo>
                <a:lnTo>
                  <a:pt x="105369" y="55428"/>
                </a:lnTo>
                <a:lnTo>
                  <a:pt x="99853" y="66227"/>
                </a:lnTo>
                <a:lnTo>
                  <a:pt x="96096" y="70821"/>
                </a:lnTo>
                <a:lnTo>
                  <a:pt x="91686" y="74836"/>
                </a:lnTo>
                <a:lnTo>
                  <a:pt x="86842" y="78466"/>
                </a:lnTo>
                <a:lnTo>
                  <a:pt x="82660" y="81838"/>
                </a:lnTo>
                <a:lnTo>
                  <a:pt x="78919" y="85039"/>
                </a:lnTo>
                <a:lnTo>
                  <a:pt x="75472" y="88125"/>
                </a:lnTo>
                <a:lnTo>
                  <a:pt x="72222" y="92087"/>
                </a:lnTo>
                <a:lnTo>
                  <a:pt x="69103" y="96634"/>
                </a:lnTo>
                <a:lnTo>
                  <a:pt x="66071" y="101570"/>
                </a:lnTo>
                <a:lnTo>
                  <a:pt x="63097" y="105813"/>
                </a:lnTo>
                <a:lnTo>
                  <a:pt x="60163" y="109595"/>
                </a:lnTo>
                <a:lnTo>
                  <a:pt x="57254" y="113068"/>
                </a:lnTo>
                <a:lnTo>
                  <a:pt x="55313" y="116336"/>
                </a:lnTo>
                <a:lnTo>
                  <a:pt x="54021" y="119467"/>
                </a:lnTo>
                <a:lnTo>
                  <a:pt x="53158" y="122507"/>
                </a:lnTo>
                <a:lnTo>
                  <a:pt x="51631" y="126439"/>
                </a:lnTo>
                <a:lnTo>
                  <a:pt x="49661" y="130965"/>
                </a:lnTo>
                <a:lnTo>
                  <a:pt x="47394" y="135888"/>
                </a:lnTo>
                <a:lnTo>
                  <a:pt x="44931" y="140121"/>
                </a:lnTo>
                <a:lnTo>
                  <a:pt x="42337" y="143896"/>
                </a:lnTo>
                <a:lnTo>
                  <a:pt x="35879" y="152249"/>
                </a:lnTo>
                <a:lnTo>
                  <a:pt x="32456" y="155931"/>
                </a:lnTo>
                <a:lnTo>
                  <a:pt x="30210" y="158247"/>
                </a:lnTo>
                <a:lnTo>
                  <a:pt x="28713" y="160742"/>
                </a:lnTo>
                <a:lnTo>
                  <a:pt x="27048" y="166056"/>
                </a:lnTo>
                <a:lnTo>
                  <a:pt x="26111" y="169852"/>
                </a:lnTo>
                <a:lnTo>
                  <a:pt x="26932" y="171337"/>
                </a:lnTo>
                <a:lnTo>
                  <a:pt x="30385" y="175527"/>
                </a:lnTo>
                <a:lnTo>
                  <a:pt x="33133" y="178690"/>
                </a:lnTo>
                <a:lnTo>
                  <a:pt x="34470" y="179134"/>
                </a:lnTo>
                <a:lnTo>
                  <a:pt x="39952" y="179759"/>
                </a:lnTo>
                <a:lnTo>
                  <a:pt x="44827" y="179970"/>
                </a:lnTo>
                <a:lnTo>
                  <a:pt x="77190" y="180021"/>
                </a:lnTo>
                <a:lnTo>
                  <a:pt x="80987" y="179069"/>
                </a:lnTo>
                <a:lnTo>
                  <a:pt x="84471" y="177482"/>
                </a:lnTo>
                <a:lnTo>
                  <a:pt x="87747" y="175471"/>
                </a:lnTo>
                <a:lnTo>
                  <a:pt x="91835" y="174131"/>
                </a:lnTo>
                <a:lnTo>
                  <a:pt x="96466" y="173237"/>
                </a:lnTo>
                <a:lnTo>
                  <a:pt x="101459" y="172641"/>
                </a:lnTo>
                <a:lnTo>
                  <a:pt x="106691" y="172244"/>
                </a:lnTo>
                <a:lnTo>
                  <a:pt x="112085" y="171979"/>
                </a:lnTo>
                <a:lnTo>
                  <a:pt x="117586" y="171803"/>
                </a:lnTo>
                <a:lnTo>
                  <a:pt x="122205" y="170733"/>
                </a:lnTo>
                <a:lnTo>
                  <a:pt x="126238" y="169067"/>
                </a:lnTo>
                <a:lnTo>
                  <a:pt x="129879" y="167003"/>
                </a:lnTo>
                <a:lnTo>
                  <a:pt x="134210" y="165628"/>
                </a:lnTo>
                <a:lnTo>
                  <a:pt x="139004" y="164711"/>
                </a:lnTo>
                <a:lnTo>
                  <a:pt x="144104" y="164100"/>
                </a:lnTo>
                <a:lnTo>
                  <a:pt x="148456" y="162739"/>
                </a:lnTo>
                <a:lnTo>
                  <a:pt x="152311" y="160880"/>
                </a:lnTo>
                <a:lnTo>
                  <a:pt x="155834" y="158689"/>
                </a:lnTo>
                <a:lnTo>
                  <a:pt x="159134" y="157227"/>
                </a:lnTo>
                <a:lnTo>
                  <a:pt x="165341" y="155603"/>
                </a:lnTo>
                <a:lnTo>
                  <a:pt x="171274" y="154882"/>
                </a:lnTo>
                <a:lnTo>
                  <a:pt x="177087" y="154561"/>
                </a:lnTo>
                <a:lnTo>
                  <a:pt x="186891" y="154338"/>
                </a:lnTo>
                <a:lnTo>
                  <a:pt x="192641" y="154314"/>
                </a:lnTo>
                <a:lnTo>
                  <a:pt x="194150" y="155264"/>
                </a:lnTo>
                <a:lnTo>
                  <a:pt x="195155" y="156849"/>
                </a:lnTo>
                <a:lnTo>
                  <a:pt x="195826" y="158858"/>
                </a:lnTo>
                <a:lnTo>
                  <a:pt x="197226" y="160198"/>
                </a:lnTo>
                <a:lnTo>
                  <a:pt x="199111" y="161091"/>
                </a:lnTo>
                <a:lnTo>
                  <a:pt x="20574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1413"/>
          <p:cNvSpPr/>
          <p:nvPr/>
        </p:nvSpPr>
        <p:spPr>
          <a:xfrm>
            <a:off x="7272337" y="516064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45755" y="25717"/>
                </a:lnTo>
                <a:lnTo>
                  <a:pt x="49553" y="24765"/>
                </a:lnTo>
                <a:lnTo>
                  <a:pt x="53991" y="23177"/>
                </a:lnTo>
                <a:lnTo>
                  <a:pt x="58853" y="21167"/>
                </a:lnTo>
                <a:lnTo>
                  <a:pt x="64001" y="19825"/>
                </a:lnTo>
                <a:lnTo>
                  <a:pt x="69337" y="18932"/>
                </a:lnTo>
                <a:lnTo>
                  <a:pt x="74800" y="18336"/>
                </a:lnTo>
                <a:lnTo>
                  <a:pt x="79394" y="16987"/>
                </a:lnTo>
                <a:lnTo>
                  <a:pt x="83409" y="15134"/>
                </a:lnTo>
                <a:lnTo>
                  <a:pt x="87040" y="12947"/>
                </a:lnTo>
                <a:lnTo>
                  <a:pt x="90411" y="11488"/>
                </a:lnTo>
                <a:lnTo>
                  <a:pt x="93611" y="10516"/>
                </a:lnTo>
                <a:lnTo>
                  <a:pt x="96698" y="9869"/>
                </a:lnTo>
                <a:lnTo>
                  <a:pt x="100661" y="9437"/>
                </a:lnTo>
                <a:lnTo>
                  <a:pt x="105208" y="9148"/>
                </a:lnTo>
                <a:lnTo>
                  <a:pt x="110143" y="8956"/>
                </a:lnTo>
                <a:lnTo>
                  <a:pt x="114386" y="7876"/>
                </a:lnTo>
                <a:lnTo>
                  <a:pt x="118167" y="6203"/>
                </a:lnTo>
                <a:lnTo>
                  <a:pt x="121641" y="4135"/>
                </a:lnTo>
                <a:lnTo>
                  <a:pt x="124909" y="2756"/>
                </a:lnTo>
                <a:lnTo>
                  <a:pt x="128040" y="1838"/>
                </a:lnTo>
                <a:lnTo>
                  <a:pt x="131080" y="1225"/>
                </a:lnTo>
                <a:lnTo>
                  <a:pt x="135012" y="816"/>
                </a:lnTo>
                <a:lnTo>
                  <a:pt x="139538" y="544"/>
                </a:lnTo>
                <a:lnTo>
                  <a:pt x="148695" y="242"/>
                </a:lnTo>
                <a:lnTo>
                  <a:pt x="162334" y="48"/>
                </a:lnTo>
                <a:lnTo>
                  <a:pt x="191554" y="0"/>
                </a:lnTo>
                <a:lnTo>
                  <a:pt x="194378" y="952"/>
                </a:lnTo>
                <a:lnTo>
                  <a:pt x="197213" y="2540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1414"/>
          <p:cNvSpPr/>
          <p:nvPr/>
        </p:nvSpPr>
        <p:spPr>
          <a:xfrm>
            <a:off x="6732378" y="5486400"/>
            <a:ext cx="197060" cy="111442"/>
          </a:xfrm>
          <a:custGeom>
            <a:avLst/>
            <a:gdLst/>
            <a:ahLst/>
            <a:cxnLst/>
            <a:rect l="0" t="0" r="0" b="0"/>
            <a:pathLst>
              <a:path w="197060" h="111442">
                <a:moveTo>
                  <a:pt x="59899" y="0"/>
                </a:moveTo>
                <a:lnTo>
                  <a:pt x="46880" y="0"/>
                </a:lnTo>
                <a:lnTo>
                  <a:pt x="45505" y="953"/>
                </a:lnTo>
                <a:lnTo>
                  <a:pt x="44588" y="2540"/>
                </a:lnTo>
                <a:lnTo>
                  <a:pt x="43116" y="7381"/>
                </a:lnTo>
                <a:lnTo>
                  <a:pt x="42915" y="10583"/>
                </a:lnTo>
                <a:lnTo>
                  <a:pt x="42826" y="15181"/>
                </a:lnTo>
                <a:lnTo>
                  <a:pt x="42764" y="28693"/>
                </a:lnTo>
                <a:lnTo>
                  <a:pt x="41808" y="32463"/>
                </a:lnTo>
                <a:lnTo>
                  <a:pt x="40218" y="36882"/>
                </a:lnTo>
                <a:lnTo>
                  <a:pt x="38206" y="41733"/>
                </a:lnTo>
                <a:lnTo>
                  <a:pt x="35912" y="45919"/>
                </a:lnTo>
                <a:lnTo>
                  <a:pt x="33430" y="49663"/>
                </a:lnTo>
                <a:lnTo>
                  <a:pt x="30823" y="53111"/>
                </a:lnTo>
                <a:lnTo>
                  <a:pt x="29086" y="57315"/>
                </a:lnTo>
                <a:lnTo>
                  <a:pt x="27927" y="62022"/>
                </a:lnTo>
                <a:lnTo>
                  <a:pt x="27154" y="67066"/>
                </a:lnTo>
                <a:lnTo>
                  <a:pt x="25687" y="71380"/>
                </a:lnTo>
                <a:lnTo>
                  <a:pt x="23756" y="75209"/>
                </a:lnTo>
                <a:lnTo>
                  <a:pt x="21515" y="78714"/>
                </a:lnTo>
                <a:lnTo>
                  <a:pt x="19071" y="82004"/>
                </a:lnTo>
                <a:lnTo>
                  <a:pt x="16488" y="85149"/>
                </a:lnTo>
                <a:lnTo>
                  <a:pt x="13813" y="88198"/>
                </a:lnTo>
                <a:lnTo>
                  <a:pt x="12030" y="91184"/>
                </a:lnTo>
                <a:lnTo>
                  <a:pt x="10842" y="94127"/>
                </a:lnTo>
                <a:lnTo>
                  <a:pt x="10049" y="97041"/>
                </a:lnTo>
                <a:lnTo>
                  <a:pt x="9521" y="99936"/>
                </a:lnTo>
                <a:lnTo>
                  <a:pt x="9169" y="102819"/>
                </a:lnTo>
                <a:lnTo>
                  <a:pt x="8934" y="105693"/>
                </a:lnTo>
                <a:lnTo>
                  <a:pt x="7825" y="107610"/>
                </a:lnTo>
                <a:lnTo>
                  <a:pt x="6133" y="108887"/>
                </a:lnTo>
                <a:lnTo>
                  <a:pt x="0" y="111398"/>
                </a:lnTo>
                <a:lnTo>
                  <a:pt x="7282" y="111438"/>
                </a:lnTo>
                <a:lnTo>
                  <a:pt x="12665" y="111441"/>
                </a:lnTo>
                <a:lnTo>
                  <a:pt x="15075" y="110489"/>
                </a:lnTo>
                <a:lnTo>
                  <a:pt x="17634" y="108902"/>
                </a:lnTo>
                <a:lnTo>
                  <a:pt x="24034" y="104061"/>
                </a:lnTo>
                <a:lnTo>
                  <a:pt x="29989" y="100859"/>
                </a:lnTo>
                <a:lnTo>
                  <a:pt x="34244" y="98672"/>
                </a:lnTo>
                <a:lnTo>
                  <a:pt x="38033" y="97214"/>
                </a:lnTo>
                <a:lnTo>
                  <a:pt x="41512" y="96241"/>
                </a:lnTo>
                <a:lnTo>
                  <a:pt x="44784" y="95594"/>
                </a:lnTo>
                <a:lnTo>
                  <a:pt x="48870" y="94209"/>
                </a:lnTo>
                <a:lnTo>
                  <a:pt x="53499" y="92333"/>
                </a:lnTo>
                <a:lnTo>
                  <a:pt x="58489" y="90131"/>
                </a:lnTo>
                <a:lnTo>
                  <a:pt x="62770" y="88662"/>
                </a:lnTo>
                <a:lnTo>
                  <a:pt x="66575" y="87683"/>
                </a:lnTo>
                <a:lnTo>
                  <a:pt x="70064" y="87030"/>
                </a:lnTo>
                <a:lnTo>
                  <a:pt x="74296" y="85642"/>
                </a:lnTo>
                <a:lnTo>
                  <a:pt x="79022" y="83765"/>
                </a:lnTo>
                <a:lnTo>
                  <a:pt x="84078" y="81561"/>
                </a:lnTo>
                <a:lnTo>
                  <a:pt x="89353" y="80091"/>
                </a:lnTo>
                <a:lnTo>
                  <a:pt x="94775" y="79112"/>
                </a:lnTo>
                <a:lnTo>
                  <a:pt x="100294" y="78459"/>
                </a:lnTo>
                <a:lnTo>
                  <a:pt x="104927" y="78023"/>
                </a:lnTo>
                <a:lnTo>
                  <a:pt x="108968" y="77733"/>
                </a:lnTo>
                <a:lnTo>
                  <a:pt x="112614" y="77539"/>
                </a:lnTo>
                <a:lnTo>
                  <a:pt x="119206" y="77324"/>
                </a:lnTo>
                <a:lnTo>
                  <a:pt x="122297" y="77267"/>
                </a:lnTo>
                <a:lnTo>
                  <a:pt x="126263" y="78181"/>
                </a:lnTo>
                <a:lnTo>
                  <a:pt x="130812" y="79743"/>
                </a:lnTo>
                <a:lnTo>
                  <a:pt x="135750" y="81737"/>
                </a:lnTo>
                <a:lnTo>
                  <a:pt x="139993" y="83066"/>
                </a:lnTo>
                <a:lnTo>
                  <a:pt x="143775" y="83953"/>
                </a:lnTo>
                <a:lnTo>
                  <a:pt x="147249" y="84543"/>
                </a:lnTo>
                <a:lnTo>
                  <a:pt x="150517" y="84937"/>
                </a:lnTo>
                <a:lnTo>
                  <a:pt x="153648" y="85199"/>
                </a:lnTo>
                <a:lnTo>
                  <a:pt x="156689" y="85375"/>
                </a:lnTo>
                <a:lnTo>
                  <a:pt x="159667" y="86443"/>
                </a:lnTo>
                <a:lnTo>
                  <a:pt x="162607" y="88109"/>
                </a:lnTo>
                <a:lnTo>
                  <a:pt x="165518" y="90172"/>
                </a:lnTo>
                <a:lnTo>
                  <a:pt x="171294" y="92464"/>
                </a:lnTo>
                <a:lnTo>
                  <a:pt x="177035" y="93483"/>
                </a:lnTo>
                <a:lnTo>
                  <a:pt x="182762" y="93935"/>
                </a:lnTo>
                <a:lnTo>
                  <a:pt x="185623" y="95008"/>
                </a:lnTo>
                <a:lnTo>
                  <a:pt x="188482" y="96676"/>
                </a:lnTo>
                <a:lnTo>
                  <a:pt x="197059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1415"/>
          <p:cNvSpPr/>
          <p:nvPr/>
        </p:nvSpPr>
        <p:spPr>
          <a:xfrm>
            <a:off x="6886575" y="5460682"/>
            <a:ext cx="17145" cy="265350"/>
          </a:xfrm>
          <a:custGeom>
            <a:avLst/>
            <a:gdLst/>
            <a:ahLst/>
            <a:cxnLst/>
            <a:rect l="0" t="0" r="0" b="0"/>
            <a:pathLst>
              <a:path w="17145" h="265350">
                <a:moveTo>
                  <a:pt x="17144" y="0"/>
                </a:moveTo>
                <a:lnTo>
                  <a:pt x="17144" y="134666"/>
                </a:lnTo>
                <a:lnTo>
                  <a:pt x="16192" y="140260"/>
                </a:lnTo>
                <a:lnTo>
                  <a:pt x="14605" y="145894"/>
                </a:lnTo>
                <a:lnTo>
                  <a:pt x="12593" y="151555"/>
                </a:lnTo>
                <a:lnTo>
                  <a:pt x="11253" y="157234"/>
                </a:lnTo>
                <a:lnTo>
                  <a:pt x="10359" y="162926"/>
                </a:lnTo>
                <a:lnTo>
                  <a:pt x="9764" y="168625"/>
                </a:lnTo>
                <a:lnTo>
                  <a:pt x="9367" y="174329"/>
                </a:lnTo>
                <a:lnTo>
                  <a:pt x="9102" y="180037"/>
                </a:lnTo>
                <a:lnTo>
                  <a:pt x="8807" y="191459"/>
                </a:lnTo>
                <a:lnTo>
                  <a:pt x="8603" y="220029"/>
                </a:lnTo>
                <a:lnTo>
                  <a:pt x="7640" y="224791"/>
                </a:lnTo>
                <a:lnTo>
                  <a:pt x="6046" y="228918"/>
                </a:lnTo>
                <a:lnTo>
                  <a:pt x="4030" y="232622"/>
                </a:lnTo>
                <a:lnTo>
                  <a:pt x="2687" y="236044"/>
                </a:lnTo>
                <a:lnTo>
                  <a:pt x="1791" y="239278"/>
                </a:lnTo>
                <a:lnTo>
                  <a:pt x="1194" y="242386"/>
                </a:lnTo>
                <a:lnTo>
                  <a:pt x="796" y="245411"/>
                </a:lnTo>
                <a:lnTo>
                  <a:pt x="353" y="251312"/>
                </a:lnTo>
                <a:lnTo>
                  <a:pt x="46" y="258943"/>
                </a:lnTo>
                <a:lnTo>
                  <a:pt x="2" y="26534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1416"/>
          <p:cNvSpPr/>
          <p:nvPr/>
        </p:nvSpPr>
        <p:spPr>
          <a:xfrm>
            <a:off x="7032311" y="5349240"/>
            <a:ext cx="102867" cy="257166"/>
          </a:xfrm>
          <a:custGeom>
            <a:avLst/>
            <a:gdLst/>
            <a:ahLst/>
            <a:cxnLst/>
            <a:rect l="0" t="0" r="0" b="0"/>
            <a:pathLst>
              <a:path w="102867" h="257166">
                <a:moveTo>
                  <a:pt x="94294" y="0"/>
                </a:moveTo>
                <a:lnTo>
                  <a:pt x="89742" y="0"/>
                </a:lnTo>
                <a:lnTo>
                  <a:pt x="88402" y="952"/>
                </a:lnTo>
                <a:lnTo>
                  <a:pt x="87508" y="2540"/>
                </a:lnTo>
                <a:lnTo>
                  <a:pt x="86075" y="7381"/>
                </a:lnTo>
                <a:lnTo>
                  <a:pt x="83338" y="10583"/>
                </a:lnTo>
                <a:lnTo>
                  <a:pt x="81274" y="12770"/>
                </a:lnTo>
                <a:lnTo>
                  <a:pt x="79899" y="15181"/>
                </a:lnTo>
                <a:lnTo>
                  <a:pt x="77011" y="23125"/>
                </a:lnTo>
                <a:lnTo>
                  <a:pt x="75152" y="25894"/>
                </a:lnTo>
                <a:lnTo>
                  <a:pt x="72960" y="28692"/>
                </a:lnTo>
                <a:lnTo>
                  <a:pt x="70546" y="32463"/>
                </a:lnTo>
                <a:lnTo>
                  <a:pt x="67985" y="36882"/>
                </a:lnTo>
                <a:lnTo>
                  <a:pt x="65324" y="41733"/>
                </a:lnTo>
                <a:lnTo>
                  <a:pt x="62598" y="45919"/>
                </a:lnTo>
                <a:lnTo>
                  <a:pt x="59828" y="49663"/>
                </a:lnTo>
                <a:lnTo>
                  <a:pt x="57029" y="53111"/>
                </a:lnTo>
                <a:lnTo>
                  <a:pt x="54211" y="57315"/>
                </a:lnTo>
                <a:lnTo>
                  <a:pt x="51379" y="62022"/>
                </a:lnTo>
                <a:lnTo>
                  <a:pt x="48538" y="67065"/>
                </a:lnTo>
                <a:lnTo>
                  <a:pt x="42843" y="77749"/>
                </a:lnTo>
                <a:lnTo>
                  <a:pt x="22856" y="117193"/>
                </a:lnTo>
                <a:lnTo>
                  <a:pt x="19998" y="121943"/>
                </a:lnTo>
                <a:lnTo>
                  <a:pt x="17141" y="126063"/>
                </a:lnTo>
                <a:lnTo>
                  <a:pt x="14284" y="129762"/>
                </a:lnTo>
                <a:lnTo>
                  <a:pt x="11426" y="134133"/>
                </a:lnTo>
                <a:lnTo>
                  <a:pt x="8569" y="138952"/>
                </a:lnTo>
                <a:lnTo>
                  <a:pt x="5711" y="144069"/>
                </a:lnTo>
                <a:lnTo>
                  <a:pt x="3806" y="148434"/>
                </a:lnTo>
                <a:lnTo>
                  <a:pt x="1689" y="155822"/>
                </a:lnTo>
                <a:lnTo>
                  <a:pt x="749" y="162282"/>
                </a:lnTo>
                <a:lnTo>
                  <a:pt x="331" y="169280"/>
                </a:lnTo>
                <a:lnTo>
                  <a:pt x="145" y="178740"/>
                </a:lnTo>
                <a:lnTo>
                  <a:pt x="0" y="216709"/>
                </a:lnTo>
                <a:lnTo>
                  <a:pt x="951" y="219720"/>
                </a:lnTo>
                <a:lnTo>
                  <a:pt x="2538" y="222680"/>
                </a:lnTo>
                <a:lnTo>
                  <a:pt x="4549" y="225606"/>
                </a:lnTo>
                <a:lnTo>
                  <a:pt x="6841" y="227556"/>
                </a:lnTo>
                <a:lnTo>
                  <a:pt x="9322" y="228857"/>
                </a:lnTo>
                <a:lnTo>
                  <a:pt x="11928" y="229723"/>
                </a:lnTo>
                <a:lnTo>
                  <a:pt x="14619" y="231254"/>
                </a:lnTo>
                <a:lnTo>
                  <a:pt x="17364" y="233227"/>
                </a:lnTo>
                <a:lnTo>
                  <a:pt x="20147" y="235494"/>
                </a:lnTo>
                <a:lnTo>
                  <a:pt x="22955" y="237959"/>
                </a:lnTo>
                <a:lnTo>
                  <a:pt x="25780" y="240554"/>
                </a:lnTo>
                <a:lnTo>
                  <a:pt x="28616" y="243236"/>
                </a:lnTo>
                <a:lnTo>
                  <a:pt x="31458" y="245025"/>
                </a:lnTo>
                <a:lnTo>
                  <a:pt x="34306" y="246217"/>
                </a:lnTo>
                <a:lnTo>
                  <a:pt x="37156" y="247012"/>
                </a:lnTo>
                <a:lnTo>
                  <a:pt x="40010" y="248495"/>
                </a:lnTo>
                <a:lnTo>
                  <a:pt x="42864" y="250436"/>
                </a:lnTo>
                <a:lnTo>
                  <a:pt x="45720" y="252682"/>
                </a:lnTo>
                <a:lnTo>
                  <a:pt x="48576" y="254179"/>
                </a:lnTo>
                <a:lnTo>
                  <a:pt x="51433" y="255178"/>
                </a:lnTo>
                <a:lnTo>
                  <a:pt x="54290" y="255843"/>
                </a:lnTo>
                <a:lnTo>
                  <a:pt x="57146" y="256287"/>
                </a:lnTo>
                <a:lnTo>
                  <a:pt x="60004" y="256583"/>
                </a:lnTo>
                <a:lnTo>
                  <a:pt x="66883" y="257058"/>
                </a:lnTo>
                <a:lnTo>
                  <a:pt x="87740" y="257165"/>
                </a:lnTo>
                <a:lnTo>
                  <a:pt x="90878" y="256215"/>
                </a:lnTo>
                <a:lnTo>
                  <a:pt x="93921" y="254630"/>
                </a:lnTo>
                <a:lnTo>
                  <a:pt x="102866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1417"/>
          <p:cNvSpPr/>
          <p:nvPr/>
        </p:nvSpPr>
        <p:spPr>
          <a:xfrm>
            <a:off x="7161002" y="5443537"/>
            <a:ext cx="128481" cy="82091"/>
          </a:xfrm>
          <a:custGeom>
            <a:avLst/>
            <a:gdLst/>
            <a:ahLst/>
            <a:cxnLst/>
            <a:rect l="0" t="0" r="0" b="0"/>
            <a:pathLst>
              <a:path w="128481" h="82091">
                <a:moveTo>
                  <a:pt x="25610" y="0"/>
                </a:moveTo>
                <a:lnTo>
                  <a:pt x="25610" y="20400"/>
                </a:lnTo>
                <a:lnTo>
                  <a:pt x="24658" y="23125"/>
                </a:lnTo>
                <a:lnTo>
                  <a:pt x="23071" y="25895"/>
                </a:lnTo>
                <a:lnTo>
                  <a:pt x="21059" y="28693"/>
                </a:lnTo>
                <a:lnTo>
                  <a:pt x="19719" y="31511"/>
                </a:lnTo>
                <a:lnTo>
                  <a:pt x="18825" y="34342"/>
                </a:lnTo>
                <a:lnTo>
                  <a:pt x="18229" y="37183"/>
                </a:lnTo>
                <a:lnTo>
                  <a:pt x="16880" y="40028"/>
                </a:lnTo>
                <a:lnTo>
                  <a:pt x="15027" y="42878"/>
                </a:lnTo>
                <a:lnTo>
                  <a:pt x="12840" y="45731"/>
                </a:lnTo>
                <a:lnTo>
                  <a:pt x="11381" y="48585"/>
                </a:lnTo>
                <a:lnTo>
                  <a:pt x="10409" y="51440"/>
                </a:lnTo>
                <a:lnTo>
                  <a:pt x="9761" y="54296"/>
                </a:lnTo>
                <a:lnTo>
                  <a:pt x="9329" y="57152"/>
                </a:lnTo>
                <a:lnTo>
                  <a:pt x="9041" y="60009"/>
                </a:lnTo>
                <a:lnTo>
                  <a:pt x="8849" y="62866"/>
                </a:lnTo>
                <a:lnTo>
                  <a:pt x="7768" y="64770"/>
                </a:lnTo>
                <a:lnTo>
                  <a:pt x="6096" y="66041"/>
                </a:lnTo>
                <a:lnTo>
                  <a:pt x="4028" y="66887"/>
                </a:lnTo>
                <a:lnTo>
                  <a:pt x="2649" y="68404"/>
                </a:lnTo>
                <a:lnTo>
                  <a:pt x="1731" y="70368"/>
                </a:lnTo>
                <a:lnTo>
                  <a:pt x="0" y="76755"/>
                </a:lnTo>
                <a:lnTo>
                  <a:pt x="2480" y="76976"/>
                </a:lnTo>
                <a:lnTo>
                  <a:pt x="8114" y="77143"/>
                </a:lnTo>
                <a:lnTo>
                  <a:pt x="8310" y="79688"/>
                </a:lnTo>
                <a:lnTo>
                  <a:pt x="8361" y="81700"/>
                </a:lnTo>
                <a:lnTo>
                  <a:pt x="9349" y="82090"/>
                </a:lnTo>
                <a:lnTo>
                  <a:pt x="10959" y="81397"/>
                </a:lnTo>
                <a:lnTo>
                  <a:pt x="12985" y="79982"/>
                </a:lnTo>
                <a:lnTo>
                  <a:pt x="15288" y="79039"/>
                </a:lnTo>
                <a:lnTo>
                  <a:pt x="17776" y="78410"/>
                </a:lnTo>
                <a:lnTo>
                  <a:pt x="24063" y="77401"/>
                </a:lnTo>
                <a:lnTo>
                  <a:pt x="27463" y="77263"/>
                </a:lnTo>
                <a:lnTo>
                  <a:pt x="37406" y="77175"/>
                </a:lnTo>
                <a:lnTo>
                  <a:pt x="40142" y="76214"/>
                </a:lnTo>
                <a:lnTo>
                  <a:pt x="42917" y="74622"/>
                </a:lnTo>
                <a:lnTo>
                  <a:pt x="45721" y="72608"/>
                </a:lnTo>
                <a:lnTo>
                  <a:pt x="48543" y="71265"/>
                </a:lnTo>
                <a:lnTo>
                  <a:pt x="51376" y="70371"/>
                </a:lnTo>
                <a:lnTo>
                  <a:pt x="54218" y="69774"/>
                </a:lnTo>
                <a:lnTo>
                  <a:pt x="57064" y="68423"/>
                </a:lnTo>
                <a:lnTo>
                  <a:pt x="59915" y="66570"/>
                </a:lnTo>
                <a:lnTo>
                  <a:pt x="62767" y="64383"/>
                </a:lnTo>
                <a:lnTo>
                  <a:pt x="65622" y="62924"/>
                </a:lnTo>
                <a:lnTo>
                  <a:pt x="68476" y="61952"/>
                </a:lnTo>
                <a:lnTo>
                  <a:pt x="71333" y="61304"/>
                </a:lnTo>
                <a:lnTo>
                  <a:pt x="74190" y="59919"/>
                </a:lnTo>
                <a:lnTo>
                  <a:pt x="77046" y="58044"/>
                </a:lnTo>
                <a:lnTo>
                  <a:pt x="79904" y="55841"/>
                </a:lnTo>
                <a:lnTo>
                  <a:pt x="82761" y="54373"/>
                </a:lnTo>
                <a:lnTo>
                  <a:pt x="85618" y="53394"/>
                </a:lnTo>
                <a:lnTo>
                  <a:pt x="88476" y="52741"/>
                </a:lnTo>
                <a:lnTo>
                  <a:pt x="91333" y="52305"/>
                </a:lnTo>
                <a:lnTo>
                  <a:pt x="94190" y="52015"/>
                </a:lnTo>
                <a:lnTo>
                  <a:pt x="97048" y="51822"/>
                </a:lnTo>
                <a:lnTo>
                  <a:pt x="99905" y="51693"/>
                </a:lnTo>
                <a:lnTo>
                  <a:pt x="109641" y="51469"/>
                </a:lnTo>
                <a:lnTo>
                  <a:pt x="128480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1418"/>
          <p:cNvSpPr/>
          <p:nvPr/>
        </p:nvSpPr>
        <p:spPr>
          <a:xfrm>
            <a:off x="7263765" y="5409247"/>
            <a:ext cx="8573" cy="197019"/>
          </a:xfrm>
          <a:custGeom>
            <a:avLst/>
            <a:gdLst/>
            <a:ahLst/>
            <a:cxnLst/>
            <a:rect l="0" t="0" r="0" b="0"/>
            <a:pathLst>
              <a:path w="8573" h="197019">
                <a:moveTo>
                  <a:pt x="8572" y="0"/>
                </a:moveTo>
                <a:lnTo>
                  <a:pt x="9" y="0"/>
                </a:lnTo>
                <a:lnTo>
                  <a:pt x="0" y="33244"/>
                </a:lnTo>
                <a:lnTo>
                  <a:pt x="952" y="38355"/>
                </a:lnTo>
                <a:lnTo>
                  <a:pt x="2540" y="43668"/>
                </a:lnTo>
                <a:lnTo>
                  <a:pt x="4551" y="49115"/>
                </a:lnTo>
                <a:lnTo>
                  <a:pt x="5891" y="54650"/>
                </a:lnTo>
                <a:lnTo>
                  <a:pt x="6785" y="60246"/>
                </a:lnTo>
                <a:lnTo>
                  <a:pt x="7381" y="65882"/>
                </a:lnTo>
                <a:lnTo>
                  <a:pt x="7777" y="70591"/>
                </a:lnTo>
                <a:lnTo>
                  <a:pt x="8043" y="74684"/>
                </a:lnTo>
                <a:lnTo>
                  <a:pt x="8219" y="78364"/>
                </a:lnTo>
                <a:lnTo>
                  <a:pt x="8415" y="87533"/>
                </a:lnTo>
                <a:lnTo>
                  <a:pt x="8572" y="195464"/>
                </a:lnTo>
                <a:lnTo>
                  <a:pt x="7620" y="196032"/>
                </a:lnTo>
                <a:lnTo>
                  <a:pt x="6033" y="196410"/>
                </a:lnTo>
                <a:lnTo>
                  <a:pt x="1191" y="197018"/>
                </a:lnTo>
                <a:lnTo>
                  <a:pt x="794" y="196115"/>
                </a:lnTo>
                <a:lnTo>
                  <a:pt x="530" y="19456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1419"/>
          <p:cNvSpPr/>
          <p:nvPr/>
        </p:nvSpPr>
        <p:spPr>
          <a:xfrm>
            <a:off x="7298055" y="5314950"/>
            <a:ext cx="85330" cy="351473"/>
          </a:xfrm>
          <a:custGeom>
            <a:avLst/>
            <a:gdLst/>
            <a:ahLst/>
            <a:cxnLst/>
            <a:rect l="0" t="0" r="0" b="0"/>
            <a:pathLst>
              <a:path w="85330" h="351473">
                <a:moveTo>
                  <a:pt x="0" y="0"/>
                </a:moveTo>
                <a:lnTo>
                  <a:pt x="15922" y="0"/>
                </a:lnTo>
                <a:lnTo>
                  <a:pt x="17282" y="953"/>
                </a:lnTo>
                <a:lnTo>
                  <a:pt x="19142" y="2540"/>
                </a:lnTo>
                <a:lnTo>
                  <a:pt x="21333" y="4551"/>
                </a:lnTo>
                <a:lnTo>
                  <a:pt x="26309" y="9325"/>
                </a:lnTo>
                <a:lnTo>
                  <a:pt x="28969" y="11931"/>
                </a:lnTo>
                <a:lnTo>
                  <a:pt x="30743" y="14621"/>
                </a:lnTo>
                <a:lnTo>
                  <a:pt x="32713" y="20151"/>
                </a:lnTo>
                <a:lnTo>
                  <a:pt x="35144" y="22006"/>
                </a:lnTo>
                <a:lnTo>
                  <a:pt x="38669" y="23243"/>
                </a:lnTo>
                <a:lnTo>
                  <a:pt x="42924" y="24068"/>
                </a:lnTo>
                <a:lnTo>
                  <a:pt x="45761" y="26523"/>
                </a:lnTo>
                <a:lnTo>
                  <a:pt x="47652" y="30064"/>
                </a:lnTo>
                <a:lnTo>
                  <a:pt x="48913" y="34330"/>
                </a:lnTo>
                <a:lnTo>
                  <a:pt x="50706" y="38127"/>
                </a:lnTo>
                <a:lnTo>
                  <a:pt x="52854" y="41610"/>
                </a:lnTo>
                <a:lnTo>
                  <a:pt x="55238" y="44885"/>
                </a:lnTo>
                <a:lnTo>
                  <a:pt x="57781" y="48973"/>
                </a:lnTo>
                <a:lnTo>
                  <a:pt x="60428" y="53604"/>
                </a:lnTo>
                <a:lnTo>
                  <a:pt x="65909" y="63829"/>
                </a:lnTo>
                <a:lnTo>
                  <a:pt x="71520" y="74723"/>
                </a:lnTo>
                <a:lnTo>
                  <a:pt x="73398" y="80295"/>
                </a:lnTo>
                <a:lnTo>
                  <a:pt x="74649" y="85915"/>
                </a:lnTo>
                <a:lnTo>
                  <a:pt x="75484" y="91567"/>
                </a:lnTo>
                <a:lnTo>
                  <a:pt x="76992" y="98192"/>
                </a:lnTo>
                <a:lnTo>
                  <a:pt x="78950" y="105466"/>
                </a:lnTo>
                <a:lnTo>
                  <a:pt x="81208" y="113174"/>
                </a:lnTo>
                <a:lnTo>
                  <a:pt x="82714" y="120216"/>
                </a:lnTo>
                <a:lnTo>
                  <a:pt x="83717" y="126817"/>
                </a:lnTo>
                <a:lnTo>
                  <a:pt x="84386" y="133122"/>
                </a:lnTo>
                <a:lnTo>
                  <a:pt x="84833" y="139230"/>
                </a:lnTo>
                <a:lnTo>
                  <a:pt x="85130" y="145207"/>
                </a:lnTo>
                <a:lnTo>
                  <a:pt x="85329" y="151097"/>
                </a:lnTo>
                <a:lnTo>
                  <a:pt x="84508" y="157881"/>
                </a:lnTo>
                <a:lnTo>
                  <a:pt x="83009" y="165262"/>
                </a:lnTo>
                <a:lnTo>
                  <a:pt x="81056" y="173039"/>
                </a:lnTo>
                <a:lnTo>
                  <a:pt x="79755" y="180129"/>
                </a:lnTo>
                <a:lnTo>
                  <a:pt x="78887" y="186761"/>
                </a:lnTo>
                <a:lnTo>
                  <a:pt x="78310" y="193088"/>
                </a:lnTo>
                <a:lnTo>
                  <a:pt x="76971" y="200162"/>
                </a:lnTo>
                <a:lnTo>
                  <a:pt x="75127" y="207736"/>
                </a:lnTo>
                <a:lnTo>
                  <a:pt x="72943" y="215643"/>
                </a:lnTo>
                <a:lnTo>
                  <a:pt x="70537" y="222820"/>
                </a:lnTo>
                <a:lnTo>
                  <a:pt x="67979" y="229509"/>
                </a:lnTo>
                <a:lnTo>
                  <a:pt x="65322" y="235873"/>
                </a:lnTo>
                <a:lnTo>
                  <a:pt x="63550" y="242021"/>
                </a:lnTo>
                <a:lnTo>
                  <a:pt x="62370" y="248025"/>
                </a:lnTo>
                <a:lnTo>
                  <a:pt x="61582" y="253932"/>
                </a:lnTo>
                <a:lnTo>
                  <a:pt x="60105" y="259776"/>
                </a:lnTo>
                <a:lnTo>
                  <a:pt x="58168" y="265576"/>
                </a:lnTo>
                <a:lnTo>
                  <a:pt x="55923" y="271348"/>
                </a:lnTo>
                <a:lnTo>
                  <a:pt x="53475" y="277101"/>
                </a:lnTo>
                <a:lnTo>
                  <a:pt x="48214" y="288573"/>
                </a:lnTo>
                <a:lnTo>
                  <a:pt x="39897" y="305742"/>
                </a:lnTo>
                <a:lnTo>
                  <a:pt x="37075" y="310508"/>
                </a:lnTo>
                <a:lnTo>
                  <a:pt x="34242" y="314638"/>
                </a:lnTo>
                <a:lnTo>
                  <a:pt x="31400" y="318343"/>
                </a:lnTo>
                <a:lnTo>
                  <a:pt x="28553" y="321766"/>
                </a:lnTo>
                <a:lnTo>
                  <a:pt x="25703" y="325001"/>
                </a:lnTo>
                <a:lnTo>
                  <a:pt x="18835" y="332485"/>
                </a:lnTo>
                <a:lnTo>
                  <a:pt x="8969" y="342499"/>
                </a:lnTo>
                <a:lnTo>
                  <a:pt x="7884" y="342632"/>
                </a:lnTo>
                <a:lnTo>
                  <a:pt x="6209" y="342722"/>
                </a:lnTo>
                <a:lnTo>
                  <a:pt x="1226" y="342865"/>
                </a:lnTo>
                <a:lnTo>
                  <a:pt x="818" y="343829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1420"/>
          <p:cNvSpPr/>
          <p:nvPr/>
        </p:nvSpPr>
        <p:spPr>
          <a:xfrm>
            <a:off x="7426642" y="5486400"/>
            <a:ext cx="94299" cy="8573"/>
          </a:xfrm>
          <a:custGeom>
            <a:avLst/>
            <a:gdLst/>
            <a:ahLst/>
            <a:cxnLst/>
            <a:rect l="0" t="0" r="0" b="0"/>
            <a:pathLst>
              <a:path w="94299" h="8573">
                <a:moveTo>
                  <a:pt x="0" y="8572"/>
                </a:moveTo>
                <a:lnTo>
                  <a:pt x="21311" y="8572"/>
                </a:lnTo>
                <a:lnTo>
                  <a:pt x="23733" y="7620"/>
                </a:lnTo>
                <a:lnTo>
                  <a:pt x="26299" y="6032"/>
                </a:lnTo>
                <a:lnTo>
                  <a:pt x="28963" y="4022"/>
                </a:lnTo>
                <a:lnTo>
                  <a:pt x="31691" y="2681"/>
                </a:lnTo>
                <a:lnTo>
                  <a:pt x="34463" y="1787"/>
                </a:lnTo>
                <a:lnTo>
                  <a:pt x="37263" y="1191"/>
                </a:lnTo>
                <a:lnTo>
                  <a:pt x="41034" y="794"/>
                </a:lnTo>
                <a:lnTo>
                  <a:pt x="45454" y="529"/>
                </a:lnTo>
                <a:lnTo>
                  <a:pt x="54492" y="235"/>
                </a:lnTo>
                <a:lnTo>
                  <a:pt x="68055" y="46"/>
                </a:lnTo>
                <a:lnTo>
                  <a:pt x="942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1421"/>
          <p:cNvSpPr/>
          <p:nvPr/>
        </p:nvSpPr>
        <p:spPr>
          <a:xfrm>
            <a:off x="7580956" y="5332095"/>
            <a:ext cx="101169" cy="257176"/>
          </a:xfrm>
          <a:custGeom>
            <a:avLst/>
            <a:gdLst/>
            <a:ahLst/>
            <a:cxnLst/>
            <a:rect l="0" t="0" r="0" b="0"/>
            <a:pathLst>
              <a:path w="101169" h="257176">
                <a:moveTo>
                  <a:pt x="25709" y="0"/>
                </a:moveTo>
                <a:lnTo>
                  <a:pt x="9786" y="0"/>
                </a:lnTo>
                <a:lnTo>
                  <a:pt x="9379" y="952"/>
                </a:lnTo>
                <a:lnTo>
                  <a:pt x="8635" y="8730"/>
                </a:lnTo>
                <a:lnTo>
                  <a:pt x="8563" y="91485"/>
                </a:lnTo>
                <a:lnTo>
                  <a:pt x="7611" y="97185"/>
                </a:lnTo>
                <a:lnTo>
                  <a:pt x="6024" y="102889"/>
                </a:lnTo>
                <a:lnTo>
                  <a:pt x="4012" y="108598"/>
                </a:lnTo>
                <a:lnTo>
                  <a:pt x="2672" y="115261"/>
                </a:lnTo>
                <a:lnTo>
                  <a:pt x="1778" y="122561"/>
                </a:lnTo>
                <a:lnTo>
                  <a:pt x="1183" y="130284"/>
                </a:lnTo>
                <a:lnTo>
                  <a:pt x="786" y="137338"/>
                </a:lnTo>
                <a:lnTo>
                  <a:pt x="345" y="150257"/>
                </a:lnTo>
                <a:lnTo>
                  <a:pt x="61" y="174072"/>
                </a:lnTo>
                <a:lnTo>
                  <a:pt x="0" y="198300"/>
                </a:lnTo>
                <a:lnTo>
                  <a:pt x="950" y="201733"/>
                </a:lnTo>
                <a:lnTo>
                  <a:pt x="2536" y="204974"/>
                </a:lnTo>
                <a:lnTo>
                  <a:pt x="4545" y="208086"/>
                </a:lnTo>
                <a:lnTo>
                  <a:pt x="6837" y="211114"/>
                </a:lnTo>
                <a:lnTo>
                  <a:pt x="9317" y="214085"/>
                </a:lnTo>
                <a:lnTo>
                  <a:pt x="11923" y="217018"/>
                </a:lnTo>
                <a:lnTo>
                  <a:pt x="17360" y="222818"/>
                </a:lnTo>
                <a:lnTo>
                  <a:pt x="32600" y="238332"/>
                </a:lnTo>
                <a:lnTo>
                  <a:pt x="34113" y="238899"/>
                </a:lnTo>
                <a:lnTo>
                  <a:pt x="36074" y="239275"/>
                </a:lnTo>
                <a:lnTo>
                  <a:pt x="38334" y="239527"/>
                </a:lnTo>
                <a:lnTo>
                  <a:pt x="40793" y="239694"/>
                </a:lnTo>
                <a:lnTo>
                  <a:pt x="43385" y="239806"/>
                </a:lnTo>
                <a:lnTo>
                  <a:pt x="48805" y="239930"/>
                </a:lnTo>
                <a:lnTo>
                  <a:pt x="54388" y="239986"/>
                </a:lnTo>
                <a:lnTo>
                  <a:pt x="57211" y="239048"/>
                </a:lnTo>
                <a:lnTo>
                  <a:pt x="60045" y="237470"/>
                </a:lnTo>
                <a:lnTo>
                  <a:pt x="62887" y="235466"/>
                </a:lnTo>
                <a:lnTo>
                  <a:pt x="65734" y="233177"/>
                </a:lnTo>
                <a:lnTo>
                  <a:pt x="68585" y="230699"/>
                </a:lnTo>
                <a:lnTo>
                  <a:pt x="71438" y="228094"/>
                </a:lnTo>
                <a:lnTo>
                  <a:pt x="77147" y="222660"/>
                </a:lnTo>
                <a:lnTo>
                  <a:pt x="80004" y="219878"/>
                </a:lnTo>
                <a:lnTo>
                  <a:pt x="82861" y="218022"/>
                </a:lnTo>
                <a:lnTo>
                  <a:pt x="85717" y="216786"/>
                </a:lnTo>
                <a:lnTo>
                  <a:pt x="88575" y="215961"/>
                </a:lnTo>
                <a:lnTo>
                  <a:pt x="91432" y="214459"/>
                </a:lnTo>
                <a:lnTo>
                  <a:pt x="94289" y="212505"/>
                </a:lnTo>
                <a:lnTo>
                  <a:pt x="97147" y="210250"/>
                </a:lnTo>
                <a:lnTo>
                  <a:pt x="99051" y="207794"/>
                </a:lnTo>
                <a:lnTo>
                  <a:pt x="100321" y="205204"/>
                </a:lnTo>
                <a:lnTo>
                  <a:pt x="101168" y="202526"/>
                </a:lnTo>
                <a:lnTo>
                  <a:pt x="100780" y="199787"/>
                </a:lnTo>
                <a:lnTo>
                  <a:pt x="99569" y="197008"/>
                </a:lnTo>
                <a:lnTo>
                  <a:pt x="95332" y="190256"/>
                </a:lnTo>
                <a:lnTo>
                  <a:pt x="94752" y="186793"/>
                </a:lnTo>
                <a:lnTo>
                  <a:pt x="94380" y="181360"/>
                </a:lnTo>
                <a:lnTo>
                  <a:pt x="93398" y="180914"/>
                </a:lnTo>
                <a:lnTo>
                  <a:pt x="91790" y="180616"/>
                </a:lnTo>
                <a:lnTo>
                  <a:pt x="89764" y="180418"/>
                </a:lnTo>
                <a:lnTo>
                  <a:pt x="87462" y="180286"/>
                </a:lnTo>
                <a:lnTo>
                  <a:pt x="82365" y="180140"/>
                </a:lnTo>
                <a:lnTo>
                  <a:pt x="79672" y="181053"/>
                </a:lnTo>
                <a:lnTo>
                  <a:pt x="76924" y="182614"/>
                </a:lnTo>
                <a:lnTo>
                  <a:pt x="74140" y="184608"/>
                </a:lnTo>
                <a:lnTo>
                  <a:pt x="70379" y="185937"/>
                </a:lnTo>
                <a:lnTo>
                  <a:pt x="65966" y="186823"/>
                </a:lnTo>
                <a:lnTo>
                  <a:pt x="61119" y="187413"/>
                </a:lnTo>
                <a:lnTo>
                  <a:pt x="56935" y="188759"/>
                </a:lnTo>
                <a:lnTo>
                  <a:pt x="53194" y="190610"/>
                </a:lnTo>
                <a:lnTo>
                  <a:pt x="49747" y="192796"/>
                </a:lnTo>
                <a:lnTo>
                  <a:pt x="46497" y="196158"/>
                </a:lnTo>
                <a:lnTo>
                  <a:pt x="43378" y="200304"/>
                </a:lnTo>
                <a:lnTo>
                  <a:pt x="40345" y="204974"/>
                </a:lnTo>
                <a:lnTo>
                  <a:pt x="36419" y="209039"/>
                </a:lnTo>
                <a:lnTo>
                  <a:pt x="31896" y="212702"/>
                </a:lnTo>
                <a:lnTo>
                  <a:pt x="26976" y="216096"/>
                </a:lnTo>
                <a:lnTo>
                  <a:pt x="22744" y="219311"/>
                </a:lnTo>
                <a:lnTo>
                  <a:pt x="18970" y="222407"/>
                </a:lnTo>
                <a:lnTo>
                  <a:pt x="15501" y="225424"/>
                </a:lnTo>
                <a:lnTo>
                  <a:pt x="12236" y="228387"/>
                </a:lnTo>
                <a:lnTo>
                  <a:pt x="6068" y="234220"/>
                </a:lnTo>
                <a:lnTo>
                  <a:pt x="4043" y="237110"/>
                </a:lnTo>
                <a:lnTo>
                  <a:pt x="1792" y="242859"/>
                </a:lnTo>
                <a:lnTo>
                  <a:pt x="792" y="248589"/>
                </a:lnTo>
                <a:lnTo>
                  <a:pt x="149" y="255479"/>
                </a:lnTo>
                <a:lnTo>
                  <a:pt x="1049" y="256044"/>
                </a:lnTo>
                <a:lnTo>
                  <a:pt x="2602" y="256421"/>
                </a:lnTo>
                <a:lnTo>
                  <a:pt x="4588" y="256672"/>
                </a:lnTo>
                <a:lnTo>
                  <a:pt x="6866" y="256840"/>
                </a:lnTo>
                <a:lnTo>
                  <a:pt x="9337" y="256951"/>
                </a:lnTo>
                <a:lnTo>
                  <a:pt x="17136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1422"/>
          <p:cNvSpPr/>
          <p:nvPr/>
        </p:nvSpPr>
        <p:spPr>
          <a:xfrm>
            <a:off x="8095297" y="5306418"/>
            <a:ext cx="342901" cy="59968"/>
          </a:xfrm>
          <a:custGeom>
            <a:avLst/>
            <a:gdLst/>
            <a:ahLst/>
            <a:cxnLst/>
            <a:rect l="0" t="0" r="0" b="0"/>
            <a:pathLst>
              <a:path w="342901" h="59968">
                <a:moveTo>
                  <a:pt x="0" y="59967"/>
                </a:moveTo>
                <a:lnTo>
                  <a:pt x="0" y="51747"/>
                </a:lnTo>
                <a:lnTo>
                  <a:pt x="4551" y="51499"/>
                </a:lnTo>
                <a:lnTo>
                  <a:pt x="7797" y="50511"/>
                </a:lnTo>
                <a:lnTo>
                  <a:pt x="11866" y="48901"/>
                </a:lnTo>
                <a:lnTo>
                  <a:pt x="16483" y="46875"/>
                </a:lnTo>
                <a:lnTo>
                  <a:pt x="26693" y="42083"/>
                </a:lnTo>
                <a:lnTo>
                  <a:pt x="32083" y="39472"/>
                </a:lnTo>
                <a:lnTo>
                  <a:pt x="38533" y="36778"/>
                </a:lnTo>
                <a:lnTo>
                  <a:pt x="45692" y="34030"/>
                </a:lnTo>
                <a:lnTo>
                  <a:pt x="53321" y="31246"/>
                </a:lnTo>
                <a:lnTo>
                  <a:pt x="60313" y="28437"/>
                </a:lnTo>
                <a:lnTo>
                  <a:pt x="66879" y="25612"/>
                </a:lnTo>
                <a:lnTo>
                  <a:pt x="73161" y="22776"/>
                </a:lnTo>
                <a:lnTo>
                  <a:pt x="80206" y="20885"/>
                </a:lnTo>
                <a:lnTo>
                  <a:pt x="87761" y="19625"/>
                </a:lnTo>
                <a:lnTo>
                  <a:pt x="95654" y="18785"/>
                </a:lnTo>
                <a:lnTo>
                  <a:pt x="103775" y="17272"/>
                </a:lnTo>
                <a:lnTo>
                  <a:pt x="112046" y="15311"/>
                </a:lnTo>
                <a:lnTo>
                  <a:pt x="120418" y="13051"/>
                </a:lnTo>
                <a:lnTo>
                  <a:pt x="137339" y="8001"/>
                </a:lnTo>
                <a:lnTo>
                  <a:pt x="145852" y="5320"/>
                </a:lnTo>
                <a:lnTo>
                  <a:pt x="154384" y="3533"/>
                </a:lnTo>
                <a:lnTo>
                  <a:pt x="162931" y="2342"/>
                </a:lnTo>
                <a:lnTo>
                  <a:pt x="171486" y="1547"/>
                </a:lnTo>
                <a:lnTo>
                  <a:pt x="179094" y="1018"/>
                </a:lnTo>
                <a:lnTo>
                  <a:pt x="186071" y="665"/>
                </a:lnTo>
                <a:lnTo>
                  <a:pt x="199856" y="273"/>
                </a:lnTo>
                <a:lnTo>
                  <a:pt x="240384" y="0"/>
                </a:lnTo>
                <a:lnTo>
                  <a:pt x="247885" y="939"/>
                </a:lnTo>
                <a:lnTo>
                  <a:pt x="254792" y="2518"/>
                </a:lnTo>
                <a:lnTo>
                  <a:pt x="261303" y="4522"/>
                </a:lnTo>
                <a:lnTo>
                  <a:pt x="267546" y="6811"/>
                </a:lnTo>
                <a:lnTo>
                  <a:pt x="273615" y="9290"/>
                </a:lnTo>
                <a:lnTo>
                  <a:pt x="279565" y="11894"/>
                </a:lnTo>
                <a:lnTo>
                  <a:pt x="285437" y="13631"/>
                </a:lnTo>
                <a:lnTo>
                  <a:pt x="291256" y="14789"/>
                </a:lnTo>
                <a:lnTo>
                  <a:pt x="297041" y="15561"/>
                </a:lnTo>
                <a:lnTo>
                  <a:pt x="301850" y="17028"/>
                </a:lnTo>
                <a:lnTo>
                  <a:pt x="306008" y="18958"/>
                </a:lnTo>
                <a:lnTo>
                  <a:pt x="309733" y="21197"/>
                </a:lnTo>
                <a:lnTo>
                  <a:pt x="314122" y="23643"/>
                </a:lnTo>
                <a:lnTo>
                  <a:pt x="333428" y="33780"/>
                </a:lnTo>
                <a:lnTo>
                  <a:pt x="342900" y="342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1423"/>
          <p:cNvSpPr/>
          <p:nvPr/>
        </p:nvSpPr>
        <p:spPr>
          <a:xfrm>
            <a:off x="8275319" y="5152072"/>
            <a:ext cx="8574" cy="394138"/>
          </a:xfrm>
          <a:custGeom>
            <a:avLst/>
            <a:gdLst/>
            <a:ahLst/>
            <a:cxnLst/>
            <a:rect l="0" t="0" r="0" b="0"/>
            <a:pathLst>
              <a:path w="8574" h="394138">
                <a:moveTo>
                  <a:pt x="0" y="0"/>
                </a:moveTo>
                <a:lnTo>
                  <a:pt x="0" y="73816"/>
                </a:lnTo>
                <a:lnTo>
                  <a:pt x="953" y="84453"/>
                </a:lnTo>
                <a:lnTo>
                  <a:pt x="2540" y="95354"/>
                </a:lnTo>
                <a:lnTo>
                  <a:pt x="4552" y="106432"/>
                </a:lnTo>
                <a:lnTo>
                  <a:pt x="4939" y="118580"/>
                </a:lnTo>
                <a:lnTo>
                  <a:pt x="4246" y="131441"/>
                </a:lnTo>
                <a:lnTo>
                  <a:pt x="2831" y="144777"/>
                </a:lnTo>
                <a:lnTo>
                  <a:pt x="1887" y="158431"/>
                </a:lnTo>
                <a:lnTo>
                  <a:pt x="1258" y="172296"/>
                </a:lnTo>
                <a:lnTo>
                  <a:pt x="559" y="200401"/>
                </a:lnTo>
                <a:lnTo>
                  <a:pt x="2" y="373670"/>
                </a:lnTo>
                <a:lnTo>
                  <a:pt x="954" y="378653"/>
                </a:lnTo>
                <a:lnTo>
                  <a:pt x="2541" y="382928"/>
                </a:lnTo>
                <a:lnTo>
                  <a:pt x="8469" y="394137"/>
                </a:lnTo>
                <a:lnTo>
                  <a:pt x="8573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SMARTPenAnnotation1424"/>
          <p:cNvSpPr/>
          <p:nvPr/>
        </p:nvSpPr>
        <p:spPr>
          <a:xfrm>
            <a:off x="2587168" y="1731655"/>
            <a:ext cx="1298954" cy="737215"/>
          </a:xfrm>
          <a:custGeom>
            <a:avLst/>
            <a:gdLst/>
            <a:ahLst/>
            <a:cxnLst/>
            <a:rect l="0" t="0" r="0" b="0"/>
            <a:pathLst>
              <a:path w="1298954" h="737215">
                <a:moveTo>
                  <a:pt x="1239024" y="197157"/>
                </a:moveTo>
                <a:lnTo>
                  <a:pt x="1217786" y="175919"/>
                </a:lnTo>
                <a:lnTo>
                  <a:pt x="1204571" y="155919"/>
                </a:lnTo>
                <a:lnTo>
                  <a:pt x="1201768" y="152520"/>
                </a:lnTo>
                <a:lnTo>
                  <a:pt x="1193573" y="146203"/>
                </a:lnTo>
                <a:lnTo>
                  <a:pt x="1163386" y="125748"/>
                </a:lnTo>
                <a:lnTo>
                  <a:pt x="1132423" y="104766"/>
                </a:lnTo>
                <a:lnTo>
                  <a:pt x="1114940" y="91254"/>
                </a:lnTo>
                <a:lnTo>
                  <a:pt x="1080162" y="74638"/>
                </a:lnTo>
                <a:lnTo>
                  <a:pt x="1040265" y="57171"/>
                </a:lnTo>
                <a:lnTo>
                  <a:pt x="1001324" y="42856"/>
                </a:lnTo>
                <a:lnTo>
                  <a:pt x="962929" y="23626"/>
                </a:lnTo>
                <a:lnTo>
                  <a:pt x="923466" y="15877"/>
                </a:lnTo>
                <a:lnTo>
                  <a:pt x="904466" y="11813"/>
                </a:lnTo>
                <a:lnTo>
                  <a:pt x="871397" y="8573"/>
                </a:lnTo>
                <a:lnTo>
                  <a:pt x="832812" y="2956"/>
                </a:lnTo>
                <a:lnTo>
                  <a:pt x="796826" y="869"/>
                </a:lnTo>
                <a:lnTo>
                  <a:pt x="761081" y="250"/>
                </a:lnTo>
                <a:lnTo>
                  <a:pt x="669551" y="0"/>
                </a:lnTo>
                <a:lnTo>
                  <a:pt x="635846" y="4543"/>
                </a:lnTo>
                <a:lnTo>
                  <a:pt x="584432" y="8721"/>
                </a:lnTo>
                <a:lnTo>
                  <a:pt x="548289" y="15171"/>
                </a:lnTo>
                <a:lnTo>
                  <a:pt x="512498" y="22162"/>
                </a:lnTo>
                <a:lnTo>
                  <a:pt x="472153" y="26562"/>
                </a:lnTo>
                <a:lnTo>
                  <a:pt x="444168" y="34342"/>
                </a:lnTo>
                <a:lnTo>
                  <a:pt x="406188" y="44881"/>
                </a:lnTo>
                <a:lnTo>
                  <a:pt x="325667" y="65663"/>
                </a:lnTo>
                <a:lnTo>
                  <a:pt x="290787" y="77133"/>
                </a:lnTo>
                <a:lnTo>
                  <a:pt x="260719" y="93121"/>
                </a:lnTo>
                <a:lnTo>
                  <a:pt x="227264" y="113671"/>
                </a:lnTo>
                <a:lnTo>
                  <a:pt x="193138" y="130430"/>
                </a:lnTo>
                <a:lnTo>
                  <a:pt x="169989" y="146271"/>
                </a:lnTo>
                <a:lnTo>
                  <a:pt x="145101" y="168691"/>
                </a:lnTo>
                <a:lnTo>
                  <a:pt x="121840" y="190511"/>
                </a:lnTo>
                <a:lnTo>
                  <a:pt x="110355" y="198331"/>
                </a:lnTo>
                <a:lnTo>
                  <a:pt x="106531" y="202702"/>
                </a:lnTo>
                <a:lnTo>
                  <a:pt x="103981" y="207521"/>
                </a:lnTo>
                <a:lnTo>
                  <a:pt x="102281" y="212639"/>
                </a:lnTo>
                <a:lnTo>
                  <a:pt x="95313" y="223405"/>
                </a:lnTo>
                <a:lnTo>
                  <a:pt x="86818" y="235493"/>
                </a:lnTo>
                <a:lnTo>
                  <a:pt x="76680" y="257411"/>
                </a:lnTo>
                <a:lnTo>
                  <a:pt x="67644" y="276393"/>
                </a:lnTo>
                <a:lnTo>
                  <a:pt x="58934" y="295035"/>
                </a:lnTo>
                <a:lnTo>
                  <a:pt x="50321" y="317281"/>
                </a:lnTo>
                <a:lnTo>
                  <a:pt x="44596" y="330238"/>
                </a:lnTo>
                <a:lnTo>
                  <a:pt x="27269" y="355031"/>
                </a:lnTo>
                <a:lnTo>
                  <a:pt x="16809" y="377284"/>
                </a:lnTo>
                <a:lnTo>
                  <a:pt x="10652" y="390244"/>
                </a:lnTo>
                <a:lnTo>
                  <a:pt x="7281" y="404893"/>
                </a:lnTo>
                <a:lnTo>
                  <a:pt x="4830" y="419977"/>
                </a:lnTo>
                <a:lnTo>
                  <a:pt x="566" y="433031"/>
                </a:lnTo>
                <a:lnTo>
                  <a:pt x="0" y="439178"/>
                </a:lnTo>
                <a:lnTo>
                  <a:pt x="3396" y="462733"/>
                </a:lnTo>
                <a:lnTo>
                  <a:pt x="4349" y="485731"/>
                </a:lnTo>
                <a:lnTo>
                  <a:pt x="4515" y="502900"/>
                </a:lnTo>
                <a:lnTo>
                  <a:pt x="7093" y="514335"/>
                </a:lnTo>
                <a:lnTo>
                  <a:pt x="10462" y="525768"/>
                </a:lnTo>
                <a:lnTo>
                  <a:pt x="13311" y="542914"/>
                </a:lnTo>
                <a:lnTo>
                  <a:pt x="17352" y="554344"/>
                </a:lnTo>
                <a:lnTo>
                  <a:pt x="22324" y="563234"/>
                </a:lnTo>
                <a:lnTo>
                  <a:pt x="41986" y="585619"/>
                </a:lnTo>
                <a:lnTo>
                  <a:pt x="63084" y="607076"/>
                </a:lnTo>
                <a:lnTo>
                  <a:pt x="76304" y="615246"/>
                </a:lnTo>
                <a:lnTo>
                  <a:pt x="115549" y="634182"/>
                </a:lnTo>
                <a:lnTo>
                  <a:pt x="146444" y="648619"/>
                </a:lnTo>
                <a:lnTo>
                  <a:pt x="218690" y="671501"/>
                </a:lnTo>
                <a:lnTo>
                  <a:pt x="254098" y="687871"/>
                </a:lnTo>
                <a:lnTo>
                  <a:pt x="284783" y="694344"/>
                </a:lnTo>
                <a:lnTo>
                  <a:pt x="313349" y="705575"/>
                </a:lnTo>
                <a:lnTo>
                  <a:pt x="356651" y="712875"/>
                </a:lnTo>
                <a:lnTo>
                  <a:pt x="387983" y="720485"/>
                </a:lnTo>
                <a:lnTo>
                  <a:pt x="406441" y="725022"/>
                </a:lnTo>
                <a:lnTo>
                  <a:pt x="444114" y="730475"/>
                </a:lnTo>
                <a:lnTo>
                  <a:pt x="476763" y="735225"/>
                </a:lnTo>
                <a:lnTo>
                  <a:pt x="508026" y="736632"/>
                </a:lnTo>
                <a:lnTo>
                  <a:pt x="537927" y="737049"/>
                </a:lnTo>
                <a:lnTo>
                  <a:pt x="611646" y="737214"/>
                </a:lnTo>
                <a:lnTo>
                  <a:pt x="643030" y="732671"/>
                </a:lnTo>
                <a:lnTo>
                  <a:pt x="688721" y="728494"/>
                </a:lnTo>
                <a:lnTo>
                  <a:pt x="726827" y="722043"/>
                </a:lnTo>
                <a:lnTo>
                  <a:pt x="758014" y="713147"/>
                </a:lnTo>
                <a:lnTo>
                  <a:pt x="790962" y="699822"/>
                </a:lnTo>
                <a:lnTo>
                  <a:pt x="824854" y="689418"/>
                </a:lnTo>
                <a:lnTo>
                  <a:pt x="859026" y="679350"/>
                </a:lnTo>
                <a:lnTo>
                  <a:pt x="893281" y="665678"/>
                </a:lnTo>
                <a:lnTo>
                  <a:pt x="926608" y="654219"/>
                </a:lnTo>
                <a:lnTo>
                  <a:pt x="966492" y="636303"/>
                </a:lnTo>
                <a:lnTo>
                  <a:pt x="996984" y="623820"/>
                </a:lnTo>
                <a:lnTo>
                  <a:pt x="1032887" y="602534"/>
                </a:lnTo>
                <a:lnTo>
                  <a:pt x="1063435" y="585662"/>
                </a:lnTo>
                <a:lnTo>
                  <a:pt x="1092065" y="564047"/>
                </a:lnTo>
                <a:lnTo>
                  <a:pt x="1114095" y="544096"/>
                </a:lnTo>
                <a:lnTo>
                  <a:pt x="1141788" y="526120"/>
                </a:lnTo>
                <a:lnTo>
                  <a:pt x="1158026" y="511955"/>
                </a:lnTo>
                <a:lnTo>
                  <a:pt x="1180417" y="490456"/>
                </a:lnTo>
                <a:lnTo>
                  <a:pt x="1202609" y="472020"/>
                </a:lnTo>
                <a:lnTo>
                  <a:pt x="1221249" y="454493"/>
                </a:lnTo>
                <a:lnTo>
                  <a:pt x="1238837" y="434695"/>
                </a:lnTo>
                <a:lnTo>
                  <a:pt x="1256114" y="413271"/>
                </a:lnTo>
                <a:lnTo>
                  <a:pt x="1266622" y="399888"/>
                </a:lnTo>
                <a:lnTo>
                  <a:pt x="1278846" y="377241"/>
                </a:lnTo>
                <a:lnTo>
                  <a:pt x="1292204" y="358042"/>
                </a:lnTo>
                <a:lnTo>
                  <a:pt x="1295997" y="346131"/>
                </a:lnTo>
                <a:lnTo>
                  <a:pt x="1298133" y="324165"/>
                </a:lnTo>
                <a:lnTo>
                  <a:pt x="1298632" y="307898"/>
                </a:lnTo>
                <a:lnTo>
                  <a:pt x="1298953" y="274171"/>
                </a:lnTo>
                <a:lnTo>
                  <a:pt x="1296457" y="257103"/>
                </a:lnTo>
                <a:lnTo>
                  <a:pt x="1294457" y="248551"/>
                </a:lnTo>
                <a:lnTo>
                  <a:pt x="1287156" y="233969"/>
                </a:lnTo>
                <a:lnTo>
                  <a:pt x="1272335" y="212509"/>
                </a:lnTo>
                <a:lnTo>
                  <a:pt x="1260497" y="197313"/>
                </a:lnTo>
                <a:lnTo>
                  <a:pt x="1245710" y="184209"/>
                </a:lnTo>
                <a:lnTo>
                  <a:pt x="1227073" y="174575"/>
                </a:lnTo>
                <a:lnTo>
                  <a:pt x="1195161" y="161256"/>
                </a:lnTo>
                <a:lnTo>
                  <a:pt x="1161575" y="147785"/>
                </a:lnTo>
                <a:lnTo>
                  <a:pt x="1127494" y="137761"/>
                </a:lnTo>
                <a:lnTo>
                  <a:pt x="1103730" y="132659"/>
                </a:lnTo>
                <a:lnTo>
                  <a:pt x="1064529" y="129786"/>
                </a:lnTo>
                <a:lnTo>
                  <a:pt x="1028360" y="128935"/>
                </a:lnTo>
                <a:lnTo>
                  <a:pt x="993513" y="129636"/>
                </a:lnTo>
                <a:lnTo>
                  <a:pt x="958106" y="136405"/>
                </a:lnTo>
                <a:lnTo>
                  <a:pt x="917875" y="151005"/>
                </a:lnTo>
                <a:lnTo>
                  <a:pt x="875793" y="172052"/>
                </a:lnTo>
                <a:lnTo>
                  <a:pt x="821447" y="196714"/>
                </a:lnTo>
                <a:lnTo>
                  <a:pt x="784682" y="214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SMARTPenAnnotation1425"/>
          <p:cNvSpPr/>
          <p:nvPr/>
        </p:nvSpPr>
        <p:spPr>
          <a:xfrm>
            <a:off x="4049198" y="3180502"/>
            <a:ext cx="1705754" cy="874280"/>
          </a:xfrm>
          <a:custGeom>
            <a:avLst/>
            <a:gdLst/>
            <a:ahLst/>
            <a:cxnLst/>
            <a:rect l="0" t="0" r="0" b="0"/>
            <a:pathLst>
              <a:path w="1705754" h="874280">
                <a:moveTo>
                  <a:pt x="1422914" y="94193"/>
                </a:moveTo>
                <a:lnTo>
                  <a:pt x="1422914" y="89642"/>
                </a:lnTo>
                <a:lnTo>
                  <a:pt x="1421962" y="88301"/>
                </a:lnTo>
                <a:lnTo>
                  <a:pt x="1420374" y="87407"/>
                </a:lnTo>
                <a:lnTo>
                  <a:pt x="1418364" y="86812"/>
                </a:lnTo>
                <a:lnTo>
                  <a:pt x="1413589" y="83610"/>
                </a:lnTo>
                <a:lnTo>
                  <a:pt x="1394591" y="68299"/>
                </a:lnTo>
                <a:lnTo>
                  <a:pt x="1373822" y="57010"/>
                </a:lnTo>
                <a:lnTo>
                  <a:pt x="1362678" y="53855"/>
                </a:lnTo>
                <a:lnTo>
                  <a:pt x="1351375" y="51500"/>
                </a:lnTo>
                <a:lnTo>
                  <a:pt x="1316225" y="37759"/>
                </a:lnTo>
                <a:lnTo>
                  <a:pt x="1268273" y="33546"/>
                </a:lnTo>
                <a:lnTo>
                  <a:pt x="1216193" y="25482"/>
                </a:lnTo>
                <a:lnTo>
                  <a:pt x="1173553" y="18990"/>
                </a:lnTo>
                <a:lnTo>
                  <a:pt x="1122953" y="16344"/>
                </a:lnTo>
                <a:lnTo>
                  <a:pt x="1076925" y="10306"/>
                </a:lnTo>
                <a:lnTo>
                  <a:pt x="1026805" y="8831"/>
                </a:lnTo>
                <a:lnTo>
                  <a:pt x="880351" y="8470"/>
                </a:lnTo>
                <a:lnTo>
                  <a:pt x="820347" y="1683"/>
                </a:lnTo>
                <a:lnTo>
                  <a:pt x="779238" y="425"/>
                </a:lnTo>
                <a:lnTo>
                  <a:pt x="727231" y="0"/>
                </a:lnTo>
                <a:lnTo>
                  <a:pt x="661953" y="6694"/>
                </a:lnTo>
                <a:lnTo>
                  <a:pt x="610084" y="8117"/>
                </a:lnTo>
                <a:lnTo>
                  <a:pt x="559869" y="9351"/>
                </a:lnTo>
                <a:lnTo>
                  <a:pt x="507616" y="17779"/>
                </a:lnTo>
                <a:lnTo>
                  <a:pt x="460324" y="24065"/>
                </a:lnTo>
                <a:lnTo>
                  <a:pt x="414293" y="32151"/>
                </a:lnTo>
                <a:lnTo>
                  <a:pt x="368512" y="42920"/>
                </a:lnTo>
                <a:lnTo>
                  <a:pt x="322780" y="54220"/>
                </a:lnTo>
                <a:lnTo>
                  <a:pt x="251498" y="74192"/>
                </a:lnTo>
                <a:lnTo>
                  <a:pt x="223658" y="83716"/>
                </a:lnTo>
                <a:lnTo>
                  <a:pt x="171407" y="108638"/>
                </a:lnTo>
                <a:lnTo>
                  <a:pt x="146587" y="123661"/>
                </a:lnTo>
                <a:lnTo>
                  <a:pt x="118111" y="145804"/>
                </a:lnTo>
                <a:lnTo>
                  <a:pt x="83641" y="168335"/>
                </a:lnTo>
                <a:lnTo>
                  <a:pt x="65866" y="184529"/>
                </a:lnTo>
                <a:lnTo>
                  <a:pt x="49487" y="206049"/>
                </a:lnTo>
                <a:lnTo>
                  <a:pt x="32397" y="230870"/>
                </a:lnTo>
                <a:lnTo>
                  <a:pt x="19039" y="248354"/>
                </a:lnTo>
                <a:lnTo>
                  <a:pt x="15510" y="254117"/>
                </a:lnTo>
                <a:lnTo>
                  <a:pt x="11589" y="265600"/>
                </a:lnTo>
                <a:lnTo>
                  <a:pt x="8893" y="277054"/>
                </a:lnTo>
                <a:lnTo>
                  <a:pt x="2973" y="294212"/>
                </a:lnTo>
                <a:lnTo>
                  <a:pt x="490" y="317077"/>
                </a:lnTo>
                <a:lnTo>
                  <a:pt x="0" y="335386"/>
                </a:lnTo>
                <a:lnTo>
                  <a:pt x="2472" y="344582"/>
                </a:lnTo>
                <a:lnTo>
                  <a:pt x="5795" y="355019"/>
                </a:lnTo>
                <a:lnTo>
                  <a:pt x="8617" y="371605"/>
                </a:lnTo>
                <a:lnTo>
                  <a:pt x="17621" y="396817"/>
                </a:lnTo>
                <a:lnTo>
                  <a:pt x="20279" y="404527"/>
                </a:lnTo>
                <a:lnTo>
                  <a:pt x="28313" y="418174"/>
                </a:lnTo>
                <a:lnTo>
                  <a:pt x="44442" y="442457"/>
                </a:lnTo>
                <a:lnTo>
                  <a:pt x="63644" y="465598"/>
                </a:lnTo>
                <a:lnTo>
                  <a:pt x="85782" y="491054"/>
                </a:lnTo>
                <a:lnTo>
                  <a:pt x="102802" y="512453"/>
                </a:lnTo>
                <a:lnTo>
                  <a:pt x="125620" y="536751"/>
                </a:lnTo>
                <a:lnTo>
                  <a:pt x="149424" y="566739"/>
                </a:lnTo>
                <a:lnTo>
                  <a:pt x="171506" y="590759"/>
                </a:lnTo>
                <a:lnTo>
                  <a:pt x="199057" y="616424"/>
                </a:lnTo>
                <a:lnTo>
                  <a:pt x="223360" y="636596"/>
                </a:lnTo>
                <a:lnTo>
                  <a:pt x="248658" y="658129"/>
                </a:lnTo>
                <a:lnTo>
                  <a:pt x="282806" y="682473"/>
                </a:lnTo>
                <a:lnTo>
                  <a:pt x="318021" y="705625"/>
                </a:lnTo>
                <a:lnTo>
                  <a:pt x="358138" y="728543"/>
                </a:lnTo>
                <a:lnTo>
                  <a:pt x="398412" y="751415"/>
                </a:lnTo>
                <a:lnTo>
                  <a:pt x="458388" y="778326"/>
                </a:lnTo>
                <a:lnTo>
                  <a:pt x="518393" y="811530"/>
                </a:lnTo>
                <a:lnTo>
                  <a:pt x="563065" y="827462"/>
                </a:lnTo>
                <a:lnTo>
                  <a:pt x="608578" y="842321"/>
                </a:lnTo>
                <a:lnTo>
                  <a:pt x="654257" y="858768"/>
                </a:lnTo>
                <a:lnTo>
                  <a:pt x="699969" y="865297"/>
                </a:lnTo>
                <a:lnTo>
                  <a:pt x="745687" y="872232"/>
                </a:lnTo>
                <a:lnTo>
                  <a:pt x="795957" y="873883"/>
                </a:lnTo>
                <a:lnTo>
                  <a:pt x="915514" y="874279"/>
                </a:lnTo>
                <a:lnTo>
                  <a:pt x="957508" y="869736"/>
                </a:lnTo>
                <a:lnTo>
                  <a:pt x="1008473" y="859668"/>
                </a:lnTo>
                <a:lnTo>
                  <a:pt x="1060873" y="848506"/>
                </a:lnTo>
                <a:lnTo>
                  <a:pt x="1099107" y="842521"/>
                </a:lnTo>
                <a:lnTo>
                  <a:pt x="1125648" y="839215"/>
                </a:lnTo>
                <a:lnTo>
                  <a:pt x="1176270" y="824111"/>
                </a:lnTo>
                <a:lnTo>
                  <a:pt x="1240115" y="808733"/>
                </a:lnTo>
                <a:lnTo>
                  <a:pt x="1292367" y="794630"/>
                </a:lnTo>
                <a:lnTo>
                  <a:pt x="1339660" y="778333"/>
                </a:lnTo>
                <a:lnTo>
                  <a:pt x="1385690" y="760050"/>
                </a:lnTo>
                <a:lnTo>
                  <a:pt x="1431471" y="743739"/>
                </a:lnTo>
                <a:lnTo>
                  <a:pt x="1482743" y="716869"/>
                </a:lnTo>
                <a:lnTo>
                  <a:pt x="1523773" y="694216"/>
                </a:lnTo>
                <a:lnTo>
                  <a:pt x="1559677" y="671397"/>
                </a:lnTo>
                <a:lnTo>
                  <a:pt x="1611475" y="637116"/>
                </a:lnTo>
                <a:lnTo>
                  <a:pt x="1626098" y="623148"/>
                </a:lnTo>
                <a:lnTo>
                  <a:pt x="1645042" y="601757"/>
                </a:lnTo>
                <a:lnTo>
                  <a:pt x="1660180" y="583355"/>
                </a:lnTo>
                <a:lnTo>
                  <a:pt x="1673828" y="560070"/>
                </a:lnTo>
                <a:lnTo>
                  <a:pt x="1691588" y="536173"/>
                </a:lnTo>
                <a:lnTo>
                  <a:pt x="1698852" y="521134"/>
                </a:lnTo>
                <a:lnTo>
                  <a:pt x="1702716" y="507464"/>
                </a:lnTo>
                <a:lnTo>
                  <a:pt x="1704891" y="486518"/>
                </a:lnTo>
                <a:lnTo>
                  <a:pt x="1705536" y="462215"/>
                </a:lnTo>
                <a:lnTo>
                  <a:pt x="1705753" y="432953"/>
                </a:lnTo>
                <a:lnTo>
                  <a:pt x="1701240" y="410148"/>
                </a:lnTo>
                <a:lnTo>
                  <a:pt x="1693870" y="385294"/>
                </a:lnTo>
                <a:lnTo>
                  <a:pt x="1685654" y="359833"/>
                </a:lnTo>
                <a:lnTo>
                  <a:pt x="1672636" y="334191"/>
                </a:lnTo>
                <a:lnTo>
                  <a:pt x="1656714" y="308496"/>
                </a:lnTo>
                <a:lnTo>
                  <a:pt x="1644482" y="282785"/>
                </a:lnTo>
                <a:lnTo>
                  <a:pt x="1630275" y="257069"/>
                </a:lnTo>
                <a:lnTo>
                  <a:pt x="1609450" y="231352"/>
                </a:lnTo>
                <a:lnTo>
                  <a:pt x="1589732" y="210186"/>
                </a:lnTo>
                <a:lnTo>
                  <a:pt x="1567274" y="191849"/>
                </a:lnTo>
                <a:lnTo>
                  <a:pt x="1527242" y="168586"/>
                </a:lnTo>
                <a:lnTo>
                  <a:pt x="1482645" y="145647"/>
                </a:lnTo>
                <a:lnTo>
                  <a:pt x="1448549" y="131028"/>
                </a:lnTo>
                <a:lnTo>
                  <a:pt x="1402895" y="117555"/>
                </a:lnTo>
                <a:lnTo>
                  <a:pt x="1351297" y="104769"/>
                </a:lnTo>
                <a:lnTo>
                  <a:pt x="1303428" y="87427"/>
                </a:lnTo>
                <a:lnTo>
                  <a:pt x="1280274" y="81661"/>
                </a:lnTo>
                <a:lnTo>
                  <a:pt x="1227471" y="73104"/>
                </a:lnTo>
                <a:lnTo>
                  <a:pt x="1162531" y="56950"/>
                </a:lnTo>
                <a:lnTo>
                  <a:pt x="1115010" y="52070"/>
                </a:lnTo>
                <a:lnTo>
                  <a:pt x="1065471" y="51395"/>
                </a:lnTo>
                <a:lnTo>
                  <a:pt x="1058889" y="51373"/>
                </a:lnTo>
                <a:lnTo>
                  <a:pt x="1046495" y="53889"/>
                </a:lnTo>
                <a:lnTo>
                  <a:pt x="1034637" y="57230"/>
                </a:lnTo>
                <a:lnTo>
                  <a:pt x="1001939" y="60620"/>
                </a:lnTo>
                <a:lnTo>
                  <a:pt x="999389" y="62286"/>
                </a:lnTo>
                <a:lnTo>
                  <a:pt x="994289" y="684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SMARTPenAnnotation1426"/>
          <p:cNvSpPr/>
          <p:nvPr/>
        </p:nvSpPr>
        <p:spPr>
          <a:xfrm>
            <a:off x="4297750" y="4894898"/>
            <a:ext cx="1421625" cy="899512"/>
          </a:xfrm>
          <a:custGeom>
            <a:avLst/>
            <a:gdLst/>
            <a:ahLst/>
            <a:cxnLst/>
            <a:rect l="0" t="0" r="0" b="0"/>
            <a:pathLst>
              <a:path w="1421625" h="899512">
                <a:moveTo>
                  <a:pt x="1225797" y="51434"/>
                </a:moveTo>
                <a:lnTo>
                  <a:pt x="1221246" y="51434"/>
                </a:lnTo>
                <a:lnTo>
                  <a:pt x="1198265" y="44053"/>
                </a:lnTo>
                <a:lnTo>
                  <a:pt x="1179154" y="42145"/>
                </a:lnTo>
                <a:lnTo>
                  <a:pt x="1157035" y="36123"/>
                </a:lnTo>
                <a:lnTo>
                  <a:pt x="1151380" y="35512"/>
                </a:lnTo>
                <a:lnTo>
                  <a:pt x="1142558" y="32293"/>
                </a:lnTo>
                <a:lnTo>
                  <a:pt x="1138872" y="30100"/>
                </a:lnTo>
                <a:lnTo>
                  <a:pt x="1129696" y="27665"/>
                </a:lnTo>
                <a:lnTo>
                  <a:pt x="1102687" y="25021"/>
                </a:lnTo>
                <a:lnTo>
                  <a:pt x="1080018" y="18982"/>
                </a:lnTo>
                <a:lnTo>
                  <a:pt x="1043230" y="17306"/>
                </a:lnTo>
                <a:lnTo>
                  <a:pt x="1027499" y="16263"/>
                </a:lnTo>
                <a:lnTo>
                  <a:pt x="991576" y="10373"/>
                </a:lnTo>
                <a:lnTo>
                  <a:pt x="948074" y="8927"/>
                </a:lnTo>
                <a:lnTo>
                  <a:pt x="914168" y="4126"/>
                </a:lnTo>
                <a:lnTo>
                  <a:pt x="879992" y="1222"/>
                </a:lnTo>
                <a:lnTo>
                  <a:pt x="845735" y="362"/>
                </a:lnTo>
                <a:lnTo>
                  <a:pt x="658451" y="0"/>
                </a:lnTo>
                <a:lnTo>
                  <a:pt x="618698" y="4550"/>
                </a:lnTo>
                <a:lnTo>
                  <a:pt x="563551" y="8730"/>
                </a:lnTo>
                <a:lnTo>
                  <a:pt x="525809" y="15180"/>
                </a:lnTo>
                <a:lnTo>
                  <a:pt x="485840" y="23124"/>
                </a:lnTo>
                <a:lnTo>
                  <a:pt x="421540" y="37181"/>
                </a:lnTo>
                <a:lnTo>
                  <a:pt x="384143" y="50280"/>
                </a:lnTo>
                <a:lnTo>
                  <a:pt x="344381" y="66226"/>
                </a:lnTo>
                <a:lnTo>
                  <a:pt x="306989" y="83016"/>
                </a:lnTo>
                <a:lnTo>
                  <a:pt x="271779" y="95505"/>
                </a:lnTo>
                <a:lnTo>
                  <a:pt x="237217" y="109789"/>
                </a:lnTo>
                <a:lnTo>
                  <a:pt x="202846" y="130637"/>
                </a:lnTo>
                <a:lnTo>
                  <a:pt x="146167" y="168270"/>
                </a:lnTo>
                <a:lnTo>
                  <a:pt x="120094" y="190192"/>
                </a:lnTo>
                <a:lnTo>
                  <a:pt x="94271" y="214785"/>
                </a:lnTo>
                <a:lnTo>
                  <a:pt x="73073" y="240170"/>
                </a:lnTo>
                <a:lnTo>
                  <a:pt x="50177" y="265788"/>
                </a:lnTo>
                <a:lnTo>
                  <a:pt x="36232" y="285450"/>
                </a:lnTo>
                <a:lnTo>
                  <a:pt x="29846" y="296027"/>
                </a:lnTo>
                <a:lnTo>
                  <a:pt x="22751" y="317940"/>
                </a:lnTo>
                <a:lnTo>
                  <a:pt x="17692" y="339426"/>
                </a:lnTo>
                <a:lnTo>
                  <a:pt x="9094" y="358501"/>
                </a:lnTo>
                <a:lnTo>
                  <a:pt x="4003" y="379044"/>
                </a:lnTo>
                <a:lnTo>
                  <a:pt x="1740" y="400873"/>
                </a:lnTo>
                <a:lnTo>
                  <a:pt x="734" y="423275"/>
                </a:lnTo>
                <a:lnTo>
                  <a:pt x="168" y="452757"/>
                </a:lnTo>
                <a:lnTo>
                  <a:pt x="0" y="484140"/>
                </a:lnTo>
                <a:lnTo>
                  <a:pt x="5041" y="506321"/>
                </a:lnTo>
                <a:lnTo>
                  <a:pt x="11726" y="527926"/>
                </a:lnTo>
                <a:lnTo>
                  <a:pt x="14698" y="547053"/>
                </a:lnTo>
                <a:lnTo>
                  <a:pt x="23638" y="567620"/>
                </a:lnTo>
                <a:lnTo>
                  <a:pt x="36184" y="589460"/>
                </a:lnTo>
                <a:lnTo>
                  <a:pt x="48110" y="611867"/>
                </a:lnTo>
                <a:lnTo>
                  <a:pt x="59761" y="631985"/>
                </a:lnTo>
                <a:lnTo>
                  <a:pt x="77030" y="659377"/>
                </a:lnTo>
                <a:lnTo>
                  <a:pt x="96751" y="685590"/>
                </a:lnTo>
                <a:lnTo>
                  <a:pt x="120693" y="711455"/>
                </a:lnTo>
                <a:lnTo>
                  <a:pt x="154382" y="745794"/>
                </a:lnTo>
                <a:lnTo>
                  <a:pt x="179996" y="766969"/>
                </a:lnTo>
                <a:lnTo>
                  <a:pt x="210233" y="789860"/>
                </a:lnTo>
                <a:lnTo>
                  <a:pt x="247873" y="810189"/>
                </a:lnTo>
                <a:lnTo>
                  <a:pt x="319661" y="845701"/>
                </a:lnTo>
                <a:lnTo>
                  <a:pt x="358719" y="862929"/>
                </a:lnTo>
                <a:lnTo>
                  <a:pt x="395904" y="875549"/>
                </a:lnTo>
                <a:lnTo>
                  <a:pt x="435602" y="885320"/>
                </a:lnTo>
                <a:lnTo>
                  <a:pt x="477527" y="889696"/>
                </a:lnTo>
                <a:lnTo>
                  <a:pt x="535313" y="897067"/>
                </a:lnTo>
                <a:lnTo>
                  <a:pt x="567443" y="898758"/>
                </a:lnTo>
                <a:lnTo>
                  <a:pt x="598232" y="899511"/>
                </a:lnTo>
                <a:lnTo>
                  <a:pt x="642342" y="897393"/>
                </a:lnTo>
                <a:lnTo>
                  <a:pt x="672161" y="894141"/>
                </a:lnTo>
                <a:lnTo>
                  <a:pt x="704464" y="892696"/>
                </a:lnTo>
                <a:lnTo>
                  <a:pt x="737871" y="889513"/>
                </a:lnTo>
                <a:lnTo>
                  <a:pt x="770816" y="884924"/>
                </a:lnTo>
                <a:lnTo>
                  <a:pt x="849840" y="871418"/>
                </a:lnTo>
                <a:lnTo>
                  <a:pt x="883445" y="863229"/>
                </a:lnTo>
                <a:lnTo>
                  <a:pt x="916478" y="853240"/>
                </a:lnTo>
                <a:lnTo>
                  <a:pt x="947034" y="842450"/>
                </a:lnTo>
                <a:lnTo>
                  <a:pt x="991012" y="825665"/>
                </a:lnTo>
                <a:lnTo>
                  <a:pt x="1022388" y="816859"/>
                </a:lnTo>
                <a:lnTo>
                  <a:pt x="1053478" y="808818"/>
                </a:lnTo>
                <a:lnTo>
                  <a:pt x="1093354" y="793581"/>
                </a:lnTo>
                <a:lnTo>
                  <a:pt x="1163177" y="765703"/>
                </a:lnTo>
                <a:lnTo>
                  <a:pt x="1201317" y="744082"/>
                </a:lnTo>
                <a:lnTo>
                  <a:pt x="1236747" y="724129"/>
                </a:lnTo>
                <a:lnTo>
                  <a:pt x="1271375" y="706152"/>
                </a:lnTo>
                <a:lnTo>
                  <a:pt x="1310365" y="682059"/>
                </a:lnTo>
                <a:lnTo>
                  <a:pt x="1335944" y="658973"/>
                </a:lnTo>
                <a:lnTo>
                  <a:pt x="1356012" y="634035"/>
                </a:lnTo>
                <a:lnTo>
                  <a:pt x="1373070" y="609502"/>
                </a:lnTo>
                <a:lnTo>
                  <a:pt x="1384580" y="588792"/>
                </a:lnTo>
                <a:lnTo>
                  <a:pt x="1394023" y="564981"/>
                </a:lnTo>
                <a:lnTo>
                  <a:pt x="1402853" y="540781"/>
                </a:lnTo>
                <a:lnTo>
                  <a:pt x="1410550" y="520170"/>
                </a:lnTo>
                <a:lnTo>
                  <a:pt x="1414206" y="496389"/>
                </a:lnTo>
                <a:lnTo>
                  <a:pt x="1419946" y="471245"/>
                </a:lnTo>
                <a:lnTo>
                  <a:pt x="1421624" y="454234"/>
                </a:lnTo>
                <a:lnTo>
                  <a:pt x="1419828" y="437149"/>
                </a:lnTo>
                <a:lnTo>
                  <a:pt x="1416003" y="411465"/>
                </a:lnTo>
                <a:lnTo>
                  <a:pt x="1415108" y="393376"/>
                </a:lnTo>
                <a:lnTo>
                  <a:pt x="1414710" y="372635"/>
                </a:lnTo>
                <a:lnTo>
                  <a:pt x="1411994" y="353258"/>
                </a:lnTo>
                <a:lnTo>
                  <a:pt x="1405109" y="326284"/>
                </a:lnTo>
                <a:lnTo>
                  <a:pt x="1397037" y="300194"/>
                </a:lnTo>
                <a:lnTo>
                  <a:pt x="1390486" y="282961"/>
                </a:lnTo>
                <a:lnTo>
                  <a:pt x="1376088" y="258147"/>
                </a:lnTo>
                <a:lnTo>
                  <a:pt x="1356696" y="232213"/>
                </a:lnTo>
                <a:lnTo>
                  <a:pt x="1353068" y="226246"/>
                </a:lnTo>
                <a:lnTo>
                  <a:pt x="1341417" y="214536"/>
                </a:lnTo>
                <a:lnTo>
                  <a:pt x="1308262" y="186719"/>
                </a:lnTo>
                <a:lnTo>
                  <a:pt x="1276588" y="172208"/>
                </a:lnTo>
                <a:lnTo>
                  <a:pt x="1233332" y="157261"/>
                </a:lnTo>
                <a:lnTo>
                  <a:pt x="1193278" y="145752"/>
                </a:lnTo>
                <a:lnTo>
                  <a:pt x="1175149" y="140977"/>
                </a:lnTo>
                <a:lnTo>
                  <a:pt x="1131603" y="133111"/>
                </a:lnTo>
                <a:lnTo>
                  <a:pt x="1105813" y="129927"/>
                </a:lnTo>
                <a:lnTo>
                  <a:pt x="1091191" y="131722"/>
                </a:lnTo>
                <a:lnTo>
                  <a:pt x="1077390" y="134743"/>
                </a:lnTo>
                <a:lnTo>
                  <a:pt x="1045246" y="139222"/>
                </a:lnTo>
                <a:lnTo>
                  <a:pt x="1001078" y="154485"/>
                </a:lnTo>
                <a:lnTo>
                  <a:pt x="977195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SMARTPenAnnotation1427"/>
          <p:cNvSpPr/>
          <p:nvPr/>
        </p:nvSpPr>
        <p:spPr>
          <a:xfrm>
            <a:off x="3852096" y="1778680"/>
            <a:ext cx="1431235" cy="758629"/>
          </a:xfrm>
          <a:custGeom>
            <a:avLst/>
            <a:gdLst/>
            <a:ahLst/>
            <a:cxnLst/>
            <a:rect l="0" t="0" r="0" b="0"/>
            <a:pathLst>
              <a:path w="1431235" h="758629">
                <a:moveTo>
                  <a:pt x="1422849" y="210140"/>
                </a:moveTo>
                <a:lnTo>
                  <a:pt x="1410113" y="203296"/>
                </a:lnTo>
                <a:lnTo>
                  <a:pt x="1376040" y="177725"/>
                </a:lnTo>
                <a:lnTo>
                  <a:pt x="1351514" y="157946"/>
                </a:lnTo>
                <a:lnTo>
                  <a:pt x="1335899" y="147890"/>
                </a:lnTo>
                <a:lnTo>
                  <a:pt x="1294100" y="126036"/>
                </a:lnTo>
                <a:lnTo>
                  <a:pt x="1255622" y="105319"/>
                </a:lnTo>
                <a:lnTo>
                  <a:pt x="1217943" y="88575"/>
                </a:lnTo>
                <a:lnTo>
                  <a:pt x="1175187" y="76095"/>
                </a:lnTo>
                <a:lnTo>
                  <a:pt x="1135684" y="67341"/>
                </a:lnTo>
                <a:lnTo>
                  <a:pt x="1065475" y="52987"/>
                </a:lnTo>
                <a:lnTo>
                  <a:pt x="1007522" y="35658"/>
                </a:lnTo>
                <a:lnTo>
                  <a:pt x="934238" y="19040"/>
                </a:lnTo>
                <a:lnTo>
                  <a:pt x="904699" y="13129"/>
                </a:lnTo>
                <a:lnTo>
                  <a:pt x="873472" y="8279"/>
                </a:lnTo>
                <a:lnTo>
                  <a:pt x="829117" y="5549"/>
                </a:lnTo>
                <a:lnTo>
                  <a:pt x="784860" y="3788"/>
                </a:lnTo>
                <a:lnTo>
                  <a:pt x="752583" y="0"/>
                </a:lnTo>
                <a:lnTo>
                  <a:pt x="719188" y="222"/>
                </a:lnTo>
                <a:lnTo>
                  <a:pt x="685296" y="3495"/>
                </a:lnTo>
                <a:lnTo>
                  <a:pt x="651182" y="8125"/>
                </a:lnTo>
                <a:lnTo>
                  <a:pt x="619511" y="10818"/>
                </a:lnTo>
                <a:lnTo>
                  <a:pt x="587655" y="12967"/>
                </a:lnTo>
                <a:lnTo>
                  <a:pt x="551271" y="17097"/>
                </a:lnTo>
                <a:lnTo>
                  <a:pt x="517956" y="22108"/>
                </a:lnTo>
                <a:lnTo>
                  <a:pt x="487274" y="27510"/>
                </a:lnTo>
                <a:lnTo>
                  <a:pt x="371354" y="50129"/>
                </a:lnTo>
                <a:lnTo>
                  <a:pt x="332996" y="58695"/>
                </a:lnTo>
                <a:lnTo>
                  <a:pt x="297501" y="67265"/>
                </a:lnTo>
                <a:lnTo>
                  <a:pt x="262854" y="80388"/>
                </a:lnTo>
                <a:lnTo>
                  <a:pt x="228458" y="96341"/>
                </a:lnTo>
                <a:lnTo>
                  <a:pt x="194137" y="113133"/>
                </a:lnTo>
                <a:lnTo>
                  <a:pt x="155250" y="135874"/>
                </a:lnTo>
                <a:lnTo>
                  <a:pt x="128736" y="153951"/>
                </a:lnTo>
                <a:lnTo>
                  <a:pt x="103736" y="176981"/>
                </a:lnTo>
                <a:lnTo>
                  <a:pt x="90133" y="193498"/>
                </a:lnTo>
                <a:lnTo>
                  <a:pt x="77738" y="210363"/>
                </a:lnTo>
                <a:lnTo>
                  <a:pt x="64926" y="227384"/>
                </a:lnTo>
                <a:lnTo>
                  <a:pt x="49708" y="244474"/>
                </a:lnTo>
                <a:lnTo>
                  <a:pt x="38499" y="261594"/>
                </a:lnTo>
                <a:lnTo>
                  <a:pt x="29389" y="277776"/>
                </a:lnTo>
                <a:lnTo>
                  <a:pt x="14504" y="298548"/>
                </a:lnTo>
                <a:lnTo>
                  <a:pt x="6977" y="314202"/>
                </a:lnTo>
                <a:lnTo>
                  <a:pt x="2997" y="330685"/>
                </a:lnTo>
                <a:lnTo>
                  <a:pt x="1229" y="347535"/>
                </a:lnTo>
                <a:lnTo>
                  <a:pt x="442" y="364549"/>
                </a:lnTo>
                <a:lnTo>
                  <a:pt x="0" y="390193"/>
                </a:lnTo>
                <a:lnTo>
                  <a:pt x="2436" y="407321"/>
                </a:lnTo>
                <a:lnTo>
                  <a:pt x="9163" y="430489"/>
                </a:lnTo>
                <a:lnTo>
                  <a:pt x="19729" y="451958"/>
                </a:lnTo>
                <a:lnTo>
                  <a:pt x="29620" y="468109"/>
                </a:lnTo>
                <a:lnTo>
                  <a:pt x="40366" y="484813"/>
                </a:lnTo>
                <a:lnTo>
                  <a:pt x="57126" y="505731"/>
                </a:lnTo>
                <a:lnTo>
                  <a:pt x="78707" y="528545"/>
                </a:lnTo>
                <a:lnTo>
                  <a:pt x="103199" y="553402"/>
                </a:lnTo>
                <a:lnTo>
                  <a:pt x="133105" y="574313"/>
                </a:lnTo>
                <a:lnTo>
                  <a:pt x="171452" y="604338"/>
                </a:lnTo>
                <a:lnTo>
                  <a:pt x="203599" y="624542"/>
                </a:lnTo>
                <a:lnTo>
                  <a:pt x="238206" y="647250"/>
                </a:lnTo>
                <a:lnTo>
                  <a:pt x="277247" y="666467"/>
                </a:lnTo>
                <a:lnTo>
                  <a:pt x="336656" y="695800"/>
                </a:lnTo>
                <a:lnTo>
                  <a:pt x="375738" y="708475"/>
                </a:lnTo>
                <a:lnTo>
                  <a:pt x="443253" y="731047"/>
                </a:lnTo>
                <a:lnTo>
                  <a:pt x="481723" y="741038"/>
                </a:lnTo>
                <a:lnTo>
                  <a:pt x="523284" y="750030"/>
                </a:lnTo>
                <a:lnTo>
                  <a:pt x="565761" y="756187"/>
                </a:lnTo>
                <a:lnTo>
                  <a:pt x="595198" y="757627"/>
                </a:lnTo>
                <a:lnTo>
                  <a:pt x="642949" y="758438"/>
                </a:lnTo>
                <a:lnTo>
                  <a:pt x="673002" y="758628"/>
                </a:lnTo>
                <a:lnTo>
                  <a:pt x="704773" y="753632"/>
                </a:lnTo>
                <a:lnTo>
                  <a:pt x="737944" y="746014"/>
                </a:lnTo>
                <a:lnTo>
                  <a:pt x="771737" y="739453"/>
                </a:lnTo>
                <a:lnTo>
                  <a:pt x="874244" y="721691"/>
                </a:lnTo>
                <a:lnTo>
                  <a:pt x="905974" y="713403"/>
                </a:lnTo>
                <a:lnTo>
                  <a:pt x="936904" y="704322"/>
                </a:lnTo>
                <a:lnTo>
                  <a:pt x="969701" y="697111"/>
                </a:lnTo>
                <a:lnTo>
                  <a:pt x="1003327" y="688191"/>
                </a:lnTo>
                <a:lnTo>
                  <a:pt x="1036370" y="677877"/>
                </a:lnTo>
                <a:lnTo>
                  <a:pt x="1115461" y="650077"/>
                </a:lnTo>
                <a:lnTo>
                  <a:pt x="1156934" y="628464"/>
                </a:lnTo>
                <a:lnTo>
                  <a:pt x="1210973" y="601452"/>
                </a:lnTo>
                <a:lnTo>
                  <a:pt x="1247569" y="577862"/>
                </a:lnTo>
                <a:lnTo>
                  <a:pt x="1270970" y="561214"/>
                </a:lnTo>
                <a:lnTo>
                  <a:pt x="1291529" y="544290"/>
                </a:lnTo>
                <a:lnTo>
                  <a:pt x="1311145" y="527243"/>
                </a:lnTo>
                <a:lnTo>
                  <a:pt x="1332562" y="510142"/>
                </a:lnTo>
                <a:lnTo>
                  <a:pt x="1349701" y="493017"/>
                </a:lnTo>
                <a:lnTo>
                  <a:pt x="1364621" y="474928"/>
                </a:lnTo>
                <a:lnTo>
                  <a:pt x="1380777" y="454188"/>
                </a:lnTo>
                <a:lnTo>
                  <a:pt x="1392403" y="434811"/>
                </a:lnTo>
                <a:lnTo>
                  <a:pt x="1401697" y="416673"/>
                </a:lnTo>
                <a:lnTo>
                  <a:pt x="1412178" y="399088"/>
                </a:lnTo>
                <a:lnTo>
                  <a:pt x="1420646" y="379206"/>
                </a:lnTo>
                <a:lnTo>
                  <a:pt x="1426632" y="358623"/>
                </a:lnTo>
                <a:lnTo>
                  <a:pt x="1429293" y="339949"/>
                </a:lnTo>
                <a:lnTo>
                  <a:pt x="1430475" y="319585"/>
                </a:lnTo>
                <a:lnTo>
                  <a:pt x="1431001" y="298787"/>
                </a:lnTo>
                <a:lnTo>
                  <a:pt x="1431234" y="280019"/>
                </a:lnTo>
                <a:lnTo>
                  <a:pt x="1426258" y="259612"/>
                </a:lnTo>
                <a:lnTo>
                  <a:pt x="1417696" y="237842"/>
                </a:lnTo>
                <a:lnTo>
                  <a:pt x="1407541" y="215467"/>
                </a:lnTo>
                <a:lnTo>
                  <a:pt x="1391114" y="181450"/>
                </a:lnTo>
                <a:lnTo>
                  <a:pt x="1377312" y="158654"/>
                </a:lnTo>
                <a:lnTo>
                  <a:pt x="1360700" y="135822"/>
                </a:lnTo>
                <a:lnTo>
                  <a:pt x="1340617" y="112975"/>
                </a:lnTo>
                <a:lnTo>
                  <a:pt x="1318991" y="92660"/>
                </a:lnTo>
                <a:lnTo>
                  <a:pt x="1296680" y="75059"/>
                </a:lnTo>
                <a:lnTo>
                  <a:pt x="1261746" y="54440"/>
                </a:lnTo>
                <a:lnTo>
                  <a:pt x="1220704" y="37218"/>
                </a:lnTo>
                <a:lnTo>
                  <a:pt x="1189179" y="29146"/>
                </a:lnTo>
                <a:lnTo>
                  <a:pt x="1156118" y="27463"/>
                </a:lnTo>
                <a:lnTo>
                  <a:pt x="1123326" y="29890"/>
                </a:lnTo>
                <a:lnTo>
                  <a:pt x="1092878" y="34144"/>
                </a:lnTo>
                <a:lnTo>
                  <a:pt x="1048961" y="46444"/>
                </a:lnTo>
                <a:lnTo>
                  <a:pt x="1022678" y="56741"/>
                </a:lnTo>
                <a:lnTo>
                  <a:pt x="985651" y="729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SMARTPenAnnotation1428"/>
          <p:cNvSpPr/>
          <p:nvPr/>
        </p:nvSpPr>
        <p:spPr>
          <a:xfrm>
            <a:off x="4812029" y="186880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SMARTPenAnnotation1429"/>
          <p:cNvSpPr/>
          <p:nvPr/>
        </p:nvSpPr>
        <p:spPr>
          <a:xfrm>
            <a:off x="4332486" y="4114800"/>
            <a:ext cx="1368972" cy="771481"/>
          </a:xfrm>
          <a:custGeom>
            <a:avLst/>
            <a:gdLst/>
            <a:ahLst/>
            <a:cxnLst/>
            <a:rect l="0" t="0" r="0" b="0"/>
            <a:pathLst>
              <a:path w="1368972" h="771481">
                <a:moveTo>
                  <a:pt x="1285359" y="68579"/>
                </a:moveTo>
                <a:lnTo>
                  <a:pt x="1272623" y="61736"/>
                </a:lnTo>
                <a:lnTo>
                  <a:pt x="1252158" y="45620"/>
                </a:lnTo>
                <a:lnTo>
                  <a:pt x="1214393" y="29518"/>
                </a:lnTo>
                <a:lnTo>
                  <a:pt x="1191154" y="23928"/>
                </a:lnTo>
                <a:lnTo>
                  <a:pt x="1179672" y="20160"/>
                </a:lnTo>
                <a:lnTo>
                  <a:pt x="1138501" y="11518"/>
                </a:lnTo>
                <a:lnTo>
                  <a:pt x="1088092" y="7878"/>
                </a:lnTo>
                <a:lnTo>
                  <a:pt x="1045315" y="1225"/>
                </a:lnTo>
                <a:lnTo>
                  <a:pt x="1010084" y="242"/>
                </a:lnTo>
                <a:lnTo>
                  <a:pt x="687995" y="0"/>
                </a:lnTo>
                <a:lnTo>
                  <a:pt x="645235" y="4550"/>
                </a:lnTo>
                <a:lnTo>
                  <a:pt x="616685" y="6785"/>
                </a:lnTo>
                <a:lnTo>
                  <a:pt x="588120" y="8730"/>
                </a:lnTo>
                <a:lnTo>
                  <a:pt x="559550" y="12770"/>
                </a:lnTo>
                <a:lnTo>
                  <a:pt x="530977" y="17740"/>
                </a:lnTo>
                <a:lnTo>
                  <a:pt x="388103" y="45730"/>
                </a:lnTo>
                <a:lnTo>
                  <a:pt x="359529" y="53979"/>
                </a:lnTo>
                <a:lnTo>
                  <a:pt x="319206" y="66793"/>
                </a:lnTo>
                <a:lnTo>
                  <a:pt x="283128" y="79163"/>
                </a:lnTo>
                <a:lnTo>
                  <a:pt x="248309" y="92353"/>
                </a:lnTo>
                <a:lnTo>
                  <a:pt x="213862" y="104833"/>
                </a:lnTo>
                <a:lnTo>
                  <a:pt x="191918" y="116125"/>
                </a:lnTo>
                <a:lnTo>
                  <a:pt x="162546" y="138547"/>
                </a:lnTo>
                <a:lnTo>
                  <a:pt x="107717" y="180205"/>
                </a:lnTo>
                <a:lnTo>
                  <a:pt x="87592" y="197248"/>
                </a:lnTo>
                <a:lnTo>
                  <a:pt x="70075" y="214348"/>
                </a:lnTo>
                <a:lnTo>
                  <a:pt x="55940" y="231473"/>
                </a:lnTo>
                <a:lnTo>
                  <a:pt x="43308" y="248610"/>
                </a:lnTo>
                <a:lnTo>
                  <a:pt x="32296" y="265750"/>
                </a:lnTo>
                <a:lnTo>
                  <a:pt x="24227" y="282893"/>
                </a:lnTo>
                <a:lnTo>
                  <a:pt x="17466" y="300038"/>
                </a:lnTo>
                <a:lnTo>
                  <a:pt x="11286" y="318135"/>
                </a:lnTo>
                <a:lnTo>
                  <a:pt x="5364" y="338878"/>
                </a:lnTo>
                <a:lnTo>
                  <a:pt x="2097" y="358257"/>
                </a:lnTo>
                <a:lnTo>
                  <a:pt x="645" y="376396"/>
                </a:lnTo>
                <a:lnTo>
                  <a:pt x="0" y="393981"/>
                </a:lnTo>
                <a:lnTo>
                  <a:pt x="2253" y="413863"/>
                </a:lnTo>
                <a:lnTo>
                  <a:pt x="6429" y="434447"/>
                </a:lnTo>
                <a:lnTo>
                  <a:pt x="11461" y="453119"/>
                </a:lnTo>
                <a:lnTo>
                  <a:pt x="16872" y="470944"/>
                </a:lnTo>
                <a:lnTo>
                  <a:pt x="23404" y="488391"/>
                </a:lnTo>
                <a:lnTo>
                  <a:pt x="32658" y="505670"/>
                </a:lnTo>
                <a:lnTo>
                  <a:pt x="43120" y="525415"/>
                </a:lnTo>
                <a:lnTo>
                  <a:pt x="54120" y="544985"/>
                </a:lnTo>
                <a:lnTo>
                  <a:pt x="71976" y="567665"/>
                </a:lnTo>
                <a:lnTo>
                  <a:pt x="86947" y="583765"/>
                </a:lnTo>
                <a:lnTo>
                  <a:pt x="111441" y="608895"/>
                </a:lnTo>
                <a:lnTo>
                  <a:pt x="136796" y="629887"/>
                </a:lnTo>
                <a:lnTo>
                  <a:pt x="166957" y="648172"/>
                </a:lnTo>
                <a:lnTo>
                  <a:pt x="200024" y="665655"/>
                </a:lnTo>
                <a:lnTo>
                  <a:pt x="233951" y="687451"/>
                </a:lnTo>
                <a:lnTo>
                  <a:pt x="268134" y="707456"/>
                </a:lnTo>
                <a:lnTo>
                  <a:pt x="306943" y="725448"/>
                </a:lnTo>
                <a:lnTo>
                  <a:pt x="344054" y="738293"/>
                </a:lnTo>
                <a:lnTo>
                  <a:pt x="372653" y="745008"/>
                </a:lnTo>
                <a:lnTo>
                  <a:pt x="448534" y="759990"/>
                </a:lnTo>
                <a:lnTo>
                  <a:pt x="481002" y="765763"/>
                </a:lnTo>
                <a:lnTo>
                  <a:pt x="511941" y="768964"/>
                </a:lnTo>
                <a:lnTo>
                  <a:pt x="542520" y="770387"/>
                </a:lnTo>
                <a:lnTo>
                  <a:pt x="590913" y="771188"/>
                </a:lnTo>
                <a:lnTo>
                  <a:pt x="669446" y="771480"/>
                </a:lnTo>
                <a:lnTo>
                  <a:pt x="700469" y="768965"/>
                </a:lnTo>
                <a:lnTo>
                  <a:pt x="731085" y="764672"/>
                </a:lnTo>
                <a:lnTo>
                  <a:pt x="763742" y="759589"/>
                </a:lnTo>
                <a:lnTo>
                  <a:pt x="794766" y="754155"/>
                </a:lnTo>
                <a:lnTo>
                  <a:pt x="858040" y="742905"/>
                </a:lnTo>
                <a:lnTo>
                  <a:pt x="889064" y="734675"/>
                </a:lnTo>
                <a:lnTo>
                  <a:pt x="918728" y="724667"/>
                </a:lnTo>
                <a:lnTo>
                  <a:pt x="947787" y="713869"/>
                </a:lnTo>
                <a:lnTo>
                  <a:pt x="990921" y="697080"/>
                </a:lnTo>
                <a:lnTo>
                  <a:pt x="1029314" y="680041"/>
                </a:lnTo>
                <a:lnTo>
                  <a:pt x="1069370" y="658375"/>
                </a:lnTo>
                <a:lnTo>
                  <a:pt x="1094749" y="642179"/>
                </a:lnTo>
                <a:lnTo>
                  <a:pt x="1118728" y="625455"/>
                </a:lnTo>
                <a:lnTo>
                  <a:pt x="1165167" y="591435"/>
                </a:lnTo>
                <a:lnTo>
                  <a:pt x="1188125" y="573375"/>
                </a:lnTo>
                <a:lnTo>
                  <a:pt x="1222471" y="542739"/>
                </a:lnTo>
                <a:lnTo>
                  <a:pt x="1245343" y="524110"/>
                </a:lnTo>
                <a:lnTo>
                  <a:pt x="1263129" y="503765"/>
                </a:lnTo>
                <a:lnTo>
                  <a:pt x="1278336" y="482023"/>
                </a:lnTo>
                <a:lnTo>
                  <a:pt x="1294620" y="459659"/>
                </a:lnTo>
                <a:lnTo>
                  <a:pt x="1308842" y="437020"/>
                </a:lnTo>
                <a:lnTo>
                  <a:pt x="1321513" y="414258"/>
                </a:lnTo>
                <a:lnTo>
                  <a:pt x="1333495" y="391442"/>
                </a:lnTo>
                <a:lnTo>
                  <a:pt x="1338405" y="379071"/>
                </a:lnTo>
                <a:lnTo>
                  <a:pt x="1342630" y="366062"/>
                </a:lnTo>
                <a:lnTo>
                  <a:pt x="1349865" y="339859"/>
                </a:lnTo>
                <a:lnTo>
                  <a:pt x="1365209" y="280387"/>
                </a:lnTo>
                <a:lnTo>
                  <a:pt x="1368472" y="259871"/>
                </a:lnTo>
                <a:lnTo>
                  <a:pt x="1368971" y="240276"/>
                </a:lnTo>
                <a:lnTo>
                  <a:pt x="1366017" y="218866"/>
                </a:lnTo>
                <a:lnTo>
                  <a:pt x="1361530" y="199192"/>
                </a:lnTo>
                <a:lnTo>
                  <a:pt x="1355407" y="179969"/>
                </a:lnTo>
                <a:lnTo>
                  <a:pt x="1346336" y="158726"/>
                </a:lnTo>
                <a:lnTo>
                  <a:pt x="1333415" y="139125"/>
                </a:lnTo>
                <a:lnTo>
                  <a:pt x="1317195" y="120888"/>
                </a:lnTo>
                <a:lnTo>
                  <a:pt x="1297285" y="103258"/>
                </a:lnTo>
                <a:lnTo>
                  <a:pt x="1260105" y="81818"/>
                </a:lnTo>
                <a:lnTo>
                  <a:pt x="1218927" y="67951"/>
                </a:lnTo>
                <a:lnTo>
                  <a:pt x="1176564" y="53259"/>
                </a:lnTo>
                <a:lnTo>
                  <a:pt x="1145565" y="47483"/>
                </a:lnTo>
                <a:lnTo>
                  <a:pt x="1112738" y="44916"/>
                </a:lnTo>
                <a:lnTo>
                  <a:pt x="1079098" y="43775"/>
                </a:lnTo>
                <a:lnTo>
                  <a:pt x="1042558" y="45808"/>
                </a:lnTo>
                <a:lnTo>
                  <a:pt x="1005997" y="49886"/>
                </a:lnTo>
                <a:lnTo>
                  <a:pt x="973873" y="54874"/>
                </a:lnTo>
                <a:lnTo>
                  <a:pt x="924462" y="63037"/>
                </a:lnTo>
                <a:lnTo>
                  <a:pt x="893185" y="71196"/>
                </a:lnTo>
                <a:lnTo>
                  <a:pt x="863409" y="81172"/>
                </a:lnTo>
                <a:lnTo>
                  <a:pt x="805298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f(x)=-x</a:t>
            </a:r>
            <a:r>
              <a:rPr lang="en-US" baseline="30000" dirty="0" smtClean="0"/>
              <a:t>2</a:t>
            </a:r>
            <a:r>
              <a:rPr lang="en-US" dirty="0" smtClean="0"/>
              <a:t>+2x&gt;-3</a:t>
            </a:r>
            <a:endParaRPr lang="en-US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Find f(x)=0, f(x)&gt;0, f(x)&lt;0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graphicFrame>
        <p:nvGraphicFramePr>
          <p:cNvPr id="129" name="Table 128"/>
          <p:cNvGraphicFramePr>
            <a:graphicFrameLocks noGrp="1"/>
          </p:cNvGraphicFramePr>
          <p:nvPr/>
        </p:nvGraphicFramePr>
        <p:xfrm>
          <a:off x="4495800" y="2514600"/>
          <a:ext cx="43434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850"/>
                <a:gridCol w="1085850"/>
                <a:gridCol w="1085850"/>
                <a:gridCol w="1085850"/>
              </a:tblGrid>
              <a:tr h="819150">
                <a:tc>
                  <a:txBody>
                    <a:bodyPr/>
                    <a:lstStyle/>
                    <a:p>
                      <a:r>
                        <a:rPr lang="en-US" dirty="0" smtClean="0"/>
                        <a:t>Interval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value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100x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or - ?</a:t>
                      </a:r>
                      <a:endParaRPr lang="en-US" dirty="0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1915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0" name="SMARTPenAnnotation1127"/>
          <p:cNvSpPr/>
          <p:nvPr/>
        </p:nvSpPr>
        <p:spPr>
          <a:xfrm>
            <a:off x="3903348" y="1517332"/>
            <a:ext cx="684446" cy="42832"/>
          </a:xfrm>
          <a:custGeom>
            <a:avLst/>
            <a:gdLst/>
            <a:ahLst/>
            <a:cxnLst/>
            <a:rect l="0" t="0" r="0" b="0"/>
            <a:pathLst>
              <a:path w="684446" h="42832">
                <a:moveTo>
                  <a:pt x="51431" y="17145"/>
                </a:moveTo>
                <a:lnTo>
                  <a:pt x="46881" y="17145"/>
                </a:lnTo>
                <a:lnTo>
                  <a:pt x="44588" y="16193"/>
                </a:lnTo>
                <a:lnTo>
                  <a:pt x="42106" y="14605"/>
                </a:lnTo>
                <a:lnTo>
                  <a:pt x="35831" y="9764"/>
                </a:lnTo>
                <a:lnTo>
                  <a:pt x="32433" y="9102"/>
                </a:lnTo>
                <a:lnTo>
                  <a:pt x="25715" y="8573"/>
                </a:lnTo>
                <a:lnTo>
                  <a:pt x="30265" y="8573"/>
                </a:lnTo>
                <a:lnTo>
                  <a:pt x="32558" y="7620"/>
                </a:lnTo>
                <a:lnTo>
                  <a:pt x="35039" y="6033"/>
                </a:lnTo>
                <a:lnTo>
                  <a:pt x="37645" y="4022"/>
                </a:lnTo>
                <a:lnTo>
                  <a:pt x="40336" y="2681"/>
                </a:lnTo>
                <a:lnTo>
                  <a:pt x="43082" y="1787"/>
                </a:lnTo>
                <a:lnTo>
                  <a:pt x="49625" y="794"/>
                </a:lnTo>
                <a:lnTo>
                  <a:pt x="64972" y="235"/>
                </a:lnTo>
                <a:lnTo>
                  <a:pt x="244226" y="0"/>
                </a:lnTo>
                <a:lnTo>
                  <a:pt x="254256" y="953"/>
                </a:lnTo>
                <a:lnTo>
                  <a:pt x="263800" y="2540"/>
                </a:lnTo>
                <a:lnTo>
                  <a:pt x="273021" y="4551"/>
                </a:lnTo>
                <a:lnTo>
                  <a:pt x="282025" y="5891"/>
                </a:lnTo>
                <a:lnTo>
                  <a:pt x="290886" y="6785"/>
                </a:lnTo>
                <a:lnTo>
                  <a:pt x="309303" y="7778"/>
                </a:lnTo>
                <a:lnTo>
                  <a:pt x="330189" y="8219"/>
                </a:lnTo>
                <a:lnTo>
                  <a:pt x="341092" y="9290"/>
                </a:lnTo>
                <a:lnTo>
                  <a:pt x="352171" y="10956"/>
                </a:lnTo>
                <a:lnTo>
                  <a:pt x="363367" y="13019"/>
                </a:lnTo>
                <a:lnTo>
                  <a:pt x="373689" y="14394"/>
                </a:lnTo>
                <a:lnTo>
                  <a:pt x="383427" y="15311"/>
                </a:lnTo>
                <a:lnTo>
                  <a:pt x="402820" y="16330"/>
                </a:lnTo>
                <a:lnTo>
                  <a:pt x="424140" y="16783"/>
                </a:lnTo>
                <a:lnTo>
                  <a:pt x="435159" y="17856"/>
                </a:lnTo>
                <a:lnTo>
                  <a:pt x="446314" y="19524"/>
                </a:lnTo>
                <a:lnTo>
                  <a:pt x="457562" y="21588"/>
                </a:lnTo>
                <a:lnTo>
                  <a:pt x="467918" y="22965"/>
                </a:lnTo>
                <a:lnTo>
                  <a:pt x="477679" y="23882"/>
                </a:lnTo>
                <a:lnTo>
                  <a:pt x="496145" y="24902"/>
                </a:lnTo>
                <a:lnTo>
                  <a:pt x="513876" y="25355"/>
                </a:lnTo>
                <a:lnTo>
                  <a:pt x="535374" y="25610"/>
                </a:lnTo>
                <a:lnTo>
                  <a:pt x="542652" y="26599"/>
                </a:lnTo>
                <a:lnTo>
                  <a:pt x="550362" y="28210"/>
                </a:lnTo>
                <a:lnTo>
                  <a:pt x="558359" y="30237"/>
                </a:lnTo>
                <a:lnTo>
                  <a:pt x="565596" y="31588"/>
                </a:lnTo>
                <a:lnTo>
                  <a:pt x="572326" y="32489"/>
                </a:lnTo>
                <a:lnTo>
                  <a:pt x="590898" y="33756"/>
                </a:lnTo>
                <a:lnTo>
                  <a:pt x="609689" y="34185"/>
                </a:lnTo>
                <a:lnTo>
                  <a:pt x="614103" y="35172"/>
                </a:lnTo>
                <a:lnTo>
                  <a:pt x="618951" y="36783"/>
                </a:lnTo>
                <a:lnTo>
                  <a:pt x="631318" y="41662"/>
                </a:lnTo>
                <a:lnTo>
                  <a:pt x="642502" y="42831"/>
                </a:lnTo>
                <a:lnTo>
                  <a:pt x="642646" y="41889"/>
                </a:lnTo>
                <a:lnTo>
                  <a:pt x="642742" y="40309"/>
                </a:lnTo>
                <a:lnTo>
                  <a:pt x="642931" y="34394"/>
                </a:lnTo>
                <a:lnTo>
                  <a:pt x="638382" y="34321"/>
                </a:lnTo>
                <a:lnTo>
                  <a:pt x="635137" y="33358"/>
                </a:lnTo>
                <a:lnTo>
                  <a:pt x="631068" y="31764"/>
                </a:lnTo>
                <a:lnTo>
                  <a:pt x="626451" y="29748"/>
                </a:lnTo>
                <a:lnTo>
                  <a:pt x="621468" y="28405"/>
                </a:lnTo>
                <a:lnTo>
                  <a:pt x="616241" y="27509"/>
                </a:lnTo>
                <a:lnTo>
                  <a:pt x="610851" y="26912"/>
                </a:lnTo>
                <a:lnTo>
                  <a:pt x="605353" y="25561"/>
                </a:lnTo>
                <a:lnTo>
                  <a:pt x="599783" y="23708"/>
                </a:lnTo>
                <a:lnTo>
                  <a:pt x="594164" y="21521"/>
                </a:lnTo>
                <a:lnTo>
                  <a:pt x="588513" y="20062"/>
                </a:lnTo>
                <a:lnTo>
                  <a:pt x="582841" y="19090"/>
                </a:lnTo>
                <a:lnTo>
                  <a:pt x="577154" y="18441"/>
                </a:lnTo>
                <a:lnTo>
                  <a:pt x="570506" y="17057"/>
                </a:lnTo>
                <a:lnTo>
                  <a:pt x="563216" y="15181"/>
                </a:lnTo>
                <a:lnTo>
                  <a:pt x="555499" y="12978"/>
                </a:lnTo>
                <a:lnTo>
                  <a:pt x="546543" y="11510"/>
                </a:lnTo>
                <a:lnTo>
                  <a:pt x="536764" y="10531"/>
                </a:lnTo>
                <a:lnTo>
                  <a:pt x="516689" y="9443"/>
                </a:lnTo>
                <a:lnTo>
                  <a:pt x="498243" y="8959"/>
                </a:lnTo>
                <a:lnTo>
                  <a:pt x="488371" y="7878"/>
                </a:lnTo>
                <a:lnTo>
                  <a:pt x="477979" y="6204"/>
                </a:lnTo>
                <a:lnTo>
                  <a:pt x="467242" y="4136"/>
                </a:lnTo>
                <a:lnTo>
                  <a:pt x="456273" y="2758"/>
                </a:lnTo>
                <a:lnTo>
                  <a:pt x="445151" y="1838"/>
                </a:lnTo>
                <a:lnTo>
                  <a:pt x="433926" y="1226"/>
                </a:lnTo>
                <a:lnTo>
                  <a:pt x="411294" y="545"/>
                </a:lnTo>
                <a:lnTo>
                  <a:pt x="347458" y="72"/>
                </a:lnTo>
                <a:lnTo>
                  <a:pt x="319524" y="32"/>
                </a:lnTo>
                <a:lnTo>
                  <a:pt x="306360" y="974"/>
                </a:lnTo>
                <a:lnTo>
                  <a:pt x="293774" y="2554"/>
                </a:lnTo>
                <a:lnTo>
                  <a:pt x="281573" y="4560"/>
                </a:lnTo>
                <a:lnTo>
                  <a:pt x="269629" y="5898"/>
                </a:lnTo>
                <a:lnTo>
                  <a:pt x="257857" y="6789"/>
                </a:lnTo>
                <a:lnTo>
                  <a:pt x="235569" y="7780"/>
                </a:lnTo>
                <a:lnTo>
                  <a:pt x="206956" y="8338"/>
                </a:lnTo>
                <a:lnTo>
                  <a:pt x="7" y="8573"/>
                </a:lnTo>
                <a:lnTo>
                  <a:pt x="0" y="13123"/>
                </a:lnTo>
                <a:lnTo>
                  <a:pt x="951" y="14464"/>
                </a:lnTo>
                <a:lnTo>
                  <a:pt x="2538" y="15358"/>
                </a:lnTo>
                <a:lnTo>
                  <a:pt x="4548" y="15953"/>
                </a:lnTo>
                <a:lnTo>
                  <a:pt x="6841" y="17303"/>
                </a:lnTo>
                <a:lnTo>
                  <a:pt x="9322" y="19155"/>
                </a:lnTo>
                <a:lnTo>
                  <a:pt x="11928" y="21343"/>
                </a:lnTo>
                <a:lnTo>
                  <a:pt x="14619" y="22801"/>
                </a:lnTo>
                <a:lnTo>
                  <a:pt x="17365" y="23773"/>
                </a:lnTo>
                <a:lnTo>
                  <a:pt x="24861" y="24853"/>
                </a:lnTo>
                <a:lnTo>
                  <a:pt x="45146" y="25462"/>
                </a:lnTo>
                <a:lnTo>
                  <a:pt x="90574" y="25684"/>
                </a:lnTo>
                <a:lnTo>
                  <a:pt x="100387" y="24742"/>
                </a:lnTo>
                <a:lnTo>
                  <a:pt x="109786" y="23163"/>
                </a:lnTo>
                <a:lnTo>
                  <a:pt x="118909" y="21157"/>
                </a:lnTo>
                <a:lnTo>
                  <a:pt x="129755" y="19820"/>
                </a:lnTo>
                <a:lnTo>
                  <a:pt x="141747" y="18928"/>
                </a:lnTo>
                <a:lnTo>
                  <a:pt x="154504" y="18334"/>
                </a:lnTo>
                <a:lnTo>
                  <a:pt x="178839" y="17673"/>
                </a:lnTo>
                <a:lnTo>
                  <a:pt x="190662" y="17497"/>
                </a:lnTo>
                <a:lnTo>
                  <a:pt x="203307" y="16427"/>
                </a:lnTo>
                <a:lnTo>
                  <a:pt x="216499" y="14762"/>
                </a:lnTo>
                <a:lnTo>
                  <a:pt x="230057" y="12699"/>
                </a:lnTo>
                <a:lnTo>
                  <a:pt x="243858" y="11323"/>
                </a:lnTo>
                <a:lnTo>
                  <a:pt x="257821" y="10406"/>
                </a:lnTo>
                <a:lnTo>
                  <a:pt x="285082" y="9388"/>
                </a:lnTo>
                <a:lnTo>
                  <a:pt x="322803" y="8814"/>
                </a:lnTo>
                <a:lnTo>
                  <a:pt x="391838" y="8604"/>
                </a:lnTo>
                <a:lnTo>
                  <a:pt x="405052" y="9546"/>
                </a:lnTo>
                <a:lnTo>
                  <a:pt x="417671" y="11127"/>
                </a:lnTo>
                <a:lnTo>
                  <a:pt x="429894" y="13133"/>
                </a:lnTo>
                <a:lnTo>
                  <a:pt x="442804" y="14470"/>
                </a:lnTo>
                <a:lnTo>
                  <a:pt x="456175" y="15362"/>
                </a:lnTo>
                <a:lnTo>
                  <a:pt x="469850" y="15956"/>
                </a:lnTo>
                <a:lnTo>
                  <a:pt x="482777" y="17305"/>
                </a:lnTo>
                <a:lnTo>
                  <a:pt x="495205" y="19157"/>
                </a:lnTo>
                <a:lnTo>
                  <a:pt x="507301" y="21344"/>
                </a:lnTo>
                <a:lnTo>
                  <a:pt x="519174" y="22802"/>
                </a:lnTo>
                <a:lnTo>
                  <a:pt x="530900" y="23774"/>
                </a:lnTo>
                <a:lnTo>
                  <a:pt x="552183" y="24854"/>
                </a:lnTo>
                <a:lnTo>
                  <a:pt x="567993" y="25334"/>
                </a:lnTo>
                <a:lnTo>
                  <a:pt x="576781" y="26414"/>
                </a:lnTo>
                <a:lnTo>
                  <a:pt x="586449" y="28087"/>
                </a:lnTo>
                <a:lnTo>
                  <a:pt x="596705" y="30155"/>
                </a:lnTo>
                <a:lnTo>
                  <a:pt x="605447" y="31533"/>
                </a:lnTo>
                <a:lnTo>
                  <a:pt x="613180" y="32452"/>
                </a:lnTo>
                <a:lnTo>
                  <a:pt x="630626" y="33745"/>
                </a:lnTo>
                <a:lnTo>
                  <a:pt x="649605" y="34182"/>
                </a:lnTo>
                <a:lnTo>
                  <a:pt x="654048" y="33266"/>
                </a:lnTo>
                <a:lnTo>
                  <a:pt x="657963" y="31702"/>
                </a:lnTo>
                <a:lnTo>
                  <a:pt x="661526" y="29707"/>
                </a:lnTo>
                <a:lnTo>
                  <a:pt x="664854" y="28378"/>
                </a:lnTo>
                <a:lnTo>
                  <a:pt x="668025" y="27491"/>
                </a:lnTo>
                <a:lnTo>
                  <a:pt x="675407" y="26068"/>
                </a:lnTo>
                <a:lnTo>
                  <a:pt x="676965" y="24999"/>
                </a:lnTo>
                <a:lnTo>
                  <a:pt x="678956" y="23333"/>
                </a:lnTo>
                <a:lnTo>
                  <a:pt x="684445" y="18367"/>
                </a:lnTo>
                <a:lnTo>
                  <a:pt x="683943" y="17007"/>
                </a:lnTo>
                <a:lnTo>
                  <a:pt x="682656" y="15148"/>
                </a:lnTo>
                <a:lnTo>
                  <a:pt x="678297" y="9871"/>
                </a:lnTo>
                <a:lnTo>
                  <a:pt x="676987" y="9438"/>
                </a:lnTo>
                <a:lnTo>
                  <a:pt x="672991" y="8957"/>
                </a:lnTo>
                <a:lnTo>
                  <a:pt x="669639" y="9782"/>
                </a:lnTo>
                <a:lnTo>
                  <a:pt x="665500" y="11284"/>
                </a:lnTo>
                <a:lnTo>
                  <a:pt x="660836" y="13237"/>
                </a:lnTo>
                <a:lnTo>
                  <a:pt x="656773" y="14540"/>
                </a:lnTo>
                <a:lnTo>
                  <a:pt x="653113" y="15408"/>
                </a:lnTo>
                <a:lnTo>
                  <a:pt x="642934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28"/>
          <p:cNvSpPr/>
          <p:nvPr/>
        </p:nvSpPr>
        <p:spPr>
          <a:xfrm>
            <a:off x="6817994" y="1525905"/>
            <a:ext cx="1774509" cy="51436"/>
          </a:xfrm>
          <a:custGeom>
            <a:avLst/>
            <a:gdLst/>
            <a:ahLst/>
            <a:cxnLst/>
            <a:rect l="0" t="0" r="0" b="0"/>
            <a:pathLst>
              <a:path w="1774509" h="51436">
                <a:moveTo>
                  <a:pt x="0" y="0"/>
                </a:moveTo>
                <a:lnTo>
                  <a:pt x="0" y="7380"/>
                </a:lnTo>
                <a:lnTo>
                  <a:pt x="954" y="7778"/>
                </a:lnTo>
                <a:lnTo>
                  <a:pt x="8220" y="8541"/>
                </a:lnTo>
                <a:lnTo>
                  <a:pt x="9290" y="9504"/>
                </a:lnTo>
                <a:lnTo>
                  <a:pt x="13020" y="13114"/>
                </a:lnTo>
                <a:lnTo>
                  <a:pt x="15347" y="14457"/>
                </a:lnTo>
                <a:lnTo>
                  <a:pt x="20473" y="15950"/>
                </a:lnTo>
                <a:lnTo>
                  <a:pt x="24165" y="16791"/>
                </a:lnTo>
                <a:lnTo>
                  <a:pt x="79131" y="17143"/>
                </a:lnTo>
                <a:lnTo>
                  <a:pt x="497319" y="17145"/>
                </a:lnTo>
                <a:lnTo>
                  <a:pt x="505855" y="18097"/>
                </a:lnTo>
                <a:lnTo>
                  <a:pt x="514401" y="19685"/>
                </a:lnTo>
                <a:lnTo>
                  <a:pt x="522957" y="21695"/>
                </a:lnTo>
                <a:lnTo>
                  <a:pt x="531519" y="23036"/>
                </a:lnTo>
                <a:lnTo>
                  <a:pt x="548650" y="24525"/>
                </a:lnTo>
                <a:lnTo>
                  <a:pt x="600077" y="25612"/>
                </a:lnTo>
                <a:lnTo>
                  <a:pt x="1294438" y="25717"/>
                </a:lnTo>
                <a:lnTo>
                  <a:pt x="1303966" y="26670"/>
                </a:lnTo>
                <a:lnTo>
                  <a:pt x="1314129" y="28257"/>
                </a:lnTo>
                <a:lnTo>
                  <a:pt x="1324713" y="30268"/>
                </a:lnTo>
                <a:lnTo>
                  <a:pt x="1334627" y="31608"/>
                </a:lnTo>
                <a:lnTo>
                  <a:pt x="1353263" y="33098"/>
                </a:lnTo>
                <a:lnTo>
                  <a:pt x="1399701" y="34133"/>
                </a:lnTo>
                <a:lnTo>
                  <a:pt x="1465536" y="34280"/>
                </a:lnTo>
                <a:lnTo>
                  <a:pt x="1474229" y="35236"/>
                </a:lnTo>
                <a:lnTo>
                  <a:pt x="1482882" y="36825"/>
                </a:lnTo>
                <a:lnTo>
                  <a:pt x="1491509" y="38838"/>
                </a:lnTo>
                <a:lnTo>
                  <a:pt x="1500117" y="40179"/>
                </a:lnTo>
                <a:lnTo>
                  <a:pt x="1517301" y="41670"/>
                </a:lnTo>
                <a:lnTo>
                  <a:pt x="1543041" y="42509"/>
                </a:lnTo>
                <a:lnTo>
                  <a:pt x="1551617" y="43579"/>
                </a:lnTo>
                <a:lnTo>
                  <a:pt x="1560191" y="45245"/>
                </a:lnTo>
                <a:lnTo>
                  <a:pt x="1568766" y="47308"/>
                </a:lnTo>
                <a:lnTo>
                  <a:pt x="1577339" y="48684"/>
                </a:lnTo>
                <a:lnTo>
                  <a:pt x="1594484" y="50212"/>
                </a:lnTo>
                <a:lnTo>
                  <a:pt x="1645763" y="51363"/>
                </a:lnTo>
                <a:lnTo>
                  <a:pt x="1774508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29"/>
          <p:cNvSpPr/>
          <p:nvPr/>
        </p:nvSpPr>
        <p:spPr>
          <a:xfrm>
            <a:off x="7880984" y="754382"/>
            <a:ext cx="25190" cy="1371481"/>
          </a:xfrm>
          <a:custGeom>
            <a:avLst/>
            <a:gdLst/>
            <a:ahLst/>
            <a:cxnLst/>
            <a:rect l="0" t="0" r="0" b="0"/>
            <a:pathLst>
              <a:path w="25190" h="1371481">
                <a:moveTo>
                  <a:pt x="17146" y="8570"/>
                </a:moveTo>
                <a:lnTo>
                  <a:pt x="17146" y="0"/>
                </a:lnTo>
                <a:lnTo>
                  <a:pt x="17146" y="20149"/>
                </a:lnTo>
                <a:lnTo>
                  <a:pt x="18098" y="22957"/>
                </a:lnTo>
                <a:lnTo>
                  <a:pt x="19685" y="25781"/>
                </a:lnTo>
                <a:lnTo>
                  <a:pt x="21697" y="28617"/>
                </a:lnTo>
                <a:lnTo>
                  <a:pt x="23037" y="32412"/>
                </a:lnTo>
                <a:lnTo>
                  <a:pt x="23931" y="36847"/>
                </a:lnTo>
                <a:lnTo>
                  <a:pt x="24528" y="41709"/>
                </a:lnTo>
                <a:lnTo>
                  <a:pt x="23972" y="45903"/>
                </a:lnTo>
                <a:lnTo>
                  <a:pt x="22649" y="49651"/>
                </a:lnTo>
                <a:lnTo>
                  <a:pt x="20815" y="53102"/>
                </a:lnTo>
                <a:lnTo>
                  <a:pt x="19591" y="57308"/>
                </a:lnTo>
                <a:lnTo>
                  <a:pt x="18776" y="62017"/>
                </a:lnTo>
                <a:lnTo>
                  <a:pt x="18233" y="67061"/>
                </a:lnTo>
                <a:lnTo>
                  <a:pt x="17467" y="83262"/>
                </a:lnTo>
                <a:lnTo>
                  <a:pt x="16408" y="88845"/>
                </a:lnTo>
                <a:lnTo>
                  <a:pt x="14749" y="94472"/>
                </a:lnTo>
                <a:lnTo>
                  <a:pt x="12689" y="100128"/>
                </a:lnTo>
                <a:lnTo>
                  <a:pt x="11317" y="105804"/>
                </a:lnTo>
                <a:lnTo>
                  <a:pt x="10404" y="111492"/>
                </a:lnTo>
                <a:lnTo>
                  <a:pt x="9794" y="117190"/>
                </a:lnTo>
                <a:lnTo>
                  <a:pt x="9115" y="131141"/>
                </a:lnTo>
                <a:lnTo>
                  <a:pt x="8935" y="138861"/>
                </a:lnTo>
                <a:lnTo>
                  <a:pt x="7861" y="145913"/>
                </a:lnTo>
                <a:lnTo>
                  <a:pt x="6194" y="152520"/>
                </a:lnTo>
                <a:lnTo>
                  <a:pt x="4130" y="158829"/>
                </a:lnTo>
                <a:lnTo>
                  <a:pt x="2753" y="164940"/>
                </a:lnTo>
                <a:lnTo>
                  <a:pt x="1836" y="170919"/>
                </a:lnTo>
                <a:lnTo>
                  <a:pt x="1224" y="176810"/>
                </a:lnTo>
                <a:lnTo>
                  <a:pt x="544" y="188436"/>
                </a:lnTo>
                <a:lnTo>
                  <a:pt x="32" y="228588"/>
                </a:lnTo>
                <a:lnTo>
                  <a:pt x="2" y="317577"/>
                </a:lnTo>
                <a:lnTo>
                  <a:pt x="954" y="325065"/>
                </a:lnTo>
                <a:lnTo>
                  <a:pt x="2541" y="331961"/>
                </a:lnTo>
                <a:lnTo>
                  <a:pt x="4551" y="338464"/>
                </a:lnTo>
                <a:lnTo>
                  <a:pt x="4246" y="353310"/>
                </a:lnTo>
                <a:lnTo>
                  <a:pt x="2831" y="361269"/>
                </a:lnTo>
                <a:lnTo>
                  <a:pt x="1887" y="369433"/>
                </a:lnTo>
                <a:lnTo>
                  <a:pt x="1258" y="377733"/>
                </a:lnTo>
                <a:lnTo>
                  <a:pt x="559" y="393622"/>
                </a:lnTo>
                <a:lnTo>
                  <a:pt x="75" y="429846"/>
                </a:lnTo>
                <a:lnTo>
                  <a:pt x="0" y="625821"/>
                </a:lnTo>
                <a:lnTo>
                  <a:pt x="953" y="634383"/>
                </a:lnTo>
                <a:lnTo>
                  <a:pt x="2541" y="642949"/>
                </a:lnTo>
                <a:lnTo>
                  <a:pt x="4551" y="651517"/>
                </a:lnTo>
                <a:lnTo>
                  <a:pt x="5892" y="660086"/>
                </a:lnTo>
                <a:lnTo>
                  <a:pt x="6786" y="668657"/>
                </a:lnTo>
                <a:lnTo>
                  <a:pt x="7382" y="677228"/>
                </a:lnTo>
                <a:lnTo>
                  <a:pt x="8043" y="694371"/>
                </a:lnTo>
                <a:lnTo>
                  <a:pt x="8220" y="702943"/>
                </a:lnTo>
                <a:lnTo>
                  <a:pt x="9290" y="711516"/>
                </a:lnTo>
                <a:lnTo>
                  <a:pt x="10957" y="720088"/>
                </a:lnTo>
                <a:lnTo>
                  <a:pt x="13020" y="728660"/>
                </a:lnTo>
                <a:lnTo>
                  <a:pt x="14394" y="738185"/>
                </a:lnTo>
                <a:lnTo>
                  <a:pt x="15312" y="748345"/>
                </a:lnTo>
                <a:lnTo>
                  <a:pt x="16330" y="767889"/>
                </a:lnTo>
                <a:lnTo>
                  <a:pt x="17039" y="806651"/>
                </a:lnTo>
                <a:lnTo>
                  <a:pt x="17146" y="960118"/>
                </a:lnTo>
                <a:lnTo>
                  <a:pt x="18098" y="968690"/>
                </a:lnTo>
                <a:lnTo>
                  <a:pt x="19685" y="977263"/>
                </a:lnTo>
                <a:lnTo>
                  <a:pt x="21697" y="985835"/>
                </a:lnTo>
                <a:lnTo>
                  <a:pt x="23037" y="994408"/>
                </a:lnTo>
                <a:lnTo>
                  <a:pt x="23931" y="1002980"/>
                </a:lnTo>
                <a:lnTo>
                  <a:pt x="24528" y="1011553"/>
                </a:lnTo>
                <a:lnTo>
                  <a:pt x="25189" y="1028698"/>
                </a:lnTo>
                <a:lnTo>
                  <a:pt x="24531" y="1045843"/>
                </a:lnTo>
                <a:lnTo>
                  <a:pt x="23021" y="1054415"/>
                </a:lnTo>
                <a:lnTo>
                  <a:pt x="21063" y="1062988"/>
                </a:lnTo>
                <a:lnTo>
                  <a:pt x="21426" y="1080132"/>
                </a:lnTo>
                <a:lnTo>
                  <a:pt x="22857" y="1088705"/>
                </a:lnTo>
                <a:lnTo>
                  <a:pt x="22858" y="1097278"/>
                </a:lnTo>
                <a:lnTo>
                  <a:pt x="21907" y="1105850"/>
                </a:lnTo>
                <a:lnTo>
                  <a:pt x="20319" y="1114423"/>
                </a:lnTo>
                <a:lnTo>
                  <a:pt x="19261" y="1122995"/>
                </a:lnTo>
                <a:lnTo>
                  <a:pt x="18556" y="1131568"/>
                </a:lnTo>
                <a:lnTo>
                  <a:pt x="17772" y="1148713"/>
                </a:lnTo>
                <a:lnTo>
                  <a:pt x="17228" y="1187024"/>
                </a:lnTo>
                <a:lnTo>
                  <a:pt x="17146" y="1308618"/>
                </a:lnTo>
                <a:lnTo>
                  <a:pt x="18098" y="1314371"/>
                </a:lnTo>
                <a:lnTo>
                  <a:pt x="19685" y="1320112"/>
                </a:lnTo>
                <a:lnTo>
                  <a:pt x="21697" y="1325844"/>
                </a:lnTo>
                <a:lnTo>
                  <a:pt x="22085" y="1330618"/>
                </a:lnTo>
                <a:lnTo>
                  <a:pt x="21391" y="1334753"/>
                </a:lnTo>
                <a:lnTo>
                  <a:pt x="19976" y="1338462"/>
                </a:lnTo>
                <a:lnTo>
                  <a:pt x="19033" y="1341887"/>
                </a:lnTo>
                <a:lnTo>
                  <a:pt x="18403" y="1345123"/>
                </a:lnTo>
                <a:lnTo>
                  <a:pt x="17705" y="1351259"/>
                </a:lnTo>
                <a:lnTo>
                  <a:pt x="17147" y="1371480"/>
                </a:lnTo>
                <a:lnTo>
                  <a:pt x="14606" y="1369005"/>
                </a:lnTo>
                <a:lnTo>
                  <a:pt x="0" y="13544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30"/>
          <p:cNvSpPr/>
          <p:nvPr/>
        </p:nvSpPr>
        <p:spPr>
          <a:xfrm>
            <a:off x="7126606" y="994451"/>
            <a:ext cx="1200150" cy="1174346"/>
          </a:xfrm>
          <a:custGeom>
            <a:avLst/>
            <a:gdLst/>
            <a:ahLst/>
            <a:cxnLst/>
            <a:rect l="0" t="0" r="0" b="0"/>
            <a:pathLst>
              <a:path w="1200150" h="1174346">
                <a:moveTo>
                  <a:pt x="8571" y="1080094"/>
                </a:moveTo>
                <a:lnTo>
                  <a:pt x="8571" y="1055392"/>
                </a:lnTo>
                <a:lnTo>
                  <a:pt x="6031" y="1044985"/>
                </a:lnTo>
                <a:lnTo>
                  <a:pt x="2679" y="1034010"/>
                </a:lnTo>
                <a:lnTo>
                  <a:pt x="234" y="999099"/>
                </a:lnTo>
                <a:lnTo>
                  <a:pt x="0" y="878362"/>
                </a:lnTo>
                <a:lnTo>
                  <a:pt x="4550" y="849824"/>
                </a:lnTo>
                <a:lnTo>
                  <a:pt x="8729" y="813628"/>
                </a:lnTo>
                <a:lnTo>
                  <a:pt x="14227" y="782807"/>
                </a:lnTo>
                <a:lnTo>
                  <a:pt x="16280" y="754201"/>
                </a:lnTo>
                <a:lnTo>
                  <a:pt x="17840" y="722019"/>
                </a:lnTo>
                <a:lnTo>
                  <a:pt x="23911" y="689306"/>
                </a:lnTo>
                <a:lnTo>
                  <a:pt x="37285" y="638812"/>
                </a:lnTo>
                <a:lnTo>
                  <a:pt x="54303" y="578732"/>
                </a:lnTo>
                <a:lnTo>
                  <a:pt x="58316" y="549907"/>
                </a:lnTo>
                <a:lnTo>
                  <a:pt x="65564" y="515520"/>
                </a:lnTo>
                <a:lnTo>
                  <a:pt x="72732" y="478861"/>
                </a:lnTo>
                <a:lnTo>
                  <a:pt x="83122" y="445500"/>
                </a:lnTo>
                <a:lnTo>
                  <a:pt x="114301" y="351428"/>
                </a:lnTo>
                <a:lnTo>
                  <a:pt x="128586" y="315353"/>
                </a:lnTo>
                <a:lnTo>
                  <a:pt x="142874" y="279935"/>
                </a:lnTo>
                <a:lnTo>
                  <a:pt x="152399" y="257222"/>
                </a:lnTo>
                <a:lnTo>
                  <a:pt x="173115" y="226089"/>
                </a:lnTo>
                <a:lnTo>
                  <a:pt x="186453" y="197026"/>
                </a:lnTo>
                <a:lnTo>
                  <a:pt x="211591" y="161173"/>
                </a:lnTo>
                <a:lnTo>
                  <a:pt x="248777" y="128031"/>
                </a:lnTo>
                <a:lnTo>
                  <a:pt x="277200" y="100856"/>
                </a:lnTo>
                <a:lnTo>
                  <a:pt x="310305" y="78768"/>
                </a:lnTo>
                <a:lnTo>
                  <a:pt x="337343" y="57824"/>
                </a:lnTo>
                <a:lnTo>
                  <a:pt x="369212" y="40987"/>
                </a:lnTo>
                <a:lnTo>
                  <a:pt x="386978" y="31528"/>
                </a:lnTo>
                <a:lnTo>
                  <a:pt x="417449" y="21801"/>
                </a:lnTo>
                <a:lnTo>
                  <a:pt x="445950" y="17543"/>
                </a:lnTo>
                <a:lnTo>
                  <a:pt x="478101" y="10672"/>
                </a:lnTo>
                <a:lnTo>
                  <a:pt x="510806" y="3556"/>
                </a:lnTo>
                <a:lnTo>
                  <a:pt x="539969" y="1025"/>
                </a:lnTo>
                <a:lnTo>
                  <a:pt x="572317" y="274"/>
                </a:lnTo>
                <a:lnTo>
                  <a:pt x="624206" y="0"/>
                </a:lnTo>
                <a:lnTo>
                  <a:pt x="668445" y="6749"/>
                </a:lnTo>
                <a:lnTo>
                  <a:pt x="684753" y="8692"/>
                </a:lnTo>
                <a:lnTo>
                  <a:pt x="721268" y="20358"/>
                </a:lnTo>
                <a:lnTo>
                  <a:pt x="735218" y="28393"/>
                </a:lnTo>
                <a:lnTo>
                  <a:pt x="771435" y="53656"/>
                </a:lnTo>
                <a:lnTo>
                  <a:pt x="807119" y="75492"/>
                </a:lnTo>
                <a:lnTo>
                  <a:pt x="820998" y="88774"/>
                </a:lnTo>
                <a:lnTo>
                  <a:pt x="851276" y="122109"/>
                </a:lnTo>
                <a:lnTo>
                  <a:pt x="884625" y="155862"/>
                </a:lnTo>
                <a:lnTo>
                  <a:pt x="904624" y="180454"/>
                </a:lnTo>
                <a:lnTo>
                  <a:pt x="922557" y="214365"/>
                </a:lnTo>
                <a:lnTo>
                  <a:pt x="943456" y="248580"/>
                </a:lnTo>
                <a:lnTo>
                  <a:pt x="960262" y="276824"/>
                </a:lnTo>
                <a:lnTo>
                  <a:pt x="977307" y="306783"/>
                </a:lnTo>
                <a:lnTo>
                  <a:pt x="987760" y="325872"/>
                </a:lnTo>
                <a:lnTo>
                  <a:pt x="999953" y="358040"/>
                </a:lnTo>
                <a:lnTo>
                  <a:pt x="1015207" y="391701"/>
                </a:lnTo>
                <a:lnTo>
                  <a:pt x="1043092" y="448621"/>
                </a:lnTo>
                <a:lnTo>
                  <a:pt x="1059974" y="493360"/>
                </a:lnTo>
                <a:lnTo>
                  <a:pt x="1074266" y="523659"/>
                </a:lnTo>
                <a:lnTo>
                  <a:pt x="1084957" y="560047"/>
                </a:lnTo>
                <a:lnTo>
                  <a:pt x="1094157" y="591678"/>
                </a:lnTo>
                <a:lnTo>
                  <a:pt x="1100019" y="616958"/>
                </a:lnTo>
                <a:lnTo>
                  <a:pt x="1113225" y="653414"/>
                </a:lnTo>
                <a:lnTo>
                  <a:pt x="1124652" y="688346"/>
                </a:lnTo>
                <a:lnTo>
                  <a:pt x="1134071" y="722826"/>
                </a:lnTo>
                <a:lnTo>
                  <a:pt x="1142523" y="748270"/>
                </a:lnTo>
                <a:lnTo>
                  <a:pt x="1151677" y="774502"/>
                </a:lnTo>
                <a:lnTo>
                  <a:pt x="1162185" y="810689"/>
                </a:lnTo>
                <a:lnTo>
                  <a:pt x="1170379" y="846494"/>
                </a:lnTo>
                <a:lnTo>
                  <a:pt x="1172630" y="873084"/>
                </a:lnTo>
                <a:lnTo>
                  <a:pt x="1176171" y="898237"/>
                </a:lnTo>
                <a:lnTo>
                  <a:pt x="1180979" y="933818"/>
                </a:lnTo>
                <a:lnTo>
                  <a:pt x="1182404" y="968490"/>
                </a:lnTo>
                <a:lnTo>
                  <a:pt x="1185367" y="1002893"/>
                </a:lnTo>
                <a:lnTo>
                  <a:pt x="1189736" y="1037217"/>
                </a:lnTo>
                <a:lnTo>
                  <a:pt x="1191031" y="1071517"/>
                </a:lnTo>
                <a:lnTo>
                  <a:pt x="1191468" y="1108138"/>
                </a:lnTo>
                <a:lnTo>
                  <a:pt x="1198947" y="1148349"/>
                </a:lnTo>
                <a:lnTo>
                  <a:pt x="1200147" y="1174345"/>
                </a:lnTo>
                <a:lnTo>
                  <a:pt x="1200149" y="1169826"/>
                </a:lnTo>
                <a:lnTo>
                  <a:pt x="1199196" y="1168491"/>
                </a:lnTo>
                <a:lnTo>
                  <a:pt x="1197609" y="1167600"/>
                </a:lnTo>
                <a:lnTo>
                  <a:pt x="1195597" y="1167006"/>
                </a:lnTo>
                <a:lnTo>
                  <a:pt x="1194257" y="1165658"/>
                </a:lnTo>
                <a:lnTo>
                  <a:pt x="1193363" y="1163806"/>
                </a:lnTo>
                <a:lnTo>
                  <a:pt x="1191930" y="1158542"/>
                </a:lnTo>
                <a:lnTo>
                  <a:pt x="1194274" y="1155282"/>
                </a:lnTo>
                <a:lnTo>
                  <a:pt x="1200149" y="11486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31"/>
          <p:cNvSpPr/>
          <p:nvPr/>
        </p:nvSpPr>
        <p:spPr>
          <a:xfrm>
            <a:off x="320040" y="2760345"/>
            <a:ext cx="394335" cy="25718"/>
          </a:xfrm>
          <a:custGeom>
            <a:avLst/>
            <a:gdLst/>
            <a:ahLst/>
            <a:cxnLst/>
            <a:rect l="0" t="0" r="0" b="0"/>
            <a:pathLst>
              <a:path w="394335" h="25718">
                <a:moveTo>
                  <a:pt x="8572" y="25717"/>
                </a:moveTo>
                <a:lnTo>
                  <a:pt x="0" y="25717"/>
                </a:lnTo>
                <a:lnTo>
                  <a:pt x="28692" y="25717"/>
                </a:lnTo>
                <a:lnTo>
                  <a:pt x="32463" y="24765"/>
                </a:lnTo>
                <a:lnTo>
                  <a:pt x="36882" y="23177"/>
                </a:lnTo>
                <a:lnTo>
                  <a:pt x="41733" y="21166"/>
                </a:lnTo>
                <a:lnTo>
                  <a:pt x="46872" y="19825"/>
                </a:lnTo>
                <a:lnTo>
                  <a:pt x="52203" y="18932"/>
                </a:lnTo>
                <a:lnTo>
                  <a:pt x="57661" y="18336"/>
                </a:lnTo>
                <a:lnTo>
                  <a:pt x="66267" y="17674"/>
                </a:lnTo>
                <a:lnTo>
                  <a:pt x="74219" y="17380"/>
                </a:lnTo>
                <a:lnTo>
                  <a:pt x="100378" y="17176"/>
                </a:lnTo>
                <a:lnTo>
                  <a:pt x="106924" y="16213"/>
                </a:lnTo>
                <a:lnTo>
                  <a:pt x="114145" y="14618"/>
                </a:lnTo>
                <a:lnTo>
                  <a:pt x="121816" y="12603"/>
                </a:lnTo>
                <a:lnTo>
                  <a:pt x="128836" y="11259"/>
                </a:lnTo>
                <a:lnTo>
                  <a:pt x="135420" y="10363"/>
                </a:lnTo>
                <a:lnTo>
                  <a:pt x="141715" y="9766"/>
                </a:lnTo>
                <a:lnTo>
                  <a:pt x="148769" y="9368"/>
                </a:lnTo>
                <a:lnTo>
                  <a:pt x="164227" y="8926"/>
                </a:lnTo>
                <a:lnTo>
                  <a:pt x="172349" y="7855"/>
                </a:lnTo>
                <a:lnTo>
                  <a:pt x="180622" y="6189"/>
                </a:lnTo>
                <a:lnTo>
                  <a:pt x="188994" y="4126"/>
                </a:lnTo>
                <a:lnTo>
                  <a:pt x="197433" y="2751"/>
                </a:lnTo>
                <a:lnTo>
                  <a:pt x="205917" y="1834"/>
                </a:lnTo>
                <a:lnTo>
                  <a:pt x="214430" y="1222"/>
                </a:lnTo>
                <a:lnTo>
                  <a:pt x="222963" y="815"/>
                </a:lnTo>
                <a:lnTo>
                  <a:pt x="240065" y="362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132"/>
          <p:cNvSpPr/>
          <p:nvPr/>
        </p:nvSpPr>
        <p:spPr>
          <a:xfrm>
            <a:off x="757237" y="2648902"/>
            <a:ext cx="265748" cy="291466"/>
          </a:xfrm>
          <a:custGeom>
            <a:avLst/>
            <a:gdLst/>
            <a:ahLst/>
            <a:cxnLst/>
            <a:rect l="0" t="0" r="0" b="0"/>
            <a:pathLst>
              <a:path w="265748" h="291466">
                <a:moveTo>
                  <a:pt x="0" y="0"/>
                </a:moveTo>
                <a:lnTo>
                  <a:pt x="11932" y="11932"/>
                </a:lnTo>
                <a:lnTo>
                  <a:pt x="13669" y="15575"/>
                </a:lnTo>
                <a:lnTo>
                  <a:pt x="14828" y="19908"/>
                </a:lnTo>
                <a:lnTo>
                  <a:pt x="15600" y="24702"/>
                </a:lnTo>
                <a:lnTo>
                  <a:pt x="18998" y="32569"/>
                </a:lnTo>
                <a:lnTo>
                  <a:pt x="23684" y="40192"/>
                </a:lnTo>
                <a:lnTo>
                  <a:pt x="26267" y="44893"/>
                </a:lnTo>
                <a:lnTo>
                  <a:pt x="31677" y="55195"/>
                </a:lnTo>
                <a:lnTo>
                  <a:pt x="54302" y="100048"/>
                </a:lnTo>
                <a:lnTo>
                  <a:pt x="58109" y="106704"/>
                </a:lnTo>
                <a:lnTo>
                  <a:pt x="62552" y="113998"/>
                </a:lnTo>
                <a:lnTo>
                  <a:pt x="67419" y="121719"/>
                </a:lnTo>
                <a:lnTo>
                  <a:pt x="71616" y="128771"/>
                </a:lnTo>
                <a:lnTo>
                  <a:pt x="75366" y="135377"/>
                </a:lnTo>
                <a:lnTo>
                  <a:pt x="82074" y="147798"/>
                </a:lnTo>
                <a:lnTo>
                  <a:pt x="88230" y="159668"/>
                </a:lnTo>
                <a:lnTo>
                  <a:pt x="92157" y="165501"/>
                </a:lnTo>
                <a:lnTo>
                  <a:pt x="96681" y="171294"/>
                </a:lnTo>
                <a:lnTo>
                  <a:pt x="101601" y="177061"/>
                </a:lnTo>
                <a:lnTo>
                  <a:pt x="106787" y="182811"/>
                </a:lnTo>
                <a:lnTo>
                  <a:pt x="117628" y="194279"/>
                </a:lnTo>
                <a:lnTo>
                  <a:pt x="124139" y="199052"/>
                </a:lnTo>
                <a:lnTo>
                  <a:pt x="131337" y="203186"/>
                </a:lnTo>
                <a:lnTo>
                  <a:pt x="138993" y="206895"/>
                </a:lnTo>
                <a:lnTo>
                  <a:pt x="146002" y="211273"/>
                </a:lnTo>
                <a:lnTo>
                  <a:pt x="152580" y="216096"/>
                </a:lnTo>
                <a:lnTo>
                  <a:pt x="158870" y="221216"/>
                </a:lnTo>
                <a:lnTo>
                  <a:pt x="164016" y="225583"/>
                </a:lnTo>
                <a:lnTo>
                  <a:pt x="172273" y="232974"/>
                </a:lnTo>
                <a:lnTo>
                  <a:pt x="181658" y="241974"/>
                </a:lnTo>
                <a:lnTo>
                  <a:pt x="186828" y="247041"/>
                </a:lnTo>
                <a:lnTo>
                  <a:pt x="192180" y="251372"/>
                </a:lnTo>
                <a:lnTo>
                  <a:pt x="197652" y="255211"/>
                </a:lnTo>
                <a:lnTo>
                  <a:pt x="203206" y="258723"/>
                </a:lnTo>
                <a:lnTo>
                  <a:pt x="207860" y="262017"/>
                </a:lnTo>
                <a:lnTo>
                  <a:pt x="215572" y="268217"/>
                </a:lnTo>
                <a:lnTo>
                  <a:pt x="222175" y="271608"/>
                </a:lnTo>
                <a:lnTo>
                  <a:pt x="225269" y="272512"/>
                </a:lnTo>
                <a:lnTo>
                  <a:pt x="231247" y="276056"/>
                </a:lnTo>
                <a:lnTo>
                  <a:pt x="234175" y="278335"/>
                </a:lnTo>
                <a:lnTo>
                  <a:pt x="239968" y="280867"/>
                </a:lnTo>
                <a:lnTo>
                  <a:pt x="242846" y="281542"/>
                </a:lnTo>
                <a:lnTo>
                  <a:pt x="248584" y="284832"/>
                </a:lnTo>
                <a:lnTo>
                  <a:pt x="255478" y="290155"/>
                </a:lnTo>
                <a:lnTo>
                  <a:pt x="258961" y="290883"/>
                </a:lnTo>
                <a:lnTo>
                  <a:pt x="265747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133"/>
          <p:cNvSpPr/>
          <p:nvPr/>
        </p:nvSpPr>
        <p:spPr>
          <a:xfrm>
            <a:off x="740317" y="2631757"/>
            <a:ext cx="274096" cy="317183"/>
          </a:xfrm>
          <a:custGeom>
            <a:avLst/>
            <a:gdLst/>
            <a:ahLst/>
            <a:cxnLst/>
            <a:rect l="0" t="0" r="0" b="0"/>
            <a:pathLst>
              <a:path w="274096" h="317183">
                <a:moveTo>
                  <a:pt x="274095" y="0"/>
                </a:moveTo>
                <a:lnTo>
                  <a:pt x="266714" y="0"/>
                </a:lnTo>
                <a:lnTo>
                  <a:pt x="261325" y="4551"/>
                </a:lnTo>
                <a:lnTo>
                  <a:pt x="259867" y="6844"/>
                </a:lnTo>
                <a:lnTo>
                  <a:pt x="256862" y="14622"/>
                </a:lnTo>
                <a:lnTo>
                  <a:pt x="250362" y="23912"/>
                </a:lnTo>
                <a:lnTo>
                  <a:pt x="245132" y="33170"/>
                </a:lnTo>
                <a:lnTo>
                  <a:pt x="239632" y="43635"/>
                </a:lnTo>
                <a:lnTo>
                  <a:pt x="236832" y="49092"/>
                </a:lnTo>
                <a:lnTo>
                  <a:pt x="233061" y="54636"/>
                </a:lnTo>
                <a:lnTo>
                  <a:pt x="228641" y="60237"/>
                </a:lnTo>
                <a:lnTo>
                  <a:pt x="223790" y="65875"/>
                </a:lnTo>
                <a:lnTo>
                  <a:pt x="219603" y="71539"/>
                </a:lnTo>
                <a:lnTo>
                  <a:pt x="215860" y="77220"/>
                </a:lnTo>
                <a:lnTo>
                  <a:pt x="212411" y="82913"/>
                </a:lnTo>
                <a:lnTo>
                  <a:pt x="208208" y="88613"/>
                </a:lnTo>
                <a:lnTo>
                  <a:pt x="203500" y="94318"/>
                </a:lnTo>
                <a:lnTo>
                  <a:pt x="198457" y="100026"/>
                </a:lnTo>
                <a:lnTo>
                  <a:pt x="193189" y="106689"/>
                </a:lnTo>
                <a:lnTo>
                  <a:pt x="187773" y="113988"/>
                </a:lnTo>
                <a:lnTo>
                  <a:pt x="182257" y="121712"/>
                </a:lnTo>
                <a:lnTo>
                  <a:pt x="176675" y="128767"/>
                </a:lnTo>
                <a:lnTo>
                  <a:pt x="171048" y="135375"/>
                </a:lnTo>
                <a:lnTo>
                  <a:pt x="165392" y="141685"/>
                </a:lnTo>
                <a:lnTo>
                  <a:pt x="154028" y="153776"/>
                </a:lnTo>
                <a:lnTo>
                  <a:pt x="126659" y="181612"/>
                </a:lnTo>
                <a:lnTo>
                  <a:pt x="120559" y="188702"/>
                </a:lnTo>
                <a:lnTo>
                  <a:pt x="115540" y="195334"/>
                </a:lnTo>
                <a:lnTo>
                  <a:pt x="111242" y="201660"/>
                </a:lnTo>
                <a:lnTo>
                  <a:pt x="106471" y="207783"/>
                </a:lnTo>
                <a:lnTo>
                  <a:pt x="101386" y="213769"/>
                </a:lnTo>
                <a:lnTo>
                  <a:pt x="96090" y="219665"/>
                </a:lnTo>
                <a:lnTo>
                  <a:pt x="85127" y="231297"/>
                </a:lnTo>
                <a:lnTo>
                  <a:pt x="62566" y="254286"/>
                </a:lnTo>
                <a:lnTo>
                  <a:pt x="57828" y="260012"/>
                </a:lnTo>
                <a:lnTo>
                  <a:pt x="53717" y="265733"/>
                </a:lnTo>
                <a:lnTo>
                  <a:pt x="50024" y="271453"/>
                </a:lnTo>
                <a:lnTo>
                  <a:pt x="45657" y="276219"/>
                </a:lnTo>
                <a:lnTo>
                  <a:pt x="40840" y="280348"/>
                </a:lnTo>
                <a:lnTo>
                  <a:pt x="35724" y="284054"/>
                </a:lnTo>
                <a:lnTo>
                  <a:pt x="27500" y="290711"/>
                </a:lnTo>
                <a:lnTo>
                  <a:pt x="19010" y="298195"/>
                </a:lnTo>
                <a:lnTo>
                  <a:pt x="12769" y="301759"/>
                </a:lnTo>
                <a:lnTo>
                  <a:pt x="2342" y="307257"/>
                </a:lnTo>
                <a:lnTo>
                  <a:pt x="1486" y="308660"/>
                </a:lnTo>
                <a:lnTo>
                  <a:pt x="0" y="315872"/>
                </a:lnTo>
                <a:lnTo>
                  <a:pt x="878" y="316309"/>
                </a:lnTo>
                <a:lnTo>
                  <a:pt x="8347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134"/>
          <p:cNvSpPr/>
          <p:nvPr/>
        </p:nvSpPr>
        <p:spPr>
          <a:xfrm>
            <a:off x="1082992" y="2511754"/>
            <a:ext cx="377191" cy="205729"/>
          </a:xfrm>
          <a:custGeom>
            <a:avLst/>
            <a:gdLst/>
            <a:ahLst/>
            <a:cxnLst/>
            <a:rect l="0" t="0" r="0" b="0"/>
            <a:pathLst>
              <a:path w="377191" h="205729">
                <a:moveTo>
                  <a:pt x="0" y="59996"/>
                </a:moveTo>
                <a:lnTo>
                  <a:pt x="0" y="18472"/>
                </a:lnTo>
                <a:lnTo>
                  <a:pt x="4551" y="12979"/>
                </a:lnTo>
                <a:lnTo>
                  <a:pt x="9325" y="7985"/>
                </a:lnTo>
                <a:lnTo>
                  <a:pt x="15600" y="1568"/>
                </a:lnTo>
                <a:lnTo>
                  <a:pt x="21538" y="690"/>
                </a:lnTo>
                <a:lnTo>
                  <a:pt x="30528" y="300"/>
                </a:lnTo>
                <a:lnTo>
                  <a:pt x="49281" y="50"/>
                </a:lnTo>
                <a:lnTo>
                  <a:pt x="66990" y="0"/>
                </a:lnTo>
                <a:lnTo>
                  <a:pt x="77716" y="2534"/>
                </a:lnTo>
                <a:lnTo>
                  <a:pt x="88833" y="6834"/>
                </a:lnTo>
                <a:lnTo>
                  <a:pt x="100124" y="11921"/>
                </a:lnTo>
                <a:lnTo>
                  <a:pt x="108952" y="14816"/>
                </a:lnTo>
                <a:lnTo>
                  <a:pt x="117003" y="17056"/>
                </a:lnTo>
                <a:lnTo>
                  <a:pt x="126931" y="21226"/>
                </a:lnTo>
                <a:lnTo>
                  <a:pt x="135154" y="26255"/>
                </a:lnTo>
                <a:lnTo>
                  <a:pt x="138680" y="28929"/>
                </a:lnTo>
                <a:lnTo>
                  <a:pt x="141031" y="31665"/>
                </a:lnTo>
                <a:lnTo>
                  <a:pt x="142598" y="34441"/>
                </a:lnTo>
                <a:lnTo>
                  <a:pt x="143643" y="37244"/>
                </a:lnTo>
                <a:lnTo>
                  <a:pt x="145292" y="41018"/>
                </a:lnTo>
                <a:lnTo>
                  <a:pt x="149664" y="50291"/>
                </a:lnTo>
                <a:lnTo>
                  <a:pt x="151211" y="54478"/>
                </a:lnTo>
                <a:lnTo>
                  <a:pt x="152242" y="58222"/>
                </a:lnTo>
                <a:lnTo>
                  <a:pt x="152930" y="61671"/>
                </a:lnTo>
                <a:lnTo>
                  <a:pt x="153388" y="65875"/>
                </a:lnTo>
                <a:lnTo>
                  <a:pt x="153694" y="70583"/>
                </a:lnTo>
                <a:lnTo>
                  <a:pt x="153897" y="75626"/>
                </a:lnTo>
                <a:lnTo>
                  <a:pt x="153081" y="79941"/>
                </a:lnTo>
                <a:lnTo>
                  <a:pt x="151584" y="83770"/>
                </a:lnTo>
                <a:lnTo>
                  <a:pt x="149633" y="87275"/>
                </a:lnTo>
                <a:lnTo>
                  <a:pt x="144926" y="96250"/>
                </a:lnTo>
                <a:lnTo>
                  <a:pt x="142337" y="101310"/>
                </a:lnTo>
                <a:lnTo>
                  <a:pt x="139659" y="105636"/>
                </a:lnTo>
                <a:lnTo>
                  <a:pt x="136921" y="109473"/>
                </a:lnTo>
                <a:lnTo>
                  <a:pt x="134143" y="112983"/>
                </a:lnTo>
                <a:lnTo>
                  <a:pt x="130386" y="117228"/>
                </a:lnTo>
                <a:lnTo>
                  <a:pt x="121132" y="127025"/>
                </a:lnTo>
                <a:lnTo>
                  <a:pt x="115997" y="131351"/>
                </a:lnTo>
                <a:lnTo>
                  <a:pt x="110669" y="135189"/>
                </a:lnTo>
                <a:lnTo>
                  <a:pt x="105212" y="138699"/>
                </a:lnTo>
                <a:lnTo>
                  <a:pt x="100621" y="142945"/>
                </a:lnTo>
                <a:lnTo>
                  <a:pt x="96608" y="147680"/>
                </a:lnTo>
                <a:lnTo>
                  <a:pt x="92980" y="152742"/>
                </a:lnTo>
                <a:lnTo>
                  <a:pt x="88657" y="157069"/>
                </a:lnTo>
                <a:lnTo>
                  <a:pt x="83870" y="160906"/>
                </a:lnTo>
                <a:lnTo>
                  <a:pt x="78773" y="164417"/>
                </a:lnTo>
                <a:lnTo>
                  <a:pt x="74423" y="167710"/>
                </a:lnTo>
                <a:lnTo>
                  <a:pt x="67049" y="173909"/>
                </a:lnTo>
                <a:lnTo>
                  <a:pt x="64702" y="176895"/>
                </a:lnTo>
                <a:lnTo>
                  <a:pt x="62094" y="182753"/>
                </a:lnTo>
                <a:lnTo>
                  <a:pt x="58395" y="188532"/>
                </a:lnTo>
                <a:lnTo>
                  <a:pt x="52810" y="195452"/>
                </a:lnTo>
                <a:lnTo>
                  <a:pt x="47292" y="201202"/>
                </a:lnTo>
                <a:lnTo>
                  <a:pt x="44175" y="204387"/>
                </a:lnTo>
                <a:lnTo>
                  <a:pt x="44690" y="204834"/>
                </a:lnTo>
                <a:lnTo>
                  <a:pt x="50358" y="205610"/>
                </a:lnTo>
                <a:lnTo>
                  <a:pt x="60618" y="205713"/>
                </a:lnTo>
                <a:lnTo>
                  <a:pt x="117846" y="205728"/>
                </a:lnTo>
                <a:lnTo>
                  <a:pt x="126189" y="204775"/>
                </a:lnTo>
                <a:lnTo>
                  <a:pt x="133656" y="203188"/>
                </a:lnTo>
                <a:lnTo>
                  <a:pt x="140539" y="201177"/>
                </a:lnTo>
                <a:lnTo>
                  <a:pt x="148938" y="199837"/>
                </a:lnTo>
                <a:lnTo>
                  <a:pt x="158347" y="198943"/>
                </a:lnTo>
                <a:lnTo>
                  <a:pt x="168429" y="198347"/>
                </a:lnTo>
                <a:lnTo>
                  <a:pt x="177056" y="196998"/>
                </a:lnTo>
                <a:lnTo>
                  <a:pt x="184713" y="195145"/>
                </a:lnTo>
                <a:lnTo>
                  <a:pt x="191722" y="192958"/>
                </a:lnTo>
                <a:lnTo>
                  <a:pt x="199252" y="191499"/>
                </a:lnTo>
                <a:lnTo>
                  <a:pt x="207130" y="190527"/>
                </a:lnTo>
                <a:lnTo>
                  <a:pt x="215239" y="189879"/>
                </a:lnTo>
                <a:lnTo>
                  <a:pt x="223503" y="189447"/>
                </a:lnTo>
                <a:lnTo>
                  <a:pt x="240305" y="188967"/>
                </a:lnTo>
                <a:lnTo>
                  <a:pt x="248786" y="187887"/>
                </a:lnTo>
                <a:lnTo>
                  <a:pt x="257297" y="186214"/>
                </a:lnTo>
                <a:lnTo>
                  <a:pt x="265829" y="184146"/>
                </a:lnTo>
                <a:lnTo>
                  <a:pt x="273422" y="182767"/>
                </a:lnTo>
                <a:lnTo>
                  <a:pt x="280389" y="181849"/>
                </a:lnTo>
                <a:lnTo>
                  <a:pt x="286938" y="181236"/>
                </a:lnTo>
                <a:lnTo>
                  <a:pt x="293210" y="180827"/>
                </a:lnTo>
                <a:lnTo>
                  <a:pt x="299296" y="180555"/>
                </a:lnTo>
                <a:lnTo>
                  <a:pt x="312090" y="180253"/>
                </a:lnTo>
                <a:lnTo>
                  <a:pt x="347380" y="180042"/>
                </a:lnTo>
                <a:lnTo>
                  <a:pt x="352554" y="180984"/>
                </a:lnTo>
                <a:lnTo>
                  <a:pt x="360843" y="184571"/>
                </a:lnTo>
                <a:lnTo>
                  <a:pt x="367702" y="186800"/>
                </a:lnTo>
                <a:lnTo>
                  <a:pt x="377190" y="1885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135"/>
          <p:cNvSpPr/>
          <p:nvPr/>
        </p:nvSpPr>
        <p:spPr>
          <a:xfrm>
            <a:off x="5540692" y="1534584"/>
            <a:ext cx="77154" cy="291210"/>
          </a:xfrm>
          <a:custGeom>
            <a:avLst/>
            <a:gdLst/>
            <a:ahLst/>
            <a:cxnLst/>
            <a:rect l="0" t="0" r="0" b="0"/>
            <a:pathLst>
              <a:path w="77154" h="291210">
                <a:moveTo>
                  <a:pt x="0" y="17038"/>
                </a:moveTo>
                <a:lnTo>
                  <a:pt x="0" y="4019"/>
                </a:lnTo>
                <a:lnTo>
                  <a:pt x="953" y="2644"/>
                </a:lnTo>
                <a:lnTo>
                  <a:pt x="2540" y="1727"/>
                </a:lnTo>
                <a:lnTo>
                  <a:pt x="8219" y="0"/>
                </a:lnTo>
                <a:lnTo>
                  <a:pt x="8503" y="6758"/>
                </a:lnTo>
                <a:lnTo>
                  <a:pt x="8570" y="35894"/>
                </a:lnTo>
                <a:lnTo>
                  <a:pt x="7618" y="40086"/>
                </a:lnTo>
                <a:lnTo>
                  <a:pt x="6031" y="44786"/>
                </a:lnTo>
                <a:lnTo>
                  <a:pt x="4021" y="49824"/>
                </a:lnTo>
                <a:lnTo>
                  <a:pt x="2680" y="56040"/>
                </a:lnTo>
                <a:lnTo>
                  <a:pt x="1787" y="63042"/>
                </a:lnTo>
                <a:lnTo>
                  <a:pt x="1191" y="70567"/>
                </a:lnTo>
                <a:lnTo>
                  <a:pt x="794" y="77489"/>
                </a:lnTo>
                <a:lnTo>
                  <a:pt x="353" y="90260"/>
                </a:lnTo>
                <a:lnTo>
                  <a:pt x="105" y="108160"/>
                </a:lnTo>
                <a:lnTo>
                  <a:pt x="1022" y="114934"/>
                </a:lnTo>
                <a:lnTo>
                  <a:pt x="2586" y="122307"/>
                </a:lnTo>
                <a:lnTo>
                  <a:pt x="4582" y="130080"/>
                </a:lnTo>
                <a:lnTo>
                  <a:pt x="6865" y="137167"/>
                </a:lnTo>
                <a:lnTo>
                  <a:pt x="9339" y="143796"/>
                </a:lnTo>
                <a:lnTo>
                  <a:pt x="11941" y="150121"/>
                </a:lnTo>
                <a:lnTo>
                  <a:pt x="13675" y="156243"/>
                </a:lnTo>
                <a:lnTo>
                  <a:pt x="14832" y="162229"/>
                </a:lnTo>
                <a:lnTo>
                  <a:pt x="15603" y="168124"/>
                </a:lnTo>
                <a:lnTo>
                  <a:pt x="17070" y="173960"/>
                </a:lnTo>
                <a:lnTo>
                  <a:pt x="19000" y="179755"/>
                </a:lnTo>
                <a:lnTo>
                  <a:pt x="21239" y="185523"/>
                </a:lnTo>
                <a:lnTo>
                  <a:pt x="23684" y="191274"/>
                </a:lnTo>
                <a:lnTo>
                  <a:pt x="28942" y="202744"/>
                </a:lnTo>
                <a:lnTo>
                  <a:pt x="32629" y="208469"/>
                </a:lnTo>
                <a:lnTo>
                  <a:pt x="36993" y="214191"/>
                </a:lnTo>
                <a:lnTo>
                  <a:pt x="41807" y="219911"/>
                </a:lnTo>
                <a:lnTo>
                  <a:pt x="45969" y="225629"/>
                </a:lnTo>
                <a:lnTo>
                  <a:pt x="49696" y="231346"/>
                </a:lnTo>
                <a:lnTo>
                  <a:pt x="53134" y="237063"/>
                </a:lnTo>
                <a:lnTo>
                  <a:pt x="55424" y="241826"/>
                </a:lnTo>
                <a:lnTo>
                  <a:pt x="56952" y="245954"/>
                </a:lnTo>
                <a:lnTo>
                  <a:pt x="57970" y="249659"/>
                </a:lnTo>
                <a:lnTo>
                  <a:pt x="59602" y="253081"/>
                </a:lnTo>
                <a:lnTo>
                  <a:pt x="61643" y="256315"/>
                </a:lnTo>
                <a:lnTo>
                  <a:pt x="63955" y="259424"/>
                </a:lnTo>
                <a:lnTo>
                  <a:pt x="66449" y="262448"/>
                </a:lnTo>
                <a:lnTo>
                  <a:pt x="69064" y="265417"/>
                </a:lnTo>
                <a:lnTo>
                  <a:pt x="71761" y="268349"/>
                </a:lnTo>
                <a:lnTo>
                  <a:pt x="73558" y="271256"/>
                </a:lnTo>
                <a:lnTo>
                  <a:pt x="75555" y="277027"/>
                </a:lnTo>
                <a:lnTo>
                  <a:pt x="76679" y="285630"/>
                </a:lnTo>
                <a:lnTo>
                  <a:pt x="77140" y="291209"/>
                </a:lnTo>
                <a:lnTo>
                  <a:pt x="77153" y="2827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136"/>
          <p:cNvSpPr/>
          <p:nvPr/>
        </p:nvSpPr>
        <p:spPr>
          <a:xfrm>
            <a:off x="5377815" y="1645920"/>
            <a:ext cx="257176" cy="94298"/>
          </a:xfrm>
          <a:custGeom>
            <a:avLst/>
            <a:gdLst/>
            <a:ahLst/>
            <a:cxnLst/>
            <a:rect l="0" t="0" r="0" b="0"/>
            <a:pathLst>
              <a:path w="257176" h="94298">
                <a:moveTo>
                  <a:pt x="0" y="94297"/>
                </a:moveTo>
                <a:lnTo>
                  <a:pt x="0" y="73897"/>
                </a:lnTo>
                <a:lnTo>
                  <a:pt x="952" y="72125"/>
                </a:lnTo>
                <a:lnTo>
                  <a:pt x="2540" y="70943"/>
                </a:lnTo>
                <a:lnTo>
                  <a:pt x="4551" y="70155"/>
                </a:lnTo>
                <a:lnTo>
                  <a:pt x="6843" y="68678"/>
                </a:lnTo>
                <a:lnTo>
                  <a:pt x="9324" y="66740"/>
                </a:lnTo>
                <a:lnTo>
                  <a:pt x="11931" y="64496"/>
                </a:lnTo>
                <a:lnTo>
                  <a:pt x="15574" y="62047"/>
                </a:lnTo>
                <a:lnTo>
                  <a:pt x="19908" y="59462"/>
                </a:lnTo>
                <a:lnTo>
                  <a:pt x="24701" y="56786"/>
                </a:lnTo>
                <a:lnTo>
                  <a:pt x="30755" y="54050"/>
                </a:lnTo>
                <a:lnTo>
                  <a:pt x="37648" y="51273"/>
                </a:lnTo>
                <a:lnTo>
                  <a:pt x="52927" y="45648"/>
                </a:lnTo>
                <a:lnTo>
                  <a:pt x="69243" y="39973"/>
                </a:lnTo>
                <a:lnTo>
                  <a:pt x="78547" y="37126"/>
                </a:lnTo>
                <a:lnTo>
                  <a:pt x="99045" y="31422"/>
                </a:lnTo>
                <a:lnTo>
                  <a:pt x="108892" y="29521"/>
                </a:lnTo>
                <a:lnTo>
                  <a:pt x="118315" y="28253"/>
                </a:lnTo>
                <a:lnTo>
                  <a:pt x="127454" y="27408"/>
                </a:lnTo>
                <a:lnTo>
                  <a:pt x="136404" y="25892"/>
                </a:lnTo>
                <a:lnTo>
                  <a:pt x="145229" y="23928"/>
                </a:lnTo>
                <a:lnTo>
                  <a:pt x="153969" y="21667"/>
                </a:lnTo>
                <a:lnTo>
                  <a:pt x="162653" y="19207"/>
                </a:lnTo>
                <a:lnTo>
                  <a:pt x="179922" y="13934"/>
                </a:lnTo>
                <a:lnTo>
                  <a:pt x="187576" y="12147"/>
                </a:lnTo>
                <a:lnTo>
                  <a:pt x="194583" y="10955"/>
                </a:lnTo>
                <a:lnTo>
                  <a:pt x="201159" y="10161"/>
                </a:lnTo>
                <a:lnTo>
                  <a:pt x="207448" y="9631"/>
                </a:lnTo>
                <a:lnTo>
                  <a:pt x="213547" y="9278"/>
                </a:lnTo>
                <a:lnTo>
                  <a:pt x="219516" y="9043"/>
                </a:lnTo>
                <a:lnTo>
                  <a:pt x="224450" y="7933"/>
                </a:lnTo>
                <a:lnTo>
                  <a:pt x="228690" y="6241"/>
                </a:lnTo>
                <a:lnTo>
                  <a:pt x="232470" y="4161"/>
                </a:lnTo>
                <a:lnTo>
                  <a:pt x="239209" y="1849"/>
                </a:lnTo>
                <a:lnTo>
                  <a:pt x="245380" y="821"/>
                </a:lnTo>
                <a:lnTo>
                  <a:pt x="248359" y="54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137"/>
          <p:cNvSpPr/>
          <p:nvPr/>
        </p:nvSpPr>
        <p:spPr>
          <a:xfrm>
            <a:off x="5737859" y="1534520"/>
            <a:ext cx="281006" cy="231416"/>
          </a:xfrm>
          <a:custGeom>
            <a:avLst/>
            <a:gdLst/>
            <a:ahLst/>
            <a:cxnLst/>
            <a:rect l="0" t="0" r="0" b="0"/>
            <a:pathLst>
              <a:path w="281006" h="231416">
                <a:moveTo>
                  <a:pt x="0" y="42820"/>
                </a:moveTo>
                <a:lnTo>
                  <a:pt x="4552" y="38269"/>
                </a:lnTo>
                <a:lnTo>
                  <a:pt x="5892" y="35976"/>
                </a:lnTo>
                <a:lnTo>
                  <a:pt x="7382" y="30888"/>
                </a:lnTo>
                <a:lnTo>
                  <a:pt x="8731" y="29150"/>
                </a:lnTo>
                <a:lnTo>
                  <a:pt x="10584" y="27992"/>
                </a:lnTo>
                <a:lnTo>
                  <a:pt x="12771" y="27219"/>
                </a:lnTo>
                <a:lnTo>
                  <a:pt x="17742" y="23821"/>
                </a:lnTo>
                <a:lnTo>
                  <a:pt x="23125" y="19136"/>
                </a:lnTo>
                <a:lnTo>
                  <a:pt x="28694" y="13878"/>
                </a:lnTo>
                <a:lnTo>
                  <a:pt x="37183" y="5564"/>
                </a:lnTo>
                <a:lnTo>
                  <a:pt x="41934" y="3695"/>
                </a:lnTo>
                <a:lnTo>
                  <a:pt x="47959" y="2449"/>
                </a:lnTo>
                <a:lnTo>
                  <a:pt x="54833" y="1618"/>
                </a:lnTo>
                <a:lnTo>
                  <a:pt x="61320" y="1065"/>
                </a:lnTo>
                <a:lnTo>
                  <a:pt x="67550" y="695"/>
                </a:lnTo>
                <a:lnTo>
                  <a:pt x="73609" y="449"/>
                </a:lnTo>
                <a:lnTo>
                  <a:pt x="100339" y="103"/>
                </a:lnTo>
                <a:lnTo>
                  <a:pt x="123287" y="0"/>
                </a:lnTo>
                <a:lnTo>
                  <a:pt x="130769" y="938"/>
                </a:lnTo>
                <a:lnTo>
                  <a:pt x="138614" y="2516"/>
                </a:lnTo>
                <a:lnTo>
                  <a:pt x="146703" y="4521"/>
                </a:lnTo>
                <a:lnTo>
                  <a:pt x="154952" y="6809"/>
                </a:lnTo>
                <a:lnTo>
                  <a:pt x="171738" y="11893"/>
                </a:lnTo>
                <a:lnTo>
                  <a:pt x="179262" y="14582"/>
                </a:lnTo>
                <a:lnTo>
                  <a:pt x="186184" y="17327"/>
                </a:lnTo>
                <a:lnTo>
                  <a:pt x="192702" y="20109"/>
                </a:lnTo>
                <a:lnTo>
                  <a:pt x="205026" y="25741"/>
                </a:lnTo>
                <a:lnTo>
                  <a:pt x="210979" y="28576"/>
                </a:lnTo>
                <a:lnTo>
                  <a:pt x="215900" y="30467"/>
                </a:lnTo>
                <a:lnTo>
                  <a:pt x="223908" y="32567"/>
                </a:lnTo>
                <a:lnTo>
                  <a:pt x="230643" y="36040"/>
                </a:lnTo>
                <a:lnTo>
                  <a:pt x="233772" y="38300"/>
                </a:lnTo>
                <a:lnTo>
                  <a:pt x="234905" y="40759"/>
                </a:lnTo>
                <a:lnTo>
                  <a:pt x="234709" y="43351"/>
                </a:lnTo>
                <a:lnTo>
                  <a:pt x="233625" y="46031"/>
                </a:lnTo>
                <a:lnTo>
                  <a:pt x="232903" y="49723"/>
                </a:lnTo>
                <a:lnTo>
                  <a:pt x="232421" y="54090"/>
                </a:lnTo>
                <a:lnTo>
                  <a:pt x="232100" y="58905"/>
                </a:lnTo>
                <a:lnTo>
                  <a:pt x="229981" y="63068"/>
                </a:lnTo>
                <a:lnTo>
                  <a:pt x="226664" y="66796"/>
                </a:lnTo>
                <a:lnTo>
                  <a:pt x="218850" y="72526"/>
                </a:lnTo>
                <a:lnTo>
                  <a:pt x="212202" y="75072"/>
                </a:lnTo>
                <a:lnTo>
                  <a:pt x="194002" y="81057"/>
                </a:lnTo>
                <a:lnTo>
                  <a:pt x="187438" y="83551"/>
                </a:lnTo>
                <a:lnTo>
                  <a:pt x="181156" y="86166"/>
                </a:lnTo>
                <a:lnTo>
                  <a:pt x="175064" y="88862"/>
                </a:lnTo>
                <a:lnTo>
                  <a:pt x="169097" y="90660"/>
                </a:lnTo>
                <a:lnTo>
                  <a:pt x="163214" y="91858"/>
                </a:lnTo>
                <a:lnTo>
                  <a:pt x="157387" y="92657"/>
                </a:lnTo>
                <a:lnTo>
                  <a:pt x="151597" y="94142"/>
                </a:lnTo>
                <a:lnTo>
                  <a:pt x="145833" y="96084"/>
                </a:lnTo>
                <a:lnTo>
                  <a:pt x="140084" y="98332"/>
                </a:lnTo>
                <a:lnTo>
                  <a:pt x="135300" y="99830"/>
                </a:lnTo>
                <a:lnTo>
                  <a:pt x="127444" y="101495"/>
                </a:lnTo>
                <a:lnTo>
                  <a:pt x="120777" y="102235"/>
                </a:lnTo>
                <a:lnTo>
                  <a:pt x="113287" y="102710"/>
                </a:lnTo>
                <a:lnTo>
                  <a:pt x="112672" y="103702"/>
                </a:lnTo>
                <a:lnTo>
                  <a:pt x="111989" y="107343"/>
                </a:lnTo>
                <a:lnTo>
                  <a:pt x="113712" y="108695"/>
                </a:lnTo>
                <a:lnTo>
                  <a:pt x="120707" y="110198"/>
                </a:lnTo>
                <a:lnTo>
                  <a:pt x="125239" y="110598"/>
                </a:lnTo>
                <a:lnTo>
                  <a:pt x="130166" y="110866"/>
                </a:lnTo>
                <a:lnTo>
                  <a:pt x="135354" y="111043"/>
                </a:lnTo>
                <a:lnTo>
                  <a:pt x="140719" y="112115"/>
                </a:lnTo>
                <a:lnTo>
                  <a:pt x="146200" y="113781"/>
                </a:lnTo>
                <a:lnTo>
                  <a:pt x="151759" y="115845"/>
                </a:lnTo>
                <a:lnTo>
                  <a:pt x="159276" y="117221"/>
                </a:lnTo>
                <a:lnTo>
                  <a:pt x="168097" y="118138"/>
                </a:lnTo>
                <a:lnTo>
                  <a:pt x="177787" y="118749"/>
                </a:lnTo>
                <a:lnTo>
                  <a:pt x="187105" y="120109"/>
                </a:lnTo>
                <a:lnTo>
                  <a:pt x="196174" y="121969"/>
                </a:lnTo>
                <a:lnTo>
                  <a:pt x="205078" y="124161"/>
                </a:lnTo>
                <a:lnTo>
                  <a:pt x="213871" y="126574"/>
                </a:lnTo>
                <a:lnTo>
                  <a:pt x="231262" y="131797"/>
                </a:lnTo>
                <a:lnTo>
                  <a:pt x="238947" y="134523"/>
                </a:lnTo>
                <a:lnTo>
                  <a:pt x="245976" y="137292"/>
                </a:lnTo>
                <a:lnTo>
                  <a:pt x="252566" y="140091"/>
                </a:lnTo>
                <a:lnTo>
                  <a:pt x="257913" y="142910"/>
                </a:lnTo>
                <a:lnTo>
                  <a:pt x="266393" y="148582"/>
                </a:lnTo>
                <a:lnTo>
                  <a:pt x="273338" y="154277"/>
                </a:lnTo>
                <a:lnTo>
                  <a:pt x="276523" y="157130"/>
                </a:lnTo>
                <a:lnTo>
                  <a:pt x="278646" y="159984"/>
                </a:lnTo>
                <a:lnTo>
                  <a:pt x="281005" y="165695"/>
                </a:lnTo>
                <a:lnTo>
                  <a:pt x="280682" y="168552"/>
                </a:lnTo>
                <a:lnTo>
                  <a:pt x="279514" y="171409"/>
                </a:lnTo>
                <a:lnTo>
                  <a:pt x="277783" y="174266"/>
                </a:lnTo>
                <a:lnTo>
                  <a:pt x="274724" y="176170"/>
                </a:lnTo>
                <a:lnTo>
                  <a:pt x="261317" y="179803"/>
                </a:lnTo>
                <a:lnTo>
                  <a:pt x="256127" y="181767"/>
                </a:lnTo>
                <a:lnTo>
                  <a:pt x="250761" y="184029"/>
                </a:lnTo>
                <a:lnTo>
                  <a:pt x="243374" y="186489"/>
                </a:lnTo>
                <a:lnTo>
                  <a:pt x="234640" y="189082"/>
                </a:lnTo>
                <a:lnTo>
                  <a:pt x="225007" y="191763"/>
                </a:lnTo>
                <a:lnTo>
                  <a:pt x="206683" y="197282"/>
                </a:lnTo>
                <a:lnTo>
                  <a:pt x="197796" y="200087"/>
                </a:lnTo>
                <a:lnTo>
                  <a:pt x="189015" y="201957"/>
                </a:lnTo>
                <a:lnTo>
                  <a:pt x="180303" y="203204"/>
                </a:lnTo>
                <a:lnTo>
                  <a:pt x="171637" y="204035"/>
                </a:lnTo>
                <a:lnTo>
                  <a:pt x="162050" y="205541"/>
                </a:lnTo>
                <a:lnTo>
                  <a:pt x="151848" y="207498"/>
                </a:lnTo>
                <a:lnTo>
                  <a:pt x="141237" y="209755"/>
                </a:lnTo>
                <a:lnTo>
                  <a:pt x="131306" y="211260"/>
                </a:lnTo>
                <a:lnTo>
                  <a:pt x="121827" y="212263"/>
                </a:lnTo>
                <a:lnTo>
                  <a:pt x="112651" y="212932"/>
                </a:lnTo>
                <a:lnTo>
                  <a:pt x="103676" y="214330"/>
                </a:lnTo>
                <a:lnTo>
                  <a:pt x="94835" y="216215"/>
                </a:lnTo>
                <a:lnTo>
                  <a:pt x="86083" y="218424"/>
                </a:lnTo>
                <a:lnTo>
                  <a:pt x="78344" y="219897"/>
                </a:lnTo>
                <a:lnTo>
                  <a:pt x="71280" y="220879"/>
                </a:lnTo>
                <a:lnTo>
                  <a:pt x="64665" y="221533"/>
                </a:lnTo>
                <a:lnTo>
                  <a:pt x="57398" y="222922"/>
                </a:lnTo>
                <a:lnTo>
                  <a:pt x="49695" y="224800"/>
                </a:lnTo>
                <a:lnTo>
                  <a:pt x="41703" y="227005"/>
                </a:lnTo>
                <a:lnTo>
                  <a:pt x="34470" y="228475"/>
                </a:lnTo>
                <a:lnTo>
                  <a:pt x="27742" y="229455"/>
                </a:lnTo>
                <a:lnTo>
                  <a:pt x="21353" y="230108"/>
                </a:lnTo>
                <a:lnTo>
                  <a:pt x="16140" y="230543"/>
                </a:lnTo>
                <a:lnTo>
                  <a:pt x="11713" y="230834"/>
                </a:lnTo>
                <a:lnTo>
                  <a:pt x="0" y="231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138"/>
          <p:cNvSpPr/>
          <p:nvPr/>
        </p:nvSpPr>
        <p:spPr>
          <a:xfrm>
            <a:off x="4495200" y="1671637"/>
            <a:ext cx="359693" cy="94299"/>
          </a:xfrm>
          <a:custGeom>
            <a:avLst/>
            <a:gdLst/>
            <a:ahLst/>
            <a:cxnLst/>
            <a:rect l="0" t="0" r="0" b="0"/>
            <a:pathLst>
              <a:path w="359693" h="94299">
                <a:moveTo>
                  <a:pt x="8220" y="94298"/>
                </a:moveTo>
                <a:lnTo>
                  <a:pt x="3669" y="94298"/>
                </a:lnTo>
                <a:lnTo>
                  <a:pt x="2328" y="93345"/>
                </a:lnTo>
                <a:lnTo>
                  <a:pt x="1434" y="91758"/>
                </a:lnTo>
                <a:lnTo>
                  <a:pt x="0" y="86917"/>
                </a:lnTo>
                <a:lnTo>
                  <a:pt x="835" y="86519"/>
                </a:lnTo>
                <a:lnTo>
                  <a:pt x="4303" y="86078"/>
                </a:lnTo>
                <a:lnTo>
                  <a:pt x="6561" y="85008"/>
                </a:lnTo>
                <a:lnTo>
                  <a:pt x="9018" y="83342"/>
                </a:lnTo>
                <a:lnTo>
                  <a:pt x="11609" y="81279"/>
                </a:lnTo>
                <a:lnTo>
                  <a:pt x="14289" y="79903"/>
                </a:lnTo>
                <a:lnTo>
                  <a:pt x="23565" y="77015"/>
                </a:lnTo>
                <a:lnTo>
                  <a:pt x="27975" y="75156"/>
                </a:lnTo>
                <a:lnTo>
                  <a:pt x="32819" y="72964"/>
                </a:lnTo>
                <a:lnTo>
                  <a:pt x="38907" y="70550"/>
                </a:lnTo>
                <a:lnTo>
                  <a:pt x="53291" y="65328"/>
                </a:lnTo>
                <a:lnTo>
                  <a:pt x="62079" y="61650"/>
                </a:lnTo>
                <a:lnTo>
                  <a:pt x="71749" y="57292"/>
                </a:lnTo>
                <a:lnTo>
                  <a:pt x="82005" y="52482"/>
                </a:lnTo>
                <a:lnTo>
                  <a:pt x="91700" y="48323"/>
                </a:lnTo>
                <a:lnTo>
                  <a:pt x="101021" y="44598"/>
                </a:lnTo>
                <a:lnTo>
                  <a:pt x="110092" y="41162"/>
                </a:lnTo>
                <a:lnTo>
                  <a:pt x="119949" y="37919"/>
                </a:lnTo>
                <a:lnTo>
                  <a:pt x="130331" y="34804"/>
                </a:lnTo>
                <a:lnTo>
                  <a:pt x="141062" y="31775"/>
                </a:lnTo>
                <a:lnTo>
                  <a:pt x="152027" y="29756"/>
                </a:lnTo>
                <a:lnTo>
                  <a:pt x="163145" y="28410"/>
                </a:lnTo>
                <a:lnTo>
                  <a:pt x="174369" y="27512"/>
                </a:lnTo>
                <a:lnTo>
                  <a:pt x="185661" y="25962"/>
                </a:lnTo>
                <a:lnTo>
                  <a:pt x="196999" y="23975"/>
                </a:lnTo>
                <a:lnTo>
                  <a:pt x="208367" y="21698"/>
                </a:lnTo>
                <a:lnTo>
                  <a:pt x="218804" y="20181"/>
                </a:lnTo>
                <a:lnTo>
                  <a:pt x="228619" y="19169"/>
                </a:lnTo>
                <a:lnTo>
                  <a:pt x="238020" y="18494"/>
                </a:lnTo>
                <a:lnTo>
                  <a:pt x="247145" y="17092"/>
                </a:lnTo>
                <a:lnTo>
                  <a:pt x="256086" y="15205"/>
                </a:lnTo>
                <a:lnTo>
                  <a:pt x="264904" y="12994"/>
                </a:lnTo>
                <a:lnTo>
                  <a:pt x="273640" y="11520"/>
                </a:lnTo>
                <a:lnTo>
                  <a:pt x="282321" y="10538"/>
                </a:lnTo>
                <a:lnTo>
                  <a:pt x="290967" y="9883"/>
                </a:lnTo>
                <a:lnTo>
                  <a:pt x="298635" y="9446"/>
                </a:lnTo>
                <a:lnTo>
                  <a:pt x="312236" y="8961"/>
                </a:lnTo>
                <a:lnTo>
                  <a:pt x="318529" y="7879"/>
                </a:lnTo>
                <a:lnTo>
                  <a:pt x="324630" y="6205"/>
                </a:lnTo>
                <a:lnTo>
                  <a:pt x="330603" y="4137"/>
                </a:lnTo>
                <a:lnTo>
                  <a:pt x="336489" y="2758"/>
                </a:lnTo>
                <a:lnTo>
                  <a:pt x="342318" y="1839"/>
                </a:lnTo>
                <a:lnTo>
                  <a:pt x="3596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139"/>
          <p:cNvSpPr/>
          <p:nvPr/>
        </p:nvSpPr>
        <p:spPr>
          <a:xfrm>
            <a:off x="4695669" y="1603066"/>
            <a:ext cx="56354" cy="240022"/>
          </a:xfrm>
          <a:custGeom>
            <a:avLst/>
            <a:gdLst/>
            <a:ahLst/>
            <a:cxnLst/>
            <a:rect l="0" t="0" r="0" b="0"/>
            <a:pathLst>
              <a:path w="56354" h="240022">
                <a:moveTo>
                  <a:pt x="13490" y="8564"/>
                </a:moveTo>
                <a:lnTo>
                  <a:pt x="5023" y="96"/>
                </a:lnTo>
                <a:lnTo>
                  <a:pt x="4035" y="61"/>
                </a:lnTo>
                <a:lnTo>
                  <a:pt x="0" y="12"/>
                </a:lnTo>
                <a:lnTo>
                  <a:pt x="2097" y="0"/>
                </a:lnTo>
                <a:lnTo>
                  <a:pt x="3037" y="950"/>
                </a:lnTo>
                <a:lnTo>
                  <a:pt x="3664" y="2535"/>
                </a:lnTo>
                <a:lnTo>
                  <a:pt x="4546" y="9317"/>
                </a:lnTo>
                <a:lnTo>
                  <a:pt x="4753" y="14614"/>
                </a:lnTo>
                <a:lnTo>
                  <a:pt x="4869" y="23903"/>
                </a:lnTo>
                <a:lnTo>
                  <a:pt x="4897" y="33161"/>
                </a:lnTo>
                <a:lnTo>
                  <a:pt x="5856" y="38297"/>
                </a:lnTo>
                <a:lnTo>
                  <a:pt x="7448" y="43626"/>
                </a:lnTo>
                <a:lnTo>
                  <a:pt x="9463" y="49083"/>
                </a:lnTo>
                <a:lnTo>
                  <a:pt x="10805" y="55579"/>
                </a:lnTo>
                <a:lnTo>
                  <a:pt x="11701" y="62767"/>
                </a:lnTo>
                <a:lnTo>
                  <a:pt x="12297" y="70417"/>
                </a:lnTo>
                <a:lnTo>
                  <a:pt x="13647" y="77422"/>
                </a:lnTo>
                <a:lnTo>
                  <a:pt x="15500" y="83996"/>
                </a:lnTo>
                <a:lnTo>
                  <a:pt x="17688" y="90285"/>
                </a:lnTo>
                <a:lnTo>
                  <a:pt x="19146" y="96382"/>
                </a:lnTo>
                <a:lnTo>
                  <a:pt x="20119" y="102351"/>
                </a:lnTo>
                <a:lnTo>
                  <a:pt x="20766" y="108236"/>
                </a:lnTo>
                <a:lnTo>
                  <a:pt x="21199" y="114065"/>
                </a:lnTo>
                <a:lnTo>
                  <a:pt x="21487" y="119855"/>
                </a:lnTo>
                <a:lnTo>
                  <a:pt x="21679" y="125620"/>
                </a:lnTo>
                <a:lnTo>
                  <a:pt x="22760" y="131369"/>
                </a:lnTo>
                <a:lnTo>
                  <a:pt x="24432" y="137106"/>
                </a:lnTo>
                <a:lnTo>
                  <a:pt x="26500" y="142836"/>
                </a:lnTo>
                <a:lnTo>
                  <a:pt x="27879" y="148561"/>
                </a:lnTo>
                <a:lnTo>
                  <a:pt x="28798" y="154283"/>
                </a:lnTo>
                <a:lnTo>
                  <a:pt x="29410" y="160002"/>
                </a:lnTo>
                <a:lnTo>
                  <a:pt x="30771" y="165720"/>
                </a:lnTo>
                <a:lnTo>
                  <a:pt x="32631" y="171437"/>
                </a:lnTo>
                <a:lnTo>
                  <a:pt x="34824" y="177154"/>
                </a:lnTo>
                <a:lnTo>
                  <a:pt x="36285" y="182869"/>
                </a:lnTo>
                <a:lnTo>
                  <a:pt x="37259" y="188585"/>
                </a:lnTo>
                <a:lnTo>
                  <a:pt x="37909" y="194300"/>
                </a:lnTo>
                <a:lnTo>
                  <a:pt x="39294" y="199063"/>
                </a:lnTo>
                <a:lnTo>
                  <a:pt x="41170" y="203191"/>
                </a:lnTo>
                <a:lnTo>
                  <a:pt x="43374" y="206895"/>
                </a:lnTo>
                <a:lnTo>
                  <a:pt x="44843" y="210317"/>
                </a:lnTo>
                <a:lnTo>
                  <a:pt x="46475" y="216659"/>
                </a:lnTo>
                <a:lnTo>
                  <a:pt x="47200" y="222653"/>
                </a:lnTo>
                <a:lnTo>
                  <a:pt x="47746" y="230934"/>
                </a:lnTo>
                <a:lnTo>
                  <a:pt x="48710" y="232058"/>
                </a:lnTo>
                <a:lnTo>
                  <a:pt x="50306" y="233760"/>
                </a:lnTo>
                <a:lnTo>
                  <a:pt x="56353" y="2400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140"/>
          <p:cNvSpPr/>
          <p:nvPr/>
        </p:nvSpPr>
        <p:spPr>
          <a:xfrm>
            <a:off x="4872037" y="1551634"/>
            <a:ext cx="306605" cy="274309"/>
          </a:xfrm>
          <a:custGeom>
            <a:avLst/>
            <a:gdLst/>
            <a:ahLst/>
            <a:cxnLst/>
            <a:rect l="0" t="0" r="0" b="0"/>
            <a:pathLst>
              <a:path w="306605" h="274309">
                <a:moveTo>
                  <a:pt x="0" y="17133"/>
                </a:moveTo>
                <a:lnTo>
                  <a:pt x="4551" y="12582"/>
                </a:lnTo>
                <a:lnTo>
                  <a:pt x="11865" y="7808"/>
                </a:lnTo>
                <a:lnTo>
                  <a:pt x="22981" y="1533"/>
                </a:lnTo>
                <a:lnTo>
                  <a:pt x="32121" y="675"/>
                </a:lnTo>
                <a:lnTo>
                  <a:pt x="44756" y="293"/>
                </a:lnTo>
                <a:lnTo>
                  <a:pt x="70930" y="48"/>
                </a:lnTo>
                <a:lnTo>
                  <a:pt x="107885" y="0"/>
                </a:lnTo>
                <a:lnTo>
                  <a:pt x="116691" y="949"/>
                </a:lnTo>
                <a:lnTo>
                  <a:pt x="124466" y="2533"/>
                </a:lnTo>
                <a:lnTo>
                  <a:pt x="131555" y="4542"/>
                </a:lnTo>
                <a:lnTo>
                  <a:pt x="139138" y="5882"/>
                </a:lnTo>
                <a:lnTo>
                  <a:pt x="147051" y="6775"/>
                </a:lnTo>
                <a:lnTo>
                  <a:pt x="155184" y="7370"/>
                </a:lnTo>
                <a:lnTo>
                  <a:pt x="161559" y="8719"/>
                </a:lnTo>
                <a:lnTo>
                  <a:pt x="166761" y="10571"/>
                </a:lnTo>
                <a:lnTo>
                  <a:pt x="175081" y="15169"/>
                </a:lnTo>
                <a:lnTo>
                  <a:pt x="181954" y="20388"/>
                </a:lnTo>
                <a:lnTo>
                  <a:pt x="184167" y="24065"/>
                </a:lnTo>
                <a:lnTo>
                  <a:pt x="185643" y="28422"/>
                </a:lnTo>
                <a:lnTo>
                  <a:pt x="186627" y="33232"/>
                </a:lnTo>
                <a:lnTo>
                  <a:pt x="186331" y="37390"/>
                </a:lnTo>
                <a:lnTo>
                  <a:pt x="185181" y="41115"/>
                </a:lnTo>
                <a:lnTo>
                  <a:pt x="176491" y="58489"/>
                </a:lnTo>
                <a:lnTo>
                  <a:pt x="172906" y="62801"/>
                </a:lnTo>
                <a:lnTo>
                  <a:pt x="163842" y="70132"/>
                </a:lnTo>
                <a:lnTo>
                  <a:pt x="158758" y="74373"/>
                </a:lnTo>
                <a:lnTo>
                  <a:pt x="153464" y="79106"/>
                </a:lnTo>
                <a:lnTo>
                  <a:pt x="148029" y="84166"/>
                </a:lnTo>
                <a:lnTo>
                  <a:pt x="142501" y="88492"/>
                </a:lnTo>
                <a:lnTo>
                  <a:pt x="136911" y="92328"/>
                </a:lnTo>
                <a:lnTo>
                  <a:pt x="131279" y="95838"/>
                </a:lnTo>
                <a:lnTo>
                  <a:pt x="125619" y="99130"/>
                </a:lnTo>
                <a:lnTo>
                  <a:pt x="114251" y="105329"/>
                </a:lnTo>
                <a:lnTo>
                  <a:pt x="108552" y="107363"/>
                </a:lnTo>
                <a:lnTo>
                  <a:pt x="102848" y="108719"/>
                </a:lnTo>
                <a:lnTo>
                  <a:pt x="97141" y="109623"/>
                </a:lnTo>
                <a:lnTo>
                  <a:pt x="88259" y="113167"/>
                </a:lnTo>
                <a:lnTo>
                  <a:pt x="84556" y="115446"/>
                </a:lnTo>
                <a:lnTo>
                  <a:pt x="82088" y="117917"/>
                </a:lnTo>
                <a:lnTo>
                  <a:pt x="80444" y="120518"/>
                </a:lnTo>
                <a:lnTo>
                  <a:pt x="77803" y="126984"/>
                </a:lnTo>
                <a:lnTo>
                  <a:pt x="78539" y="127514"/>
                </a:lnTo>
                <a:lnTo>
                  <a:pt x="85077" y="129214"/>
                </a:lnTo>
                <a:lnTo>
                  <a:pt x="93692" y="132987"/>
                </a:lnTo>
                <a:lnTo>
                  <a:pt x="99609" y="134374"/>
                </a:lnTo>
                <a:lnTo>
                  <a:pt x="106411" y="135299"/>
                </a:lnTo>
                <a:lnTo>
                  <a:pt x="113803" y="135915"/>
                </a:lnTo>
                <a:lnTo>
                  <a:pt x="122542" y="137278"/>
                </a:lnTo>
                <a:lnTo>
                  <a:pt x="132177" y="139140"/>
                </a:lnTo>
                <a:lnTo>
                  <a:pt x="142410" y="141333"/>
                </a:lnTo>
                <a:lnTo>
                  <a:pt x="153995" y="142796"/>
                </a:lnTo>
                <a:lnTo>
                  <a:pt x="166481" y="143771"/>
                </a:lnTo>
                <a:lnTo>
                  <a:pt x="179567" y="144421"/>
                </a:lnTo>
                <a:lnTo>
                  <a:pt x="192101" y="145806"/>
                </a:lnTo>
                <a:lnTo>
                  <a:pt x="204268" y="147683"/>
                </a:lnTo>
                <a:lnTo>
                  <a:pt x="216188" y="149886"/>
                </a:lnTo>
                <a:lnTo>
                  <a:pt x="226994" y="152308"/>
                </a:lnTo>
                <a:lnTo>
                  <a:pt x="237054" y="154875"/>
                </a:lnTo>
                <a:lnTo>
                  <a:pt x="246618" y="157538"/>
                </a:lnTo>
                <a:lnTo>
                  <a:pt x="264866" y="163038"/>
                </a:lnTo>
                <a:lnTo>
                  <a:pt x="273733" y="165838"/>
                </a:lnTo>
                <a:lnTo>
                  <a:pt x="280596" y="168657"/>
                </a:lnTo>
                <a:lnTo>
                  <a:pt x="286124" y="171489"/>
                </a:lnTo>
                <a:lnTo>
                  <a:pt x="294806" y="177176"/>
                </a:lnTo>
                <a:lnTo>
                  <a:pt x="301840" y="182878"/>
                </a:lnTo>
                <a:lnTo>
                  <a:pt x="304097" y="186685"/>
                </a:lnTo>
                <a:lnTo>
                  <a:pt x="305601" y="191128"/>
                </a:lnTo>
                <a:lnTo>
                  <a:pt x="306604" y="195994"/>
                </a:lnTo>
                <a:lnTo>
                  <a:pt x="306320" y="200191"/>
                </a:lnTo>
                <a:lnTo>
                  <a:pt x="305179" y="203942"/>
                </a:lnTo>
                <a:lnTo>
                  <a:pt x="301370" y="210649"/>
                </a:lnTo>
                <a:lnTo>
                  <a:pt x="296502" y="216805"/>
                </a:lnTo>
                <a:lnTo>
                  <a:pt x="291966" y="220733"/>
                </a:lnTo>
                <a:lnTo>
                  <a:pt x="286084" y="225256"/>
                </a:lnTo>
                <a:lnTo>
                  <a:pt x="279305" y="230177"/>
                </a:lnTo>
                <a:lnTo>
                  <a:pt x="271928" y="233457"/>
                </a:lnTo>
                <a:lnTo>
                  <a:pt x="264153" y="235644"/>
                </a:lnTo>
                <a:lnTo>
                  <a:pt x="256112" y="237102"/>
                </a:lnTo>
                <a:lnTo>
                  <a:pt x="247894" y="239979"/>
                </a:lnTo>
                <a:lnTo>
                  <a:pt x="239557" y="243802"/>
                </a:lnTo>
                <a:lnTo>
                  <a:pt x="231142" y="248256"/>
                </a:lnTo>
                <a:lnTo>
                  <a:pt x="221723" y="251225"/>
                </a:lnTo>
                <a:lnTo>
                  <a:pt x="211632" y="253204"/>
                </a:lnTo>
                <a:lnTo>
                  <a:pt x="201096" y="254524"/>
                </a:lnTo>
                <a:lnTo>
                  <a:pt x="191214" y="256356"/>
                </a:lnTo>
                <a:lnTo>
                  <a:pt x="181768" y="258530"/>
                </a:lnTo>
                <a:lnTo>
                  <a:pt x="172614" y="260932"/>
                </a:lnTo>
                <a:lnTo>
                  <a:pt x="164606" y="262533"/>
                </a:lnTo>
                <a:lnTo>
                  <a:pt x="157362" y="263601"/>
                </a:lnTo>
                <a:lnTo>
                  <a:pt x="150628" y="264312"/>
                </a:lnTo>
                <a:lnTo>
                  <a:pt x="144234" y="265739"/>
                </a:lnTo>
                <a:lnTo>
                  <a:pt x="138066" y="267643"/>
                </a:lnTo>
                <a:lnTo>
                  <a:pt x="132049" y="269865"/>
                </a:lnTo>
                <a:lnTo>
                  <a:pt x="122824" y="272333"/>
                </a:lnTo>
                <a:lnTo>
                  <a:pt x="115548" y="273430"/>
                </a:lnTo>
                <a:lnTo>
                  <a:pt x="107050" y="274048"/>
                </a:lnTo>
                <a:lnTo>
                  <a:pt x="102870" y="2743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141"/>
          <p:cNvSpPr/>
          <p:nvPr/>
        </p:nvSpPr>
        <p:spPr>
          <a:xfrm>
            <a:off x="1545907" y="2768917"/>
            <a:ext cx="360046" cy="42864"/>
          </a:xfrm>
          <a:custGeom>
            <a:avLst/>
            <a:gdLst/>
            <a:ahLst/>
            <a:cxnLst/>
            <a:rect l="0" t="0" r="0" b="0"/>
            <a:pathLst>
              <a:path w="360046" h="42864">
                <a:moveTo>
                  <a:pt x="0" y="42863"/>
                </a:moveTo>
                <a:lnTo>
                  <a:pt x="4551" y="42863"/>
                </a:lnTo>
                <a:lnTo>
                  <a:pt x="6844" y="41910"/>
                </a:lnTo>
                <a:lnTo>
                  <a:pt x="9325" y="40323"/>
                </a:lnTo>
                <a:lnTo>
                  <a:pt x="11932" y="38312"/>
                </a:lnTo>
                <a:lnTo>
                  <a:pt x="15574" y="36971"/>
                </a:lnTo>
                <a:lnTo>
                  <a:pt x="19908" y="36077"/>
                </a:lnTo>
                <a:lnTo>
                  <a:pt x="24702" y="35482"/>
                </a:lnTo>
                <a:lnTo>
                  <a:pt x="29803" y="34132"/>
                </a:lnTo>
                <a:lnTo>
                  <a:pt x="35109" y="32280"/>
                </a:lnTo>
                <a:lnTo>
                  <a:pt x="40551" y="30092"/>
                </a:lnTo>
                <a:lnTo>
                  <a:pt x="47989" y="28634"/>
                </a:lnTo>
                <a:lnTo>
                  <a:pt x="56758" y="27662"/>
                </a:lnTo>
                <a:lnTo>
                  <a:pt x="66413" y="27014"/>
                </a:lnTo>
                <a:lnTo>
                  <a:pt x="75708" y="25629"/>
                </a:lnTo>
                <a:lnTo>
                  <a:pt x="84762" y="23754"/>
                </a:lnTo>
                <a:lnTo>
                  <a:pt x="93655" y="21551"/>
                </a:lnTo>
                <a:lnTo>
                  <a:pt x="103395" y="20082"/>
                </a:lnTo>
                <a:lnTo>
                  <a:pt x="113697" y="19103"/>
                </a:lnTo>
                <a:lnTo>
                  <a:pt x="124376" y="18451"/>
                </a:lnTo>
                <a:lnTo>
                  <a:pt x="148941" y="17725"/>
                </a:lnTo>
                <a:lnTo>
                  <a:pt x="162159" y="17532"/>
                </a:lnTo>
                <a:lnTo>
                  <a:pt x="174781" y="16450"/>
                </a:lnTo>
                <a:lnTo>
                  <a:pt x="187006" y="14777"/>
                </a:lnTo>
                <a:lnTo>
                  <a:pt x="198965" y="12709"/>
                </a:lnTo>
                <a:lnTo>
                  <a:pt x="211701" y="11330"/>
                </a:lnTo>
                <a:lnTo>
                  <a:pt x="224954" y="10411"/>
                </a:lnTo>
                <a:lnTo>
                  <a:pt x="250475" y="9390"/>
                </a:lnTo>
                <a:lnTo>
                  <a:pt x="271342" y="8936"/>
                </a:lnTo>
                <a:lnTo>
                  <a:pt x="280907" y="7862"/>
                </a:lnTo>
                <a:lnTo>
                  <a:pt x="290141" y="6194"/>
                </a:lnTo>
                <a:lnTo>
                  <a:pt x="299155" y="4129"/>
                </a:lnTo>
                <a:lnTo>
                  <a:pt x="307069" y="2753"/>
                </a:lnTo>
                <a:lnTo>
                  <a:pt x="314250" y="1835"/>
                </a:lnTo>
                <a:lnTo>
                  <a:pt x="320943" y="1224"/>
                </a:lnTo>
                <a:lnTo>
                  <a:pt x="327309" y="816"/>
                </a:lnTo>
                <a:lnTo>
                  <a:pt x="339463" y="363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42"/>
          <p:cNvSpPr/>
          <p:nvPr/>
        </p:nvSpPr>
        <p:spPr>
          <a:xfrm>
            <a:off x="1751647" y="2683192"/>
            <a:ext cx="68581" cy="265748"/>
          </a:xfrm>
          <a:custGeom>
            <a:avLst/>
            <a:gdLst/>
            <a:ahLst/>
            <a:cxnLst/>
            <a:rect l="0" t="0" r="0" b="0"/>
            <a:pathLst>
              <a:path w="68581" h="265748">
                <a:moveTo>
                  <a:pt x="8572" y="0"/>
                </a:moveTo>
                <a:lnTo>
                  <a:pt x="353" y="0"/>
                </a:lnTo>
                <a:lnTo>
                  <a:pt x="70" y="7797"/>
                </a:lnTo>
                <a:lnTo>
                  <a:pt x="0" y="78968"/>
                </a:lnTo>
                <a:lnTo>
                  <a:pt x="953" y="85982"/>
                </a:lnTo>
                <a:lnTo>
                  <a:pt x="2540" y="92564"/>
                </a:lnTo>
                <a:lnTo>
                  <a:pt x="11932" y="121366"/>
                </a:lnTo>
                <a:lnTo>
                  <a:pt x="12717" y="128536"/>
                </a:lnTo>
                <a:lnTo>
                  <a:pt x="12288" y="135221"/>
                </a:lnTo>
                <a:lnTo>
                  <a:pt x="11050" y="141582"/>
                </a:lnTo>
                <a:lnTo>
                  <a:pt x="11176" y="147728"/>
                </a:lnTo>
                <a:lnTo>
                  <a:pt x="12213" y="153730"/>
                </a:lnTo>
                <a:lnTo>
                  <a:pt x="13857" y="159637"/>
                </a:lnTo>
                <a:lnTo>
                  <a:pt x="14953" y="166432"/>
                </a:lnTo>
                <a:lnTo>
                  <a:pt x="15684" y="173820"/>
                </a:lnTo>
                <a:lnTo>
                  <a:pt x="16171" y="181602"/>
                </a:lnTo>
                <a:lnTo>
                  <a:pt x="17448" y="188696"/>
                </a:lnTo>
                <a:lnTo>
                  <a:pt x="19252" y="195330"/>
                </a:lnTo>
                <a:lnTo>
                  <a:pt x="21407" y="201657"/>
                </a:lnTo>
                <a:lnTo>
                  <a:pt x="23796" y="206828"/>
                </a:lnTo>
                <a:lnTo>
                  <a:pt x="26342" y="211228"/>
                </a:lnTo>
                <a:lnTo>
                  <a:pt x="28991" y="215114"/>
                </a:lnTo>
                <a:lnTo>
                  <a:pt x="31710" y="219609"/>
                </a:lnTo>
                <a:lnTo>
                  <a:pt x="34475" y="224511"/>
                </a:lnTo>
                <a:lnTo>
                  <a:pt x="41206" y="236965"/>
                </a:lnTo>
                <a:lnTo>
                  <a:pt x="46922" y="248224"/>
                </a:lnTo>
                <a:lnTo>
                  <a:pt x="49379" y="251207"/>
                </a:lnTo>
                <a:lnTo>
                  <a:pt x="51969" y="253197"/>
                </a:lnTo>
                <a:lnTo>
                  <a:pt x="54649" y="254523"/>
                </a:lnTo>
                <a:lnTo>
                  <a:pt x="57387" y="256359"/>
                </a:lnTo>
                <a:lnTo>
                  <a:pt x="60166" y="258536"/>
                </a:lnTo>
                <a:lnTo>
                  <a:pt x="6858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43"/>
          <p:cNvSpPr/>
          <p:nvPr/>
        </p:nvSpPr>
        <p:spPr>
          <a:xfrm>
            <a:off x="2017394" y="2633097"/>
            <a:ext cx="325757" cy="264260"/>
          </a:xfrm>
          <a:custGeom>
            <a:avLst/>
            <a:gdLst/>
            <a:ahLst/>
            <a:cxnLst/>
            <a:rect l="0" t="0" r="0" b="0"/>
            <a:pathLst>
              <a:path w="325757" h="264260">
                <a:moveTo>
                  <a:pt x="0" y="75813"/>
                </a:moveTo>
                <a:lnTo>
                  <a:pt x="11932" y="63881"/>
                </a:lnTo>
                <a:lnTo>
                  <a:pt x="13670" y="61191"/>
                </a:lnTo>
                <a:lnTo>
                  <a:pt x="15601" y="55661"/>
                </a:lnTo>
                <a:lnTo>
                  <a:pt x="18999" y="50029"/>
                </a:lnTo>
                <a:lnTo>
                  <a:pt x="21239" y="47194"/>
                </a:lnTo>
                <a:lnTo>
                  <a:pt x="28807" y="41503"/>
                </a:lnTo>
                <a:lnTo>
                  <a:pt x="37568" y="35799"/>
                </a:lnTo>
                <a:lnTo>
                  <a:pt x="44637" y="30089"/>
                </a:lnTo>
                <a:lnTo>
                  <a:pt x="53494" y="24376"/>
                </a:lnTo>
                <a:lnTo>
                  <a:pt x="58523" y="21519"/>
                </a:lnTo>
                <a:lnTo>
                  <a:pt x="64733" y="18662"/>
                </a:lnTo>
                <a:lnTo>
                  <a:pt x="71731" y="15805"/>
                </a:lnTo>
                <a:lnTo>
                  <a:pt x="79253" y="12947"/>
                </a:lnTo>
                <a:lnTo>
                  <a:pt x="86173" y="11042"/>
                </a:lnTo>
                <a:lnTo>
                  <a:pt x="92691" y="9773"/>
                </a:lnTo>
                <a:lnTo>
                  <a:pt x="98942" y="8926"/>
                </a:lnTo>
                <a:lnTo>
                  <a:pt x="105014" y="7409"/>
                </a:lnTo>
                <a:lnTo>
                  <a:pt x="110967" y="5445"/>
                </a:lnTo>
                <a:lnTo>
                  <a:pt x="116841" y="3184"/>
                </a:lnTo>
                <a:lnTo>
                  <a:pt x="123614" y="1676"/>
                </a:lnTo>
                <a:lnTo>
                  <a:pt x="130987" y="671"/>
                </a:lnTo>
                <a:lnTo>
                  <a:pt x="138760" y="0"/>
                </a:lnTo>
                <a:lnTo>
                  <a:pt x="144894" y="506"/>
                </a:lnTo>
                <a:lnTo>
                  <a:pt x="159031" y="4816"/>
                </a:lnTo>
                <a:lnTo>
                  <a:pt x="164124" y="5621"/>
                </a:lnTo>
                <a:lnTo>
                  <a:pt x="169423" y="6159"/>
                </a:lnTo>
                <a:lnTo>
                  <a:pt x="174862" y="6517"/>
                </a:lnTo>
                <a:lnTo>
                  <a:pt x="180392" y="6755"/>
                </a:lnTo>
                <a:lnTo>
                  <a:pt x="185984" y="6914"/>
                </a:lnTo>
                <a:lnTo>
                  <a:pt x="190665" y="8925"/>
                </a:lnTo>
                <a:lnTo>
                  <a:pt x="194737" y="12171"/>
                </a:lnTo>
                <a:lnTo>
                  <a:pt x="200850" y="19905"/>
                </a:lnTo>
                <a:lnTo>
                  <a:pt x="203567" y="26517"/>
                </a:lnTo>
                <a:lnTo>
                  <a:pt x="205244" y="30566"/>
                </a:lnTo>
                <a:lnTo>
                  <a:pt x="207314" y="35171"/>
                </a:lnTo>
                <a:lnTo>
                  <a:pt x="209647" y="40146"/>
                </a:lnTo>
                <a:lnTo>
                  <a:pt x="210250" y="45367"/>
                </a:lnTo>
                <a:lnTo>
                  <a:pt x="209699" y="50753"/>
                </a:lnTo>
                <a:lnTo>
                  <a:pt x="208380" y="56249"/>
                </a:lnTo>
                <a:lnTo>
                  <a:pt x="207500" y="61818"/>
                </a:lnTo>
                <a:lnTo>
                  <a:pt x="206914" y="67435"/>
                </a:lnTo>
                <a:lnTo>
                  <a:pt x="206522" y="73085"/>
                </a:lnTo>
                <a:lnTo>
                  <a:pt x="205309" y="78757"/>
                </a:lnTo>
                <a:lnTo>
                  <a:pt x="203548" y="84443"/>
                </a:lnTo>
                <a:lnTo>
                  <a:pt x="201421" y="90139"/>
                </a:lnTo>
                <a:lnTo>
                  <a:pt x="198099" y="95841"/>
                </a:lnTo>
                <a:lnTo>
                  <a:pt x="193978" y="101547"/>
                </a:lnTo>
                <a:lnTo>
                  <a:pt x="189327" y="107257"/>
                </a:lnTo>
                <a:lnTo>
                  <a:pt x="184320" y="113920"/>
                </a:lnTo>
                <a:lnTo>
                  <a:pt x="173678" y="128944"/>
                </a:lnTo>
                <a:lnTo>
                  <a:pt x="168173" y="135999"/>
                </a:lnTo>
                <a:lnTo>
                  <a:pt x="162598" y="142607"/>
                </a:lnTo>
                <a:lnTo>
                  <a:pt x="156976" y="148917"/>
                </a:lnTo>
                <a:lnTo>
                  <a:pt x="145650" y="161008"/>
                </a:lnTo>
                <a:lnTo>
                  <a:pt x="118099" y="189091"/>
                </a:lnTo>
                <a:lnTo>
                  <a:pt x="84208" y="223060"/>
                </a:lnTo>
                <a:lnTo>
                  <a:pt x="81856" y="226365"/>
                </a:lnTo>
                <a:lnTo>
                  <a:pt x="79243" y="232577"/>
                </a:lnTo>
                <a:lnTo>
                  <a:pt x="78082" y="238513"/>
                </a:lnTo>
                <a:lnTo>
                  <a:pt x="77772" y="241430"/>
                </a:lnTo>
                <a:lnTo>
                  <a:pt x="78518" y="244326"/>
                </a:lnTo>
                <a:lnTo>
                  <a:pt x="81887" y="250085"/>
                </a:lnTo>
                <a:lnTo>
                  <a:pt x="89100" y="255820"/>
                </a:lnTo>
                <a:lnTo>
                  <a:pt x="97703" y="260591"/>
                </a:lnTo>
                <a:lnTo>
                  <a:pt x="104701" y="262711"/>
                </a:lnTo>
                <a:lnTo>
                  <a:pt x="109806" y="263277"/>
                </a:lnTo>
                <a:lnTo>
                  <a:pt x="116067" y="263654"/>
                </a:lnTo>
                <a:lnTo>
                  <a:pt x="130643" y="264072"/>
                </a:lnTo>
                <a:lnTo>
                  <a:pt x="146646" y="264259"/>
                </a:lnTo>
                <a:lnTo>
                  <a:pt x="154914" y="263356"/>
                </a:lnTo>
                <a:lnTo>
                  <a:pt x="163284" y="261801"/>
                </a:lnTo>
                <a:lnTo>
                  <a:pt x="171721" y="259813"/>
                </a:lnTo>
                <a:lnTo>
                  <a:pt x="181156" y="258487"/>
                </a:lnTo>
                <a:lnTo>
                  <a:pt x="191256" y="257603"/>
                </a:lnTo>
                <a:lnTo>
                  <a:pt x="201799" y="257014"/>
                </a:lnTo>
                <a:lnTo>
                  <a:pt x="211685" y="255668"/>
                </a:lnTo>
                <a:lnTo>
                  <a:pt x="221134" y="253819"/>
                </a:lnTo>
                <a:lnTo>
                  <a:pt x="230290" y="251634"/>
                </a:lnTo>
                <a:lnTo>
                  <a:pt x="239252" y="250176"/>
                </a:lnTo>
                <a:lnTo>
                  <a:pt x="248084" y="249205"/>
                </a:lnTo>
                <a:lnTo>
                  <a:pt x="256829" y="248558"/>
                </a:lnTo>
                <a:lnTo>
                  <a:pt x="264565" y="248126"/>
                </a:lnTo>
                <a:lnTo>
                  <a:pt x="278240" y="247646"/>
                </a:lnTo>
                <a:lnTo>
                  <a:pt x="284553" y="246566"/>
                </a:lnTo>
                <a:lnTo>
                  <a:pt x="290667" y="244893"/>
                </a:lnTo>
                <a:lnTo>
                  <a:pt x="296649" y="242825"/>
                </a:lnTo>
                <a:lnTo>
                  <a:pt x="302541" y="241447"/>
                </a:lnTo>
                <a:lnTo>
                  <a:pt x="308374" y="240528"/>
                </a:lnTo>
                <a:lnTo>
                  <a:pt x="325756" y="2386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44"/>
          <p:cNvSpPr/>
          <p:nvPr/>
        </p:nvSpPr>
        <p:spPr>
          <a:xfrm>
            <a:off x="2377439" y="2666078"/>
            <a:ext cx="205741" cy="222489"/>
          </a:xfrm>
          <a:custGeom>
            <a:avLst/>
            <a:gdLst/>
            <a:ahLst/>
            <a:cxnLst/>
            <a:rect l="0" t="0" r="0" b="0"/>
            <a:pathLst>
              <a:path w="205741" h="222489">
                <a:moveTo>
                  <a:pt x="0" y="8542"/>
                </a:moveTo>
                <a:lnTo>
                  <a:pt x="0" y="1161"/>
                </a:lnTo>
                <a:lnTo>
                  <a:pt x="953" y="764"/>
                </a:lnTo>
                <a:lnTo>
                  <a:pt x="7381" y="74"/>
                </a:lnTo>
                <a:lnTo>
                  <a:pt x="8220" y="0"/>
                </a:lnTo>
                <a:lnTo>
                  <a:pt x="8503" y="6819"/>
                </a:lnTo>
                <a:lnTo>
                  <a:pt x="8542" y="11904"/>
                </a:lnTo>
                <a:lnTo>
                  <a:pt x="9505" y="14593"/>
                </a:lnTo>
                <a:lnTo>
                  <a:pt x="13115" y="20121"/>
                </a:lnTo>
                <a:lnTo>
                  <a:pt x="17894" y="25753"/>
                </a:lnTo>
                <a:lnTo>
                  <a:pt x="23193" y="32384"/>
                </a:lnTo>
                <a:lnTo>
                  <a:pt x="25940" y="36819"/>
                </a:lnTo>
                <a:lnTo>
                  <a:pt x="28723" y="41680"/>
                </a:lnTo>
                <a:lnTo>
                  <a:pt x="34356" y="52162"/>
                </a:lnTo>
                <a:lnTo>
                  <a:pt x="54297" y="91453"/>
                </a:lnTo>
                <a:lnTo>
                  <a:pt x="58105" y="97154"/>
                </a:lnTo>
                <a:lnTo>
                  <a:pt x="62550" y="102859"/>
                </a:lnTo>
                <a:lnTo>
                  <a:pt x="67417" y="108567"/>
                </a:lnTo>
                <a:lnTo>
                  <a:pt x="72568" y="113325"/>
                </a:lnTo>
                <a:lnTo>
                  <a:pt x="77906" y="117450"/>
                </a:lnTo>
                <a:lnTo>
                  <a:pt x="83370" y="121152"/>
                </a:lnTo>
                <a:lnTo>
                  <a:pt x="87965" y="125525"/>
                </a:lnTo>
                <a:lnTo>
                  <a:pt x="91981" y="130346"/>
                </a:lnTo>
                <a:lnTo>
                  <a:pt x="95611" y="135464"/>
                </a:lnTo>
                <a:lnTo>
                  <a:pt x="99936" y="140782"/>
                </a:lnTo>
                <a:lnTo>
                  <a:pt x="104724" y="146232"/>
                </a:lnTo>
                <a:lnTo>
                  <a:pt x="109821" y="151770"/>
                </a:lnTo>
                <a:lnTo>
                  <a:pt x="115124" y="156415"/>
                </a:lnTo>
                <a:lnTo>
                  <a:pt x="120565" y="160464"/>
                </a:lnTo>
                <a:lnTo>
                  <a:pt x="126097" y="164115"/>
                </a:lnTo>
                <a:lnTo>
                  <a:pt x="130737" y="168455"/>
                </a:lnTo>
                <a:lnTo>
                  <a:pt x="134783" y="173253"/>
                </a:lnTo>
                <a:lnTo>
                  <a:pt x="138433" y="178357"/>
                </a:lnTo>
                <a:lnTo>
                  <a:pt x="141819" y="182712"/>
                </a:lnTo>
                <a:lnTo>
                  <a:pt x="145029" y="186567"/>
                </a:lnTo>
                <a:lnTo>
                  <a:pt x="148121" y="190091"/>
                </a:lnTo>
                <a:lnTo>
                  <a:pt x="152087" y="193392"/>
                </a:lnTo>
                <a:lnTo>
                  <a:pt x="156637" y="196545"/>
                </a:lnTo>
                <a:lnTo>
                  <a:pt x="161575" y="199600"/>
                </a:lnTo>
                <a:lnTo>
                  <a:pt x="165819" y="202588"/>
                </a:lnTo>
                <a:lnTo>
                  <a:pt x="169601" y="205534"/>
                </a:lnTo>
                <a:lnTo>
                  <a:pt x="173075" y="208450"/>
                </a:lnTo>
                <a:lnTo>
                  <a:pt x="179475" y="211690"/>
                </a:lnTo>
                <a:lnTo>
                  <a:pt x="185495" y="213130"/>
                </a:lnTo>
                <a:lnTo>
                  <a:pt x="191345" y="213770"/>
                </a:lnTo>
                <a:lnTo>
                  <a:pt x="193286" y="214893"/>
                </a:lnTo>
                <a:lnTo>
                  <a:pt x="194580" y="216594"/>
                </a:lnTo>
                <a:lnTo>
                  <a:pt x="196657" y="221618"/>
                </a:lnTo>
                <a:lnTo>
                  <a:pt x="197780" y="222030"/>
                </a:lnTo>
                <a:lnTo>
                  <a:pt x="201567" y="222488"/>
                </a:lnTo>
                <a:lnTo>
                  <a:pt x="202958" y="221657"/>
                </a:lnTo>
                <a:lnTo>
                  <a:pt x="203886" y="220151"/>
                </a:lnTo>
                <a:lnTo>
                  <a:pt x="205740" y="2142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45"/>
          <p:cNvSpPr/>
          <p:nvPr/>
        </p:nvSpPr>
        <p:spPr>
          <a:xfrm>
            <a:off x="2317432" y="2691764"/>
            <a:ext cx="282894" cy="205742"/>
          </a:xfrm>
          <a:custGeom>
            <a:avLst/>
            <a:gdLst/>
            <a:ahLst/>
            <a:cxnLst/>
            <a:rect l="0" t="0" r="0" b="0"/>
            <a:pathLst>
              <a:path w="282894" h="205742">
                <a:moveTo>
                  <a:pt x="282893" y="0"/>
                </a:moveTo>
                <a:lnTo>
                  <a:pt x="282893" y="4552"/>
                </a:lnTo>
                <a:lnTo>
                  <a:pt x="280987" y="6845"/>
                </a:lnTo>
                <a:lnTo>
                  <a:pt x="273791" y="11932"/>
                </a:lnTo>
                <a:lnTo>
                  <a:pt x="269205" y="14623"/>
                </a:lnTo>
                <a:lnTo>
                  <a:pt x="264242" y="17369"/>
                </a:lnTo>
                <a:lnTo>
                  <a:pt x="259029" y="20152"/>
                </a:lnTo>
                <a:lnTo>
                  <a:pt x="253649" y="23912"/>
                </a:lnTo>
                <a:lnTo>
                  <a:pt x="248157" y="28324"/>
                </a:lnTo>
                <a:lnTo>
                  <a:pt x="242590" y="33171"/>
                </a:lnTo>
                <a:lnTo>
                  <a:pt x="236022" y="38306"/>
                </a:lnTo>
                <a:lnTo>
                  <a:pt x="228785" y="43635"/>
                </a:lnTo>
                <a:lnTo>
                  <a:pt x="213125" y="54636"/>
                </a:lnTo>
                <a:lnTo>
                  <a:pt x="196639" y="65876"/>
                </a:lnTo>
                <a:lnTo>
                  <a:pt x="188243" y="72492"/>
                </a:lnTo>
                <a:lnTo>
                  <a:pt x="179788" y="79761"/>
                </a:lnTo>
                <a:lnTo>
                  <a:pt x="171293" y="87464"/>
                </a:lnTo>
                <a:lnTo>
                  <a:pt x="162773" y="94504"/>
                </a:lnTo>
                <a:lnTo>
                  <a:pt x="154235" y="101103"/>
                </a:lnTo>
                <a:lnTo>
                  <a:pt x="145686" y="107407"/>
                </a:lnTo>
                <a:lnTo>
                  <a:pt x="128567" y="119492"/>
                </a:lnTo>
                <a:lnTo>
                  <a:pt x="94294" y="142772"/>
                </a:lnTo>
                <a:lnTo>
                  <a:pt x="87627" y="147569"/>
                </a:lnTo>
                <a:lnTo>
                  <a:pt x="82231" y="151719"/>
                </a:lnTo>
                <a:lnTo>
                  <a:pt x="77680" y="155439"/>
                </a:lnTo>
                <a:lnTo>
                  <a:pt x="72742" y="158871"/>
                </a:lnTo>
                <a:lnTo>
                  <a:pt x="67545" y="162112"/>
                </a:lnTo>
                <a:lnTo>
                  <a:pt x="62175" y="165225"/>
                </a:lnTo>
                <a:lnTo>
                  <a:pt x="57642" y="169205"/>
                </a:lnTo>
                <a:lnTo>
                  <a:pt x="53668" y="173763"/>
                </a:lnTo>
                <a:lnTo>
                  <a:pt x="50066" y="178707"/>
                </a:lnTo>
                <a:lnTo>
                  <a:pt x="45760" y="182956"/>
                </a:lnTo>
                <a:lnTo>
                  <a:pt x="40984" y="186741"/>
                </a:lnTo>
                <a:lnTo>
                  <a:pt x="28733" y="195108"/>
                </a:lnTo>
                <a:lnTo>
                  <a:pt x="22060" y="201109"/>
                </a:lnTo>
                <a:lnTo>
                  <a:pt x="17577" y="205334"/>
                </a:lnTo>
                <a:lnTo>
                  <a:pt x="10386" y="205660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46"/>
          <p:cNvSpPr/>
          <p:nvPr/>
        </p:nvSpPr>
        <p:spPr>
          <a:xfrm>
            <a:off x="2711767" y="2751772"/>
            <a:ext cx="317184" cy="8574"/>
          </a:xfrm>
          <a:custGeom>
            <a:avLst/>
            <a:gdLst/>
            <a:ahLst/>
            <a:cxnLst/>
            <a:rect l="0" t="0" r="0" b="0"/>
            <a:pathLst>
              <a:path w="317184" h="8574">
                <a:moveTo>
                  <a:pt x="0" y="8573"/>
                </a:moveTo>
                <a:lnTo>
                  <a:pt x="269738" y="8573"/>
                </a:lnTo>
                <a:lnTo>
                  <a:pt x="276028" y="7620"/>
                </a:lnTo>
                <a:lnTo>
                  <a:pt x="282126" y="6033"/>
                </a:lnTo>
                <a:lnTo>
                  <a:pt x="288096" y="4022"/>
                </a:lnTo>
                <a:lnTo>
                  <a:pt x="293029" y="2681"/>
                </a:lnTo>
                <a:lnTo>
                  <a:pt x="297270" y="1787"/>
                </a:lnTo>
                <a:lnTo>
                  <a:pt x="306370" y="353"/>
                </a:lnTo>
                <a:lnTo>
                  <a:pt x="310154" y="157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47"/>
          <p:cNvSpPr/>
          <p:nvPr/>
        </p:nvSpPr>
        <p:spPr>
          <a:xfrm>
            <a:off x="2866072" y="2648902"/>
            <a:ext cx="33928" cy="282894"/>
          </a:xfrm>
          <a:custGeom>
            <a:avLst/>
            <a:gdLst/>
            <a:ahLst/>
            <a:cxnLst/>
            <a:rect l="0" t="0" r="0" b="0"/>
            <a:pathLst>
              <a:path w="33928" h="282894">
                <a:moveTo>
                  <a:pt x="8572" y="0"/>
                </a:moveTo>
                <a:lnTo>
                  <a:pt x="104" y="0"/>
                </a:lnTo>
                <a:lnTo>
                  <a:pt x="21" y="6844"/>
                </a:lnTo>
                <a:lnTo>
                  <a:pt x="0" y="184433"/>
                </a:lnTo>
                <a:lnTo>
                  <a:pt x="953" y="190583"/>
                </a:lnTo>
                <a:lnTo>
                  <a:pt x="2540" y="196588"/>
                </a:lnTo>
                <a:lnTo>
                  <a:pt x="4551" y="202496"/>
                </a:lnTo>
                <a:lnTo>
                  <a:pt x="5891" y="208340"/>
                </a:lnTo>
                <a:lnTo>
                  <a:pt x="6785" y="214141"/>
                </a:lnTo>
                <a:lnTo>
                  <a:pt x="7381" y="219913"/>
                </a:lnTo>
                <a:lnTo>
                  <a:pt x="8731" y="224714"/>
                </a:lnTo>
                <a:lnTo>
                  <a:pt x="10583" y="228867"/>
                </a:lnTo>
                <a:lnTo>
                  <a:pt x="12770" y="232588"/>
                </a:lnTo>
                <a:lnTo>
                  <a:pt x="14228" y="236974"/>
                </a:lnTo>
                <a:lnTo>
                  <a:pt x="15201" y="241802"/>
                </a:lnTo>
                <a:lnTo>
                  <a:pt x="15849" y="246927"/>
                </a:lnTo>
                <a:lnTo>
                  <a:pt x="17233" y="251295"/>
                </a:lnTo>
                <a:lnTo>
                  <a:pt x="19109" y="255160"/>
                </a:lnTo>
                <a:lnTo>
                  <a:pt x="21312" y="258690"/>
                </a:lnTo>
                <a:lnTo>
                  <a:pt x="22780" y="261995"/>
                </a:lnTo>
                <a:lnTo>
                  <a:pt x="23759" y="265151"/>
                </a:lnTo>
                <a:lnTo>
                  <a:pt x="25331" y="272509"/>
                </a:lnTo>
                <a:lnTo>
                  <a:pt x="26412" y="274065"/>
                </a:lnTo>
                <a:lnTo>
                  <a:pt x="28086" y="276055"/>
                </a:lnTo>
                <a:lnTo>
                  <a:pt x="33927" y="282493"/>
                </a:lnTo>
                <a:lnTo>
                  <a:pt x="33095" y="282626"/>
                </a:lnTo>
                <a:lnTo>
                  <a:pt x="31589" y="282715"/>
                </a:lnTo>
                <a:lnTo>
                  <a:pt x="25717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48"/>
          <p:cNvSpPr/>
          <p:nvPr/>
        </p:nvSpPr>
        <p:spPr>
          <a:xfrm>
            <a:off x="3063239" y="2597477"/>
            <a:ext cx="308021" cy="274311"/>
          </a:xfrm>
          <a:custGeom>
            <a:avLst/>
            <a:gdLst/>
            <a:ahLst/>
            <a:cxnLst/>
            <a:rect l="0" t="0" r="0" b="0"/>
            <a:pathLst>
              <a:path w="308021" h="274311">
                <a:moveTo>
                  <a:pt x="0" y="42853"/>
                </a:moveTo>
                <a:lnTo>
                  <a:pt x="0" y="27252"/>
                </a:lnTo>
                <a:lnTo>
                  <a:pt x="2540" y="23854"/>
                </a:lnTo>
                <a:lnTo>
                  <a:pt x="4551" y="21614"/>
                </a:lnTo>
                <a:lnTo>
                  <a:pt x="5892" y="19169"/>
                </a:lnTo>
                <a:lnTo>
                  <a:pt x="7381" y="13912"/>
                </a:lnTo>
                <a:lnTo>
                  <a:pt x="9683" y="12129"/>
                </a:lnTo>
                <a:lnTo>
                  <a:pt x="17321" y="10147"/>
                </a:lnTo>
                <a:lnTo>
                  <a:pt x="22025" y="8667"/>
                </a:lnTo>
                <a:lnTo>
                  <a:pt x="27066" y="6727"/>
                </a:lnTo>
                <a:lnTo>
                  <a:pt x="32332" y="4481"/>
                </a:lnTo>
                <a:lnTo>
                  <a:pt x="38700" y="2984"/>
                </a:lnTo>
                <a:lnTo>
                  <a:pt x="45803" y="1986"/>
                </a:lnTo>
                <a:lnTo>
                  <a:pt x="53395" y="1321"/>
                </a:lnTo>
                <a:lnTo>
                  <a:pt x="61314" y="877"/>
                </a:lnTo>
                <a:lnTo>
                  <a:pt x="77734" y="384"/>
                </a:lnTo>
                <a:lnTo>
                  <a:pt x="155159" y="0"/>
                </a:lnTo>
                <a:lnTo>
                  <a:pt x="162494" y="949"/>
                </a:lnTo>
                <a:lnTo>
                  <a:pt x="169290" y="2535"/>
                </a:lnTo>
                <a:lnTo>
                  <a:pt x="175725" y="4544"/>
                </a:lnTo>
                <a:lnTo>
                  <a:pt x="180968" y="6836"/>
                </a:lnTo>
                <a:lnTo>
                  <a:pt x="189333" y="11923"/>
                </a:lnTo>
                <a:lnTo>
                  <a:pt x="191945" y="14613"/>
                </a:lnTo>
                <a:lnTo>
                  <a:pt x="193686" y="17358"/>
                </a:lnTo>
                <a:lnTo>
                  <a:pt x="194847" y="20141"/>
                </a:lnTo>
                <a:lnTo>
                  <a:pt x="196573" y="21997"/>
                </a:lnTo>
                <a:lnTo>
                  <a:pt x="198677" y="23234"/>
                </a:lnTo>
                <a:lnTo>
                  <a:pt x="201031" y="24058"/>
                </a:lnTo>
                <a:lnTo>
                  <a:pt x="201648" y="26513"/>
                </a:lnTo>
                <a:lnTo>
                  <a:pt x="199794" y="34321"/>
                </a:lnTo>
                <a:lnTo>
                  <a:pt x="197014" y="38117"/>
                </a:lnTo>
                <a:lnTo>
                  <a:pt x="188845" y="44875"/>
                </a:lnTo>
                <a:lnTo>
                  <a:pt x="181404" y="51054"/>
                </a:lnTo>
                <a:lnTo>
                  <a:pt x="173969" y="56975"/>
                </a:lnTo>
                <a:lnTo>
                  <a:pt x="169320" y="59888"/>
                </a:lnTo>
                <a:lnTo>
                  <a:pt x="164315" y="62782"/>
                </a:lnTo>
                <a:lnTo>
                  <a:pt x="151134" y="71078"/>
                </a:lnTo>
                <a:lnTo>
                  <a:pt x="143619" y="75957"/>
                </a:lnTo>
                <a:lnTo>
                  <a:pt x="136703" y="80162"/>
                </a:lnTo>
                <a:lnTo>
                  <a:pt x="130188" y="83918"/>
                </a:lnTo>
                <a:lnTo>
                  <a:pt x="123940" y="87375"/>
                </a:lnTo>
                <a:lnTo>
                  <a:pt x="114457" y="91215"/>
                </a:lnTo>
                <a:lnTo>
                  <a:pt x="110595" y="92239"/>
                </a:lnTo>
                <a:lnTo>
                  <a:pt x="103764" y="95917"/>
                </a:lnTo>
                <a:lnTo>
                  <a:pt x="100608" y="98232"/>
                </a:lnTo>
                <a:lnTo>
                  <a:pt x="98505" y="100727"/>
                </a:lnTo>
                <a:lnTo>
                  <a:pt x="97103" y="103343"/>
                </a:lnTo>
                <a:lnTo>
                  <a:pt x="94462" y="110959"/>
                </a:lnTo>
                <a:lnTo>
                  <a:pt x="98897" y="111292"/>
                </a:lnTo>
                <a:lnTo>
                  <a:pt x="115346" y="111391"/>
                </a:lnTo>
                <a:lnTo>
                  <a:pt x="122617" y="112357"/>
                </a:lnTo>
                <a:lnTo>
                  <a:pt x="130322" y="113954"/>
                </a:lnTo>
                <a:lnTo>
                  <a:pt x="138317" y="115971"/>
                </a:lnTo>
                <a:lnTo>
                  <a:pt x="146504" y="117316"/>
                </a:lnTo>
                <a:lnTo>
                  <a:pt x="154819" y="118212"/>
                </a:lnTo>
                <a:lnTo>
                  <a:pt x="163221" y="118810"/>
                </a:lnTo>
                <a:lnTo>
                  <a:pt x="172631" y="120161"/>
                </a:lnTo>
                <a:lnTo>
                  <a:pt x="182715" y="122014"/>
                </a:lnTo>
                <a:lnTo>
                  <a:pt x="193248" y="124202"/>
                </a:lnTo>
                <a:lnTo>
                  <a:pt x="203127" y="126613"/>
                </a:lnTo>
                <a:lnTo>
                  <a:pt x="212571" y="129173"/>
                </a:lnTo>
                <a:lnTo>
                  <a:pt x="230683" y="134557"/>
                </a:lnTo>
                <a:lnTo>
                  <a:pt x="265595" y="145775"/>
                </a:lnTo>
                <a:lnTo>
                  <a:pt x="274218" y="148615"/>
                </a:lnTo>
                <a:lnTo>
                  <a:pt x="280920" y="151461"/>
                </a:lnTo>
                <a:lnTo>
                  <a:pt x="286340" y="154311"/>
                </a:lnTo>
                <a:lnTo>
                  <a:pt x="294902" y="160017"/>
                </a:lnTo>
                <a:lnTo>
                  <a:pt x="301883" y="165728"/>
                </a:lnTo>
                <a:lnTo>
                  <a:pt x="304126" y="169537"/>
                </a:lnTo>
                <a:lnTo>
                  <a:pt x="305620" y="173981"/>
                </a:lnTo>
                <a:lnTo>
                  <a:pt x="306617" y="178849"/>
                </a:lnTo>
                <a:lnTo>
                  <a:pt x="307725" y="186798"/>
                </a:lnTo>
                <a:lnTo>
                  <a:pt x="308020" y="190251"/>
                </a:lnTo>
                <a:lnTo>
                  <a:pt x="306312" y="194458"/>
                </a:lnTo>
                <a:lnTo>
                  <a:pt x="303268" y="199168"/>
                </a:lnTo>
                <a:lnTo>
                  <a:pt x="299334" y="204213"/>
                </a:lnTo>
                <a:lnTo>
                  <a:pt x="289883" y="212358"/>
                </a:lnTo>
                <a:lnTo>
                  <a:pt x="284695" y="215864"/>
                </a:lnTo>
                <a:lnTo>
                  <a:pt x="279332" y="219153"/>
                </a:lnTo>
                <a:lnTo>
                  <a:pt x="273852" y="222299"/>
                </a:lnTo>
                <a:lnTo>
                  <a:pt x="268293" y="225349"/>
                </a:lnTo>
                <a:lnTo>
                  <a:pt x="242266" y="238742"/>
                </a:lnTo>
                <a:lnTo>
                  <a:pt x="232948" y="242978"/>
                </a:lnTo>
                <a:lnTo>
                  <a:pt x="223879" y="246755"/>
                </a:lnTo>
                <a:lnTo>
                  <a:pt x="214976" y="250225"/>
                </a:lnTo>
                <a:lnTo>
                  <a:pt x="206182" y="252538"/>
                </a:lnTo>
                <a:lnTo>
                  <a:pt x="197463" y="254080"/>
                </a:lnTo>
                <a:lnTo>
                  <a:pt x="188792" y="255108"/>
                </a:lnTo>
                <a:lnTo>
                  <a:pt x="179201" y="256747"/>
                </a:lnTo>
                <a:lnTo>
                  <a:pt x="168998" y="258791"/>
                </a:lnTo>
                <a:lnTo>
                  <a:pt x="158385" y="261107"/>
                </a:lnTo>
                <a:lnTo>
                  <a:pt x="149405" y="262650"/>
                </a:lnTo>
                <a:lnTo>
                  <a:pt x="141514" y="263679"/>
                </a:lnTo>
                <a:lnTo>
                  <a:pt x="134348" y="264365"/>
                </a:lnTo>
                <a:lnTo>
                  <a:pt x="126713" y="265775"/>
                </a:lnTo>
                <a:lnTo>
                  <a:pt x="118765" y="267668"/>
                </a:lnTo>
                <a:lnTo>
                  <a:pt x="110609" y="269882"/>
                </a:lnTo>
                <a:lnTo>
                  <a:pt x="104220" y="271358"/>
                </a:lnTo>
                <a:lnTo>
                  <a:pt x="99007" y="272342"/>
                </a:lnTo>
                <a:lnTo>
                  <a:pt x="85794" y="274300"/>
                </a:lnTo>
                <a:lnTo>
                  <a:pt x="94298" y="27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149"/>
          <p:cNvSpPr/>
          <p:nvPr/>
        </p:nvSpPr>
        <p:spPr>
          <a:xfrm>
            <a:off x="3491874" y="2648902"/>
            <a:ext cx="359595" cy="214313"/>
          </a:xfrm>
          <a:custGeom>
            <a:avLst/>
            <a:gdLst/>
            <a:ahLst/>
            <a:cxnLst/>
            <a:rect l="0" t="0" r="0" b="0"/>
            <a:pathLst>
              <a:path w="359595" h="214313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5891"/>
                </a:lnTo>
                <a:lnTo>
                  <a:pt x="2535" y="6785"/>
                </a:lnTo>
                <a:lnTo>
                  <a:pt x="6836" y="7778"/>
                </a:lnTo>
                <a:lnTo>
                  <a:pt x="11923" y="8220"/>
                </a:lnTo>
                <a:lnTo>
                  <a:pt x="14613" y="9290"/>
                </a:lnTo>
                <a:lnTo>
                  <a:pt x="20142" y="13019"/>
                </a:lnTo>
                <a:lnTo>
                  <a:pt x="28314" y="15311"/>
                </a:lnTo>
                <a:lnTo>
                  <a:pt x="38296" y="17283"/>
                </a:lnTo>
                <a:lnTo>
                  <a:pt x="49083" y="21334"/>
                </a:lnTo>
                <a:lnTo>
                  <a:pt x="60227" y="26309"/>
                </a:lnTo>
                <a:lnTo>
                  <a:pt x="77211" y="34465"/>
                </a:lnTo>
                <a:lnTo>
                  <a:pt x="82903" y="37265"/>
                </a:lnTo>
                <a:lnTo>
                  <a:pt x="89556" y="39130"/>
                </a:lnTo>
                <a:lnTo>
                  <a:pt x="96848" y="40375"/>
                </a:lnTo>
                <a:lnTo>
                  <a:pt x="104567" y="41204"/>
                </a:lnTo>
                <a:lnTo>
                  <a:pt x="111618" y="42709"/>
                </a:lnTo>
                <a:lnTo>
                  <a:pt x="118224" y="44665"/>
                </a:lnTo>
                <a:lnTo>
                  <a:pt x="124533" y="46922"/>
                </a:lnTo>
                <a:lnTo>
                  <a:pt x="132549" y="49379"/>
                </a:lnTo>
                <a:lnTo>
                  <a:pt x="151616" y="54649"/>
                </a:lnTo>
                <a:lnTo>
                  <a:pt x="161081" y="56435"/>
                </a:lnTo>
                <a:lnTo>
                  <a:pt x="170250" y="57626"/>
                </a:lnTo>
                <a:lnTo>
                  <a:pt x="179219" y="58420"/>
                </a:lnTo>
                <a:lnTo>
                  <a:pt x="188056" y="58949"/>
                </a:lnTo>
                <a:lnTo>
                  <a:pt x="205495" y="59537"/>
                </a:lnTo>
                <a:lnTo>
                  <a:pt x="214146" y="60646"/>
                </a:lnTo>
                <a:lnTo>
                  <a:pt x="222771" y="62339"/>
                </a:lnTo>
                <a:lnTo>
                  <a:pt x="231378" y="64419"/>
                </a:lnTo>
                <a:lnTo>
                  <a:pt x="239974" y="66758"/>
                </a:lnTo>
                <a:lnTo>
                  <a:pt x="257144" y="71898"/>
                </a:lnTo>
                <a:lnTo>
                  <a:pt x="265724" y="73650"/>
                </a:lnTo>
                <a:lnTo>
                  <a:pt x="274301" y="74817"/>
                </a:lnTo>
                <a:lnTo>
                  <a:pt x="282876" y="75596"/>
                </a:lnTo>
                <a:lnTo>
                  <a:pt x="290499" y="76115"/>
                </a:lnTo>
                <a:lnTo>
                  <a:pt x="297485" y="76461"/>
                </a:lnTo>
                <a:lnTo>
                  <a:pt x="304048" y="76691"/>
                </a:lnTo>
                <a:lnTo>
                  <a:pt x="310328" y="77797"/>
                </a:lnTo>
                <a:lnTo>
                  <a:pt x="316419" y="79487"/>
                </a:lnTo>
                <a:lnTo>
                  <a:pt x="322386" y="81567"/>
                </a:lnTo>
                <a:lnTo>
                  <a:pt x="328268" y="82953"/>
                </a:lnTo>
                <a:lnTo>
                  <a:pt x="334095" y="83877"/>
                </a:lnTo>
                <a:lnTo>
                  <a:pt x="348032" y="85360"/>
                </a:lnTo>
                <a:lnTo>
                  <a:pt x="354997" y="85617"/>
                </a:lnTo>
                <a:lnTo>
                  <a:pt x="356677" y="86605"/>
                </a:lnTo>
                <a:lnTo>
                  <a:pt x="357797" y="88217"/>
                </a:lnTo>
                <a:lnTo>
                  <a:pt x="359594" y="93096"/>
                </a:lnTo>
                <a:lnTo>
                  <a:pt x="357299" y="96304"/>
                </a:lnTo>
                <a:lnTo>
                  <a:pt x="353104" y="100904"/>
                </a:lnTo>
                <a:lnTo>
                  <a:pt x="348065" y="106124"/>
                </a:lnTo>
                <a:lnTo>
                  <a:pt x="345388" y="107897"/>
                </a:lnTo>
                <a:lnTo>
                  <a:pt x="331707" y="113282"/>
                </a:lnTo>
                <a:lnTo>
                  <a:pt x="321728" y="117975"/>
                </a:lnTo>
                <a:lnTo>
                  <a:pt x="310942" y="123236"/>
                </a:lnTo>
                <a:lnTo>
                  <a:pt x="303494" y="125972"/>
                </a:lnTo>
                <a:lnTo>
                  <a:pt x="294719" y="128749"/>
                </a:lnTo>
                <a:lnTo>
                  <a:pt x="285059" y="131553"/>
                </a:lnTo>
                <a:lnTo>
                  <a:pt x="276714" y="134374"/>
                </a:lnTo>
                <a:lnTo>
                  <a:pt x="269245" y="137208"/>
                </a:lnTo>
                <a:lnTo>
                  <a:pt x="262361" y="140050"/>
                </a:lnTo>
                <a:lnTo>
                  <a:pt x="254914" y="142896"/>
                </a:lnTo>
                <a:lnTo>
                  <a:pt x="239020" y="148600"/>
                </a:lnTo>
                <a:lnTo>
                  <a:pt x="229829" y="150501"/>
                </a:lnTo>
                <a:lnTo>
                  <a:pt x="219891" y="151769"/>
                </a:lnTo>
                <a:lnTo>
                  <a:pt x="209456" y="152614"/>
                </a:lnTo>
                <a:lnTo>
                  <a:pt x="199642" y="155083"/>
                </a:lnTo>
                <a:lnTo>
                  <a:pt x="190241" y="158634"/>
                </a:lnTo>
                <a:lnTo>
                  <a:pt x="181117" y="162906"/>
                </a:lnTo>
                <a:lnTo>
                  <a:pt x="172176" y="166706"/>
                </a:lnTo>
                <a:lnTo>
                  <a:pt x="163359" y="170193"/>
                </a:lnTo>
                <a:lnTo>
                  <a:pt x="154622" y="173469"/>
                </a:lnTo>
                <a:lnTo>
                  <a:pt x="146893" y="175654"/>
                </a:lnTo>
                <a:lnTo>
                  <a:pt x="139836" y="177110"/>
                </a:lnTo>
                <a:lnTo>
                  <a:pt x="133226" y="178081"/>
                </a:lnTo>
                <a:lnTo>
                  <a:pt x="125961" y="179681"/>
                </a:lnTo>
                <a:lnTo>
                  <a:pt x="118261" y="181700"/>
                </a:lnTo>
                <a:lnTo>
                  <a:pt x="110270" y="183998"/>
                </a:lnTo>
                <a:lnTo>
                  <a:pt x="103038" y="186483"/>
                </a:lnTo>
                <a:lnTo>
                  <a:pt x="96311" y="189092"/>
                </a:lnTo>
                <a:lnTo>
                  <a:pt x="89922" y="191784"/>
                </a:lnTo>
                <a:lnTo>
                  <a:pt x="80282" y="194775"/>
                </a:lnTo>
                <a:lnTo>
                  <a:pt x="71871" y="197057"/>
                </a:lnTo>
                <a:lnTo>
                  <a:pt x="61782" y="201246"/>
                </a:lnTo>
                <a:lnTo>
                  <a:pt x="54494" y="204408"/>
                </a:lnTo>
                <a:lnTo>
                  <a:pt x="47784" y="205346"/>
                </a:lnTo>
                <a:lnTo>
                  <a:pt x="46141" y="206430"/>
                </a:lnTo>
                <a:lnTo>
                  <a:pt x="45045" y="208105"/>
                </a:lnTo>
                <a:lnTo>
                  <a:pt x="43286" y="213086"/>
                </a:lnTo>
                <a:lnTo>
                  <a:pt x="42189" y="213495"/>
                </a:lnTo>
                <a:lnTo>
                  <a:pt x="3428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150"/>
          <p:cNvSpPr/>
          <p:nvPr/>
        </p:nvSpPr>
        <p:spPr>
          <a:xfrm>
            <a:off x="3937787" y="2597820"/>
            <a:ext cx="325089" cy="244261"/>
          </a:xfrm>
          <a:custGeom>
            <a:avLst/>
            <a:gdLst/>
            <a:ahLst/>
            <a:cxnLst/>
            <a:rect l="0" t="0" r="0" b="0"/>
            <a:pathLst>
              <a:path w="325089" h="244261">
                <a:moveTo>
                  <a:pt x="145580" y="8219"/>
                </a:moveTo>
                <a:lnTo>
                  <a:pt x="145580" y="0"/>
                </a:lnTo>
                <a:lnTo>
                  <a:pt x="145580" y="4302"/>
                </a:lnTo>
                <a:lnTo>
                  <a:pt x="144628" y="5608"/>
                </a:lnTo>
                <a:lnTo>
                  <a:pt x="143040" y="6478"/>
                </a:lnTo>
                <a:lnTo>
                  <a:pt x="138199" y="7876"/>
                </a:lnTo>
                <a:lnTo>
                  <a:pt x="132810" y="12669"/>
                </a:lnTo>
                <a:lnTo>
                  <a:pt x="127840" y="20039"/>
                </a:lnTo>
                <a:lnTo>
                  <a:pt x="125180" y="24672"/>
                </a:lnTo>
                <a:lnTo>
                  <a:pt x="121503" y="28713"/>
                </a:lnTo>
                <a:lnTo>
                  <a:pt x="112337" y="35743"/>
                </a:lnTo>
                <a:lnTo>
                  <a:pt x="91915" y="49606"/>
                </a:lnTo>
                <a:lnTo>
                  <a:pt x="85038" y="54861"/>
                </a:lnTo>
                <a:lnTo>
                  <a:pt x="78549" y="60269"/>
                </a:lnTo>
                <a:lnTo>
                  <a:pt x="72318" y="65779"/>
                </a:lnTo>
                <a:lnTo>
                  <a:pt x="60314" y="76982"/>
                </a:lnTo>
                <a:lnTo>
                  <a:pt x="37086" y="99695"/>
                </a:lnTo>
                <a:lnTo>
                  <a:pt x="32293" y="105398"/>
                </a:lnTo>
                <a:lnTo>
                  <a:pt x="28146" y="111105"/>
                </a:lnTo>
                <a:lnTo>
                  <a:pt x="24428" y="116815"/>
                </a:lnTo>
                <a:lnTo>
                  <a:pt x="20997" y="122527"/>
                </a:lnTo>
                <a:lnTo>
                  <a:pt x="17757" y="128239"/>
                </a:lnTo>
                <a:lnTo>
                  <a:pt x="11618" y="139667"/>
                </a:lnTo>
                <a:lnTo>
                  <a:pt x="5713" y="151095"/>
                </a:lnTo>
                <a:lnTo>
                  <a:pt x="3758" y="155858"/>
                </a:lnTo>
                <a:lnTo>
                  <a:pt x="2455" y="159985"/>
                </a:lnTo>
                <a:lnTo>
                  <a:pt x="1586" y="163689"/>
                </a:lnTo>
                <a:lnTo>
                  <a:pt x="1007" y="168063"/>
                </a:lnTo>
                <a:lnTo>
                  <a:pt x="620" y="172885"/>
                </a:lnTo>
                <a:lnTo>
                  <a:pt x="191" y="182369"/>
                </a:lnTo>
                <a:lnTo>
                  <a:pt x="0" y="189759"/>
                </a:lnTo>
                <a:lnTo>
                  <a:pt x="1854" y="193064"/>
                </a:lnTo>
                <a:lnTo>
                  <a:pt x="8994" y="199275"/>
                </a:lnTo>
                <a:lnTo>
                  <a:pt x="12613" y="203217"/>
                </a:lnTo>
                <a:lnTo>
                  <a:pt x="15978" y="207751"/>
                </a:lnTo>
                <a:lnTo>
                  <a:pt x="19173" y="212678"/>
                </a:lnTo>
                <a:lnTo>
                  <a:pt x="23209" y="216915"/>
                </a:lnTo>
                <a:lnTo>
                  <a:pt x="32773" y="224163"/>
                </a:lnTo>
                <a:lnTo>
                  <a:pt x="39896" y="227429"/>
                </a:lnTo>
                <a:lnTo>
                  <a:pt x="48453" y="230560"/>
                </a:lnTo>
                <a:lnTo>
                  <a:pt x="57969" y="233599"/>
                </a:lnTo>
                <a:lnTo>
                  <a:pt x="66217" y="235625"/>
                </a:lnTo>
                <a:lnTo>
                  <a:pt x="73622" y="236976"/>
                </a:lnTo>
                <a:lnTo>
                  <a:pt x="80463" y="237876"/>
                </a:lnTo>
                <a:lnTo>
                  <a:pt x="87881" y="239429"/>
                </a:lnTo>
                <a:lnTo>
                  <a:pt x="95684" y="241417"/>
                </a:lnTo>
                <a:lnTo>
                  <a:pt x="103743" y="243694"/>
                </a:lnTo>
                <a:lnTo>
                  <a:pt x="112926" y="244260"/>
                </a:lnTo>
                <a:lnTo>
                  <a:pt x="122858" y="243685"/>
                </a:lnTo>
                <a:lnTo>
                  <a:pt x="133290" y="242349"/>
                </a:lnTo>
                <a:lnTo>
                  <a:pt x="142149" y="241458"/>
                </a:lnTo>
                <a:lnTo>
                  <a:pt x="149960" y="240865"/>
                </a:lnTo>
                <a:lnTo>
                  <a:pt x="157073" y="240469"/>
                </a:lnTo>
                <a:lnTo>
                  <a:pt x="165624" y="239252"/>
                </a:lnTo>
                <a:lnTo>
                  <a:pt x="175135" y="237489"/>
                </a:lnTo>
                <a:lnTo>
                  <a:pt x="185286" y="235361"/>
                </a:lnTo>
                <a:lnTo>
                  <a:pt x="193958" y="232990"/>
                </a:lnTo>
                <a:lnTo>
                  <a:pt x="201644" y="230456"/>
                </a:lnTo>
                <a:lnTo>
                  <a:pt x="208674" y="227815"/>
                </a:lnTo>
                <a:lnTo>
                  <a:pt x="232220" y="219546"/>
                </a:lnTo>
                <a:lnTo>
                  <a:pt x="239535" y="216732"/>
                </a:lnTo>
                <a:lnTo>
                  <a:pt x="246316" y="213903"/>
                </a:lnTo>
                <a:lnTo>
                  <a:pt x="252743" y="211064"/>
                </a:lnTo>
                <a:lnTo>
                  <a:pt x="258932" y="207267"/>
                </a:lnTo>
                <a:lnTo>
                  <a:pt x="264963" y="202830"/>
                </a:lnTo>
                <a:lnTo>
                  <a:pt x="270889" y="197968"/>
                </a:lnTo>
                <a:lnTo>
                  <a:pt x="276744" y="193773"/>
                </a:lnTo>
                <a:lnTo>
                  <a:pt x="282553" y="190024"/>
                </a:lnTo>
                <a:lnTo>
                  <a:pt x="288330" y="186573"/>
                </a:lnTo>
                <a:lnTo>
                  <a:pt x="293134" y="182367"/>
                </a:lnTo>
                <a:lnTo>
                  <a:pt x="297289" y="177658"/>
                </a:lnTo>
                <a:lnTo>
                  <a:pt x="301012" y="172613"/>
                </a:lnTo>
                <a:lnTo>
                  <a:pt x="304447" y="168298"/>
                </a:lnTo>
                <a:lnTo>
                  <a:pt x="310802" y="160963"/>
                </a:lnTo>
                <a:lnTo>
                  <a:pt x="313831" y="156721"/>
                </a:lnTo>
                <a:lnTo>
                  <a:pt x="316802" y="151988"/>
                </a:lnTo>
                <a:lnTo>
                  <a:pt x="319736" y="146928"/>
                </a:lnTo>
                <a:lnTo>
                  <a:pt x="321691" y="141649"/>
                </a:lnTo>
                <a:lnTo>
                  <a:pt x="322995" y="136225"/>
                </a:lnTo>
                <a:lnTo>
                  <a:pt x="323864" y="130704"/>
                </a:lnTo>
                <a:lnTo>
                  <a:pt x="324443" y="125119"/>
                </a:lnTo>
                <a:lnTo>
                  <a:pt x="324830" y="119490"/>
                </a:lnTo>
                <a:lnTo>
                  <a:pt x="325088" y="113832"/>
                </a:lnTo>
                <a:lnTo>
                  <a:pt x="324307" y="109108"/>
                </a:lnTo>
                <a:lnTo>
                  <a:pt x="322833" y="105006"/>
                </a:lnTo>
                <a:lnTo>
                  <a:pt x="316209" y="92142"/>
                </a:lnTo>
                <a:lnTo>
                  <a:pt x="313625" y="87028"/>
                </a:lnTo>
                <a:lnTo>
                  <a:pt x="309998" y="82666"/>
                </a:lnTo>
                <a:lnTo>
                  <a:pt x="300887" y="75279"/>
                </a:lnTo>
                <a:lnTo>
                  <a:pt x="295791" y="71976"/>
                </a:lnTo>
                <a:lnTo>
                  <a:pt x="290488" y="68821"/>
                </a:lnTo>
                <a:lnTo>
                  <a:pt x="285048" y="65766"/>
                </a:lnTo>
                <a:lnTo>
                  <a:pt x="273923" y="59831"/>
                </a:lnTo>
                <a:lnTo>
                  <a:pt x="268289" y="56914"/>
                </a:lnTo>
                <a:lnTo>
                  <a:pt x="261677" y="54018"/>
                </a:lnTo>
                <a:lnTo>
                  <a:pt x="254410" y="51134"/>
                </a:lnTo>
                <a:lnTo>
                  <a:pt x="238716" y="45390"/>
                </a:lnTo>
                <a:lnTo>
                  <a:pt x="222217" y="39663"/>
                </a:lnTo>
                <a:lnTo>
                  <a:pt x="213816" y="37754"/>
                </a:lnTo>
                <a:lnTo>
                  <a:pt x="205358" y="36482"/>
                </a:lnTo>
                <a:lnTo>
                  <a:pt x="196862" y="35633"/>
                </a:lnTo>
                <a:lnTo>
                  <a:pt x="188340" y="34116"/>
                </a:lnTo>
                <a:lnTo>
                  <a:pt x="179802" y="32151"/>
                </a:lnTo>
                <a:lnTo>
                  <a:pt x="171252" y="29889"/>
                </a:lnTo>
                <a:lnTo>
                  <a:pt x="162695" y="28381"/>
                </a:lnTo>
                <a:lnTo>
                  <a:pt x="154133" y="27375"/>
                </a:lnTo>
                <a:lnTo>
                  <a:pt x="145567" y="26705"/>
                </a:lnTo>
                <a:lnTo>
                  <a:pt x="137951" y="26258"/>
                </a:lnTo>
                <a:lnTo>
                  <a:pt x="124409" y="25762"/>
                </a:lnTo>
                <a:lnTo>
                  <a:pt x="118131" y="26582"/>
                </a:lnTo>
                <a:lnTo>
                  <a:pt x="112041" y="28081"/>
                </a:lnTo>
                <a:lnTo>
                  <a:pt x="106075" y="30033"/>
                </a:lnTo>
                <a:lnTo>
                  <a:pt x="100194" y="31335"/>
                </a:lnTo>
                <a:lnTo>
                  <a:pt x="94367" y="32202"/>
                </a:lnTo>
                <a:lnTo>
                  <a:pt x="77000" y="339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151"/>
          <p:cNvSpPr/>
          <p:nvPr/>
        </p:nvSpPr>
        <p:spPr>
          <a:xfrm>
            <a:off x="246619" y="3215075"/>
            <a:ext cx="287734" cy="171028"/>
          </a:xfrm>
          <a:custGeom>
            <a:avLst/>
            <a:gdLst/>
            <a:ahLst/>
            <a:cxnLst/>
            <a:rect l="0" t="0" r="0" b="0"/>
            <a:pathLst>
              <a:path w="287734" h="171028">
                <a:moveTo>
                  <a:pt x="184863" y="59620"/>
                </a:moveTo>
                <a:lnTo>
                  <a:pt x="184863" y="52239"/>
                </a:lnTo>
                <a:lnTo>
                  <a:pt x="182323" y="49037"/>
                </a:lnTo>
                <a:lnTo>
                  <a:pt x="180312" y="46849"/>
                </a:lnTo>
                <a:lnTo>
                  <a:pt x="178019" y="45391"/>
                </a:lnTo>
                <a:lnTo>
                  <a:pt x="172931" y="43771"/>
                </a:lnTo>
                <a:lnTo>
                  <a:pt x="171193" y="42386"/>
                </a:lnTo>
                <a:lnTo>
                  <a:pt x="170035" y="40511"/>
                </a:lnTo>
                <a:lnTo>
                  <a:pt x="168748" y="35887"/>
                </a:lnTo>
                <a:lnTo>
                  <a:pt x="168176" y="30657"/>
                </a:lnTo>
                <a:lnTo>
                  <a:pt x="167071" y="27928"/>
                </a:lnTo>
                <a:lnTo>
                  <a:pt x="165381" y="25157"/>
                </a:lnTo>
                <a:lnTo>
                  <a:pt x="163303" y="22357"/>
                </a:lnTo>
                <a:lnTo>
                  <a:pt x="160964" y="20491"/>
                </a:lnTo>
                <a:lnTo>
                  <a:pt x="158453" y="19246"/>
                </a:lnTo>
                <a:lnTo>
                  <a:pt x="155826" y="18416"/>
                </a:lnTo>
                <a:lnTo>
                  <a:pt x="150368" y="14954"/>
                </a:lnTo>
                <a:lnTo>
                  <a:pt x="147579" y="12698"/>
                </a:lnTo>
                <a:lnTo>
                  <a:pt x="144767" y="11194"/>
                </a:lnTo>
                <a:lnTo>
                  <a:pt x="136258" y="8124"/>
                </a:lnTo>
                <a:lnTo>
                  <a:pt x="130558" y="4030"/>
                </a:lnTo>
                <a:lnTo>
                  <a:pt x="126752" y="2557"/>
                </a:lnTo>
                <a:lnTo>
                  <a:pt x="122310" y="1576"/>
                </a:lnTo>
                <a:lnTo>
                  <a:pt x="117444" y="921"/>
                </a:lnTo>
                <a:lnTo>
                  <a:pt x="109496" y="194"/>
                </a:lnTo>
                <a:lnTo>
                  <a:pt x="106043" y="0"/>
                </a:lnTo>
                <a:lnTo>
                  <a:pt x="102789" y="823"/>
                </a:lnTo>
                <a:lnTo>
                  <a:pt x="96633" y="4278"/>
                </a:lnTo>
                <a:lnTo>
                  <a:pt x="88182" y="6448"/>
                </a:lnTo>
                <a:lnTo>
                  <a:pt x="83262" y="7027"/>
                </a:lnTo>
                <a:lnTo>
                  <a:pt x="79029" y="8365"/>
                </a:lnTo>
                <a:lnTo>
                  <a:pt x="71785" y="12392"/>
                </a:lnTo>
                <a:lnTo>
                  <a:pt x="62851" y="17357"/>
                </a:lnTo>
                <a:lnTo>
                  <a:pt x="57802" y="20015"/>
                </a:lnTo>
                <a:lnTo>
                  <a:pt x="53483" y="23691"/>
                </a:lnTo>
                <a:lnTo>
                  <a:pt x="49651" y="28047"/>
                </a:lnTo>
                <a:lnTo>
                  <a:pt x="46144" y="32857"/>
                </a:lnTo>
                <a:lnTo>
                  <a:pt x="43806" y="37015"/>
                </a:lnTo>
                <a:lnTo>
                  <a:pt x="42248" y="40740"/>
                </a:lnTo>
                <a:lnTo>
                  <a:pt x="41209" y="44176"/>
                </a:lnTo>
                <a:lnTo>
                  <a:pt x="39563" y="47419"/>
                </a:lnTo>
                <a:lnTo>
                  <a:pt x="37514" y="50533"/>
                </a:lnTo>
                <a:lnTo>
                  <a:pt x="35195" y="53562"/>
                </a:lnTo>
                <a:lnTo>
                  <a:pt x="32697" y="57486"/>
                </a:lnTo>
                <a:lnTo>
                  <a:pt x="30079" y="62007"/>
                </a:lnTo>
                <a:lnTo>
                  <a:pt x="24630" y="72111"/>
                </a:lnTo>
                <a:lnTo>
                  <a:pt x="19033" y="82951"/>
                </a:lnTo>
                <a:lnTo>
                  <a:pt x="16207" y="87557"/>
                </a:lnTo>
                <a:lnTo>
                  <a:pt x="13371" y="91579"/>
                </a:lnTo>
                <a:lnTo>
                  <a:pt x="10527" y="95214"/>
                </a:lnTo>
                <a:lnTo>
                  <a:pt x="8632" y="99541"/>
                </a:lnTo>
                <a:lnTo>
                  <a:pt x="7368" y="104332"/>
                </a:lnTo>
                <a:lnTo>
                  <a:pt x="6525" y="109430"/>
                </a:lnTo>
                <a:lnTo>
                  <a:pt x="5964" y="113782"/>
                </a:lnTo>
                <a:lnTo>
                  <a:pt x="5589" y="117635"/>
                </a:lnTo>
                <a:lnTo>
                  <a:pt x="5340" y="121157"/>
                </a:lnTo>
                <a:lnTo>
                  <a:pt x="4221" y="125409"/>
                </a:lnTo>
                <a:lnTo>
                  <a:pt x="2522" y="130149"/>
                </a:lnTo>
                <a:lnTo>
                  <a:pt x="437" y="135215"/>
                </a:lnTo>
                <a:lnTo>
                  <a:pt x="0" y="139544"/>
                </a:lnTo>
                <a:lnTo>
                  <a:pt x="661" y="143382"/>
                </a:lnTo>
                <a:lnTo>
                  <a:pt x="2054" y="146894"/>
                </a:lnTo>
                <a:lnTo>
                  <a:pt x="2983" y="150188"/>
                </a:lnTo>
                <a:lnTo>
                  <a:pt x="3602" y="153336"/>
                </a:lnTo>
                <a:lnTo>
                  <a:pt x="4015" y="156387"/>
                </a:lnTo>
                <a:lnTo>
                  <a:pt x="5243" y="158421"/>
                </a:lnTo>
                <a:lnTo>
                  <a:pt x="7013" y="159777"/>
                </a:lnTo>
                <a:lnTo>
                  <a:pt x="12474" y="162237"/>
                </a:lnTo>
                <a:lnTo>
                  <a:pt x="21251" y="166505"/>
                </a:lnTo>
                <a:lnTo>
                  <a:pt x="28961" y="169037"/>
                </a:lnTo>
                <a:lnTo>
                  <a:pt x="35563" y="170162"/>
                </a:lnTo>
                <a:lnTo>
                  <a:pt x="41672" y="170662"/>
                </a:lnTo>
                <a:lnTo>
                  <a:pt x="50467" y="170943"/>
                </a:lnTo>
                <a:lnTo>
                  <a:pt x="63656" y="171027"/>
                </a:lnTo>
                <a:lnTo>
                  <a:pt x="67863" y="170086"/>
                </a:lnTo>
                <a:lnTo>
                  <a:pt x="75078" y="166501"/>
                </a:lnTo>
                <a:lnTo>
                  <a:pt x="84000" y="164272"/>
                </a:lnTo>
                <a:lnTo>
                  <a:pt x="89046" y="163678"/>
                </a:lnTo>
                <a:lnTo>
                  <a:pt x="92410" y="162330"/>
                </a:lnTo>
                <a:lnTo>
                  <a:pt x="94653" y="160478"/>
                </a:lnTo>
                <a:lnTo>
                  <a:pt x="96148" y="158291"/>
                </a:lnTo>
                <a:lnTo>
                  <a:pt x="102889" y="153321"/>
                </a:lnTo>
                <a:lnTo>
                  <a:pt x="107354" y="150662"/>
                </a:lnTo>
                <a:lnTo>
                  <a:pt x="111283" y="147937"/>
                </a:lnTo>
                <a:lnTo>
                  <a:pt x="114854" y="145168"/>
                </a:lnTo>
                <a:lnTo>
                  <a:pt x="118188" y="142370"/>
                </a:lnTo>
                <a:lnTo>
                  <a:pt x="121363" y="138598"/>
                </a:lnTo>
                <a:lnTo>
                  <a:pt x="124432" y="134180"/>
                </a:lnTo>
                <a:lnTo>
                  <a:pt x="127431" y="129329"/>
                </a:lnTo>
                <a:lnTo>
                  <a:pt x="130382" y="125143"/>
                </a:lnTo>
                <a:lnTo>
                  <a:pt x="133302" y="121399"/>
                </a:lnTo>
                <a:lnTo>
                  <a:pt x="136202" y="117951"/>
                </a:lnTo>
                <a:lnTo>
                  <a:pt x="139087" y="114700"/>
                </a:lnTo>
                <a:lnTo>
                  <a:pt x="144833" y="108547"/>
                </a:lnTo>
                <a:lnTo>
                  <a:pt x="147699" y="104620"/>
                </a:lnTo>
                <a:lnTo>
                  <a:pt x="150562" y="100098"/>
                </a:lnTo>
                <a:lnTo>
                  <a:pt x="153423" y="95177"/>
                </a:lnTo>
                <a:lnTo>
                  <a:pt x="155331" y="90945"/>
                </a:lnTo>
                <a:lnTo>
                  <a:pt x="156602" y="87171"/>
                </a:lnTo>
                <a:lnTo>
                  <a:pt x="157450" y="83702"/>
                </a:lnTo>
                <a:lnTo>
                  <a:pt x="158015" y="80437"/>
                </a:lnTo>
                <a:lnTo>
                  <a:pt x="158392" y="77308"/>
                </a:lnTo>
                <a:lnTo>
                  <a:pt x="158643" y="74269"/>
                </a:lnTo>
                <a:lnTo>
                  <a:pt x="158811" y="71291"/>
                </a:lnTo>
                <a:lnTo>
                  <a:pt x="158997" y="65442"/>
                </a:lnTo>
                <a:lnTo>
                  <a:pt x="159132" y="52750"/>
                </a:lnTo>
                <a:lnTo>
                  <a:pt x="159145" y="42592"/>
                </a:lnTo>
                <a:lnTo>
                  <a:pt x="159145" y="92749"/>
                </a:lnTo>
                <a:lnTo>
                  <a:pt x="160098" y="96946"/>
                </a:lnTo>
                <a:lnTo>
                  <a:pt x="161685" y="100697"/>
                </a:lnTo>
                <a:lnTo>
                  <a:pt x="163696" y="104149"/>
                </a:lnTo>
                <a:lnTo>
                  <a:pt x="165037" y="107403"/>
                </a:lnTo>
                <a:lnTo>
                  <a:pt x="165930" y="110526"/>
                </a:lnTo>
                <a:lnTo>
                  <a:pt x="166526" y="113559"/>
                </a:lnTo>
                <a:lnTo>
                  <a:pt x="167876" y="116535"/>
                </a:lnTo>
                <a:lnTo>
                  <a:pt x="169728" y="119470"/>
                </a:lnTo>
                <a:lnTo>
                  <a:pt x="171916" y="122380"/>
                </a:lnTo>
                <a:lnTo>
                  <a:pt x="174326" y="125273"/>
                </a:lnTo>
                <a:lnTo>
                  <a:pt x="176886" y="128153"/>
                </a:lnTo>
                <a:lnTo>
                  <a:pt x="182270" y="133894"/>
                </a:lnTo>
                <a:lnTo>
                  <a:pt x="196328" y="148199"/>
                </a:lnTo>
                <a:lnTo>
                  <a:pt x="204876" y="156774"/>
                </a:lnTo>
                <a:lnTo>
                  <a:pt x="207730" y="158679"/>
                </a:lnTo>
                <a:lnTo>
                  <a:pt x="213441" y="160796"/>
                </a:lnTo>
                <a:lnTo>
                  <a:pt x="222011" y="161988"/>
                </a:lnTo>
                <a:lnTo>
                  <a:pt x="224868" y="163107"/>
                </a:lnTo>
                <a:lnTo>
                  <a:pt x="233441" y="168282"/>
                </a:lnTo>
                <a:lnTo>
                  <a:pt x="239156" y="169826"/>
                </a:lnTo>
                <a:lnTo>
                  <a:pt x="242013" y="169286"/>
                </a:lnTo>
                <a:lnTo>
                  <a:pt x="250903" y="164114"/>
                </a:lnTo>
                <a:lnTo>
                  <a:pt x="251750" y="163573"/>
                </a:lnTo>
                <a:lnTo>
                  <a:pt x="255230" y="162971"/>
                </a:lnTo>
                <a:lnTo>
                  <a:pt x="257492" y="162811"/>
                </a:lnTo>
                <a:lnTo>
                  <a:pt x="265085" y="160092"/>
                </a:lnTo>
                <a:lnTo>
                  <a:pt x="273857" y="156662"/>
                </a:lnTo>
                <a:lnTo>
                  <a:pt x="280931" y="155137"/>
                </a:lnTo>
                <a:lnTo>
                  <a:pt x="287733" y="1539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52"/>
          <p:cNvSpPr/>
          <p:nvPr/>
        </p:nvSpPr>
        <p:spPr>
          <a:xfrm>
            <a:off x="542968" y="3214691"/>
            <a:ext cx="257132" cy="137039"/>
          </a:xfrm>
          <a:custGeom>
            <a:avLst/>
            <a:gdLst/>
            <a:ahLst/>
            <a:cxnLst/>
            <a:rect l="0" t="0" r="0" b="0"/>
            <a:pathLst>
              <a:path w="257132" h="137039">
                <a:moveTo>
                  <a:pt x="94254" y="34286"/>
                </a:moveTo>
                <a:lnTo>
                  <a:pt x="94254" y="1655"/>
                </a:lnTo>
                <a:lnTo>
                  <a:pt x="93301" y="1102"/>
                </a:lnTo>
                <a:lnTo>
                  <a:pt x="86873" y="142"/>
                </a:lnTo>
                <a:lnTo>
                  <a:pt x="79073" y="25"/>
                </a:lnTo>
                <a:lnTo>
                  <a:pt x="65561" y="0"/>
                </a:lnTo>
                <a:lnTo>
                  <a:pt x="62743" y="951"/>
                </a:lnTo>
                <a:lnTo>
                  <a:pt x="57072" y="4548"/>
                </a:lnTo>
                <a:lnTo>
                  <a:pt x="53273" y="6841"/>
                </a:lnTo>
                <a:lnTo>
                  <a:pt x="48836" y="9322"/>
                </a:lnTo>
                <a:lnTo>
                  <a:pt x="43973" y="11928"/>
                </a:lnTo>
                <a:lnTo>
                  <a:pt x="40731" y="14618"/>
                </a:lnTo>
                <a:lnTo>
                  <a:pt x="38569" y="17364"/>
                </a:lnTo>
                <a:lnTo>
                  <a:pt x="37128" y="20147"/>
                </a:lnTo>
                <a:lnTo>
                  <a:pt x="35215" y="22955"/>
                </a:lnTo>
                <a:lnTo>
                  <a:pt x="32987" y="25780"/>
                </a:lnTo>
                <a:lnTo>
                  <a:pt x="30549" y="28615"/>
                </a:lnTo>
                <a:lnTo>
                  <a:pt x="27972" y="32410"/>
                </a:lnTo>
                <a:lnTo>
                  <a:pt x="25301" y="36846"/>
                </a:lnTo>
                <a:lnTo>
                  <a:pt x="22568" y="41707"/>
                </a:lnTo>
                <a:lnTo>
                  <a:pt x="19793" y="45901"/>
                </a:lnTo>
                <a:lnTo>
                  <a:pt x="16991" y="49650"/>
                </a:lnTo>
                <a:lnTo>
                  <a:pt x="14170" y="53101"/>
                </a:lnTo>
                <a:lnTo>
                  <a:pt x="11337" y="56354"/>
                </a:lnTo>
                <a:lnTo>
                  <a:pt x="8496" y="59476"/>
                </a:lnTo>
                <a:lnTo>
                  <a:pt x="5650" y="62509"/>
                </a:lnTo>
                <a:lnTo>
                  <a:pt x="3752" y="66437"/>
                </a:lnTo>
                <a:lnTo>
                  <a:pt x="2487" y="70959"/>
                </a:lnTo>
                <a:lnTo>
                  <a:pt x="1643" y="75880"/>
                </a:lnTo>
                <a:lnTo>
                  <a:pt x="1081" y="80113"/>
                </a:lnTo>
                <a:lnTo>
                  <a:pt x="706" y="83887"/>
                </a:lnTo>
                <a:lnTo>
                  <a:pt x="456" y="87356"/>
                </a:lnTo>
                <a:lnTo>
                  <a:pt x="290" y="90621"/>
                </a:lnTo>
                <a:lnTo>
                  <a:pt x="105" y="96789"/>
                </a:lnTo>
                <a:lnTo>
                  <a:pt x="0" y="105616"/>
                </a:lnTo>
                <a:lnTo>
                  <a:pt x="938" y="108510"/>
                </a:lnTo>
                <a:lnTo>
                  <a:pt x="2516" y="111391"/>
                </a:lnTo>
                <a:lnTo>
                  <a:pt x="4520" y="114264"/>
                </a:lnTo>
                <a:lnTo>
                  <a:pt x="7761" y="117132"/>
                </a:lnTo>
                <a:lnTo>
                  <a:pt x="11827" y="119997"/>
                </a:lnTo>
                <a:lnTo>
                  <a:pt x="16443" y="122859"/>
                </a:lnTo>
                <a:lnTo>
                  <a:pt x="21425" y="124767"/>
                </a:lnTo>
                <a:lnTo>
                  <a:pt x="26651" y="126039"/>
                </a:lnTo>
                <a:lnTo>
                  <a:pt x="32040" y="126887"/>
                </a:lnTo>
                <a:lnTo>
                  <a:pt x="36586" y="128405"/>
                </a:lnTo>
                <a:lnTo>
                  <a:pt x="44176" y="132632"/>
                </a:lnTo>
                <a:lnTo>
                  <a:pt x="48486" y="134140"/>
                </a:lnTo>
                <a:lnTo>
                  <a:pt x="53265" y="135146"/>
                </a:lnTo>
                <a:lnTo>
                  <a:pt x="58355" y="135816"/>
                </a:lnTo>
                <a:lnTo>
                  <a:pt x="63654" y="136262"/>
                </a:lnTo>
                <a:lnTo>
                  <a:pt x="69091" y="136561"/>
                </a:lnTo>
                <a:lnTo>
                  <a:pt x="74622" y="136759"/>
                </a:lnTo>
                <a:lnTo>
                  <a:pt x="96057" y="137038"/>
                </a:lnTo>
                <a:lnTo>
                  <a:pt x="103076" y="136125"/>
                </a:lnTo>
                <a:lnTo>
                  <a:pt x="109660" y="134564"/>
                </a:lnTo>
                <a:lnTo>
                  <a:pt x="115955" y="132570"/>
                </a:lnTo>
                <a:lnTo>
                  <a:pt x="123009" y="131241"/>
                </a:lnTo>
                <a:lnTo>
                  <a:pt x="130569" y="130355"/>
                </a:lnTo>
                <a:lnTo>
                  <a:pt x="138466" y="129765"/>
                </a:lnTo>
                <a:lnTo>
                  <a:pt x="145636" y="129371"/>
                </a:lnTo>
                <a:lnTo>
                  <a:pt x="158683" y="128933"/>
                </a:lnTo>
                <a:lnTo>
                  <a:pt x="164829" y="127865"/>
                </a:lnTo>
                <a:lnTo>
                  <a:pt x="170832" y="126199"/>
                </a:lnTo>
                <a:lnTo>
                  <a:pt x="176738" y="124136"/>
                </a:lnTo>
                <a:lnTo>
                  <a:pt x="182581" y="121809"/>
                </a:lnTo>
                <a:lnTo>
                  <a:pt x="188381" y="119305"/>
                </a:lnTo>
                <a:lnTo>
                  <a:pt x="194153" y="116683"/>
                </a:lnTo>
                <a:lnTo>
                  <a:pt x="199906" y="114934"/>
                </a:lnTo>
                <a:lnTo>
                  <a:pt x="205646" y="113769"/>
                </a:lnTo>
                <a:lnTo>
                  <a:pt x="211378" y="112993"/>
                </a:lnTo>
                <a:lnTo>
                  <a:pt x="217104" y="111522"/>
                </a:lnTo>
                <a:lnTo>
                  <a:pt x="222826" y="109589"/>
                </a:lnTo>
                <a:lnTo>
                  <a:pt x="228547" y="107348"/>
                </a:lnTo>
                <a:lnTo>
                  <a:pt x="234265" y="105854"/>
                </a:lnTo>
                <a:lnTo>
                  <a:pt x="239982" y="104858"/>
                </a:lnTo>
                <a:lnTo>
                  <a:pt x="257131" y="1028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153"/>
          <p:cNvSpPr/>
          <p:nvPr/>
        </p:nvSpPr>
        <p:spPr>
          <a:xfrm>
            <a:off x="920219" y="3206114"/>
            <a:ext cx="222781" cy="8574"/>
          </a:xfrm>
          <a:custGeom>
            <a:avLst/>
            <a:gdLst/>
            <a:ahLst/>
            <a:cxnLst/>
            <a:rect l="0" t="0" r="0" b="0"/>
            <a:pathLst>
              <a:path w="222781" h="8574">
                <a:moveTo>
                  <a:pt x="8468" y="8573"/>
                </a:moveTo>
                <a:lnTo>
                  <a:pt x="0" y="8573"/>
                </a:lnTo>
                <a:lnTo>
                  <a:pt x="167195" y="8573"/>
                </a:lnTo>
                <a:lnTo>
                  <a:pt x="172388" y="7621"/>
                </a:lnTo>
                <a:lnTo>
                  <a:pt x="176803" y="6033"/>
                </a:lnTo>
                <a:lnTo>
                  <a:pt x="180699" y="4022"/>
                </a:lnTo>
                <a:lnTo>
                  <a:pt x="185201" y="2681"/>
                </a:lnTo>
                <a:lnTo>
                  <a:pt x="190108" y="1788"/>
                </a:lnTo>
                <a:lnTo>
                  <a:pt x="195284" y="1192"/>
                </a:lnTo>
                <a:lnTo>
                  <a:pt x="199687" y="795"/>
                </a:lnTo>
                <a:lnTo>
                  <a:pt x="203575" y="530"/>
                </a:lnTo>
                <a:lnTo>
                  <a:pt x="207119" y="354"/>
                </a:lnTo>
                <a:lnTo>
                  <a:pt x="213597" y="157"/>
                </a:lnTo>
                <a:lnTo>
                  <a:pt x="222759" y="1"/>
                </a:lnTo>
                <a:lnTo>
                  <a:pt x="222776" y="1"/>
                </a:lnTo>
                <a:lnTo>
                  <a:pt x="222778" y="0"/>
                </a:lnTo>
                <a:lnTo>
                  <a:pt x="2227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154"/>
          <p:cNvSpPr/>
          <p:nvPr/>
        </p:nvSpPr>
        <p:spPr>
          <a:xfrm>
            <a:off x="920114" y="3283267"/>
            <a:ext cx="274321" cy="17137"/>
          </a:xfrm>
          <a:custGeom>
            <a:avLst/>
            <a:gdLst/>
            <a:ahLst/>
            <a:cxnLst/>
            <a:rect l="0" t="0" r="0" b="0"/>
            <a:pathLst>
              <a:path w="274321" h="17137">
                <a:moveTo>
                  <a:pt x="0" y="8573"/>
                </a:moveTo>
                <a:lnTo>
                  <a:pt x="0" y="13124"/>
                </a:lnTo>
                <a:lnTo>
                  <a:pt x="953" y="14464"/>
                </a:lnTo>
                <a:lnTo>
                  <a:pt x="2540" y="15358"/>
                </a:lnTo>
                <a:lnTo>
                  <a:pt x="4551" y="15954"/>
                </a:lnTo>
                <a:lnTo>
                  <a:pt x="6844" y="16351"/>
                </a:lnTo>
                <a:lnTo>
                  <a:pt x="11932" y="16792"/>
                </a:lnTo>
                <a:lnTo>
                  <a:pt x="19908" y="16988"/>
                </a:lnTo>
                <a:lnTo>
                  <a:pt x="57312" y="17136"/>
                </a:lnTo>
                <a:lnTo>
                  <a:pt x="62973" y="16187"/>
                </a:lnTo>
                <a:lnTo>
                  <a:pt x="68652" y="14601"/>
                </a:lnTo>
                <a:lnTo>
                  <a:pt x="74343" y="12591"/>
                </a:lnTo>
                <a:lnTo>
                  <a:pt x="80042" y="11252"/>
                </a:lnTo>
                <a:lnTo>
                  <a:pt x="85747" y="10359"/>
                </a:lnTo>
                <a:lnTo>
                  <a:pt x="91455" y="9763"/>
                </a:lnTo>
                <a:lnTo>
                  <a:pt x="98117" y="9366"/>
                </a:lnTo>
                <a:lnTo>
                  <a:pt x="113141" y="8925"/>
                </a:lnTo>
                <a:lnTo>
                  <a:pt x="151095" y="8604"/>
                </a:lnTo>
                <a:lnTo>
                  <a:pt x="168488" y="8582"/>
                </a:lnTo>
                <a:lnTo>
                  <a:pt x="175191" y="7626"/>
                </a:lnTo>
                <a:lnTo>
                  <a:pt x="182516" y="6037"/>
                </a:lnTo>
                <a:lnTo>
                  <a:pt x="190258" y="4024"/>
                </a:lnTo>
                <a:lnTo>
                  <a:pt x="197324" y="2683"/>
                </a:lnTo>
                <a:lnTo>
                  <a:pt x="203939" y="1789"/>
                </a:lnTo>
                <a:lnTo>
                  <a:pt x="219143" y="353"/>
                </a:lnTo>
                <a:lnTo>
                  <a:pt x="226302" y="15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155"/>
          <p:cNvSpPr/>
          <p:nvPr/>
        </p:nvSpPr>
        <p:spPr>
          <a:xfrm>
            <a:off x="1340167" y="3231832"/>
            <a:ext cx="197168" cy="8469"/>
          </a:xfrm>
          <a:custGeom>
            <a:avLst/>
            <a:gdLst/>
            <a:ahLst/>
            <a:cxnLst/>
            <a:rect l="0" t="0" r="0" b="0"/>
            <a:pathLst>
              <a:path w="197168" h="8469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6134" y="5892"/>
                </a:lnTo>
                <a:lnTo>
                  <a:pt x="20281" y="6785"/>
                </a:lnTo>
                <a:lnTo>
                  <a:pt x="24950" y="7381"/>
                </a:lnTo>
                <a:lnTo>
                  <a:pt x="29969" y="7778"/>
                </a:lnTo>
                <a:lnTo>
                  <a:pt x="35219" y="8043"/>
                </a:lnTo>
                <a:lnTo>
                  <a:pt x="46133" y="8337"/>
                </a:lnTo>
                <a:lnTo>
                  <a:pt x="57333" y="8468"/>
                </a:lnTo>
                <a:lnTo>
                  <a:pt x="62987" y="7550"/>
                </a:lnTo>
                <a:lnTo>
                  <a:pt x="68662" y="5986"/>
                </a:lnTo>
                <a:lnTo>
                  <a:pt x="74349" y="3991"/>
                </a:lnTo>
                <a:lnTo>
                  <a:pt x="80046" y="2660"/>
                </a:lnTo>
                <a:lnTo>
                  <a:pt x="85749" y="1774"/>
                </a:lnTo>
                <a:lnTo>
                  <a:pt x="91456" y="1183"/>
                </a:lnTo>
                <a:lnTo>
                  <a:pt x="96213" y="788"/>
                </a:lnTo>
                <a:lnTo>
                  <a:pt x="100337" y="526"/>
                </a:lnTo>
                <a:lnTo>
                  <a:pt x="104039" y="350"/>
                </a:lnTo>
                <a:lnTo>
                  <a:pt x="113232" y="156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156"/>
          <p:cNvSpPr/>
          <p:nvPr/>
        </p:nvSpPr>
        <p:spPr>
          <a:xfrm>
            <a:off x="1640204" y="3128963"/>
            <a:ext cx="227416" cy="154301"/>
          </a:xfrm>
          <a:custGeom>
            <a:avLst/>
            <a:gdLst/>
            <a:ahLst/>
            <a:cxnLst/>
            <a:rect l="0" t="0" r="0" b="0"/>
            <a:pathLst>
              <a:path w="227416" h="154301">
                <a:moveTo>
                  <a:pt x="0" y="17144"/>
                </a:moveTo>
                <a:lnTo>
                  <a:pt x="4552" y="17144"/>
                </a:lnTo>
                <a:lnTo>
                  <a:pt x="5892" y="16192"/>
                </a:lnTo>
                <a:lnTo>
                  <a:pt x="6786" y="14604"/>
                </a:lnTo>
                <a:lnTo>
                  <a:pt x="7381" y="12593"/>
                </a:lnTo>
                <a:lnTo>
                  <a:pt x="8731" y="11253"/>
                </a:lnTo>
                <a:lnTo>
                  <a:pt x="10583" y="10359"/>
                </a:lnTo>
                <a:lnTo>
                  <a:pt x="15181" y="9366"/>
                </a:lnTo>
                <a:lnTo>
                  <a:pt x="20400" y="8924"/>
                </a:lnTo>
                <a:lnTo>
                  <a:pt x="23125" y="7855"/>
                </a:lnTo>
                <a:lnTo>
                  <a:pt x="28693" y="4125"/>
                </a:lnTo>
                <a:lnTo>
                  <a:pt x="33416" y="2750"/>
                </a:lnTo>
                <a:lnTo>
                  <a:pt x="39423" y="1833"/>
                </a:lnTo>
                <a:lnTo>
                  <a:pt x="46285" y="1222"/>
                </a:lnTo>
                <a:lnTo>
                  <a:pt x="52764" y="814"/>
                </a:lnTo>
                <a:lnTo>
                  <a:pt x="65043" y="361"/>
                </a:lnTo>
                <a:lnTo>
                  <a:pt x="100994" y="47"/>
                </a:lnTo>
                <a:lnTo>
                  <a:pt x="155437" y="0"/>
                </a:lnTo>
                <a:lnTo>
                  <a:pt x="159822" y="952"/>
                </a:lnTo>
                <a:lnTo>
                  <a:pt x="164651" y="2540"/>
                </a:lnTo>
                <a:lnTo>
                  <a:pt x="169775" y="4550"/>
                </a:lnTo>
                <a:lnTo>
                  <a:pt x="174143" y="5891"/>
                </a:lnTo>
                <a:lnTo>
                  <a:pt x="178008" y="6784"/>
                </a:lnTo>
                <a:lnTo>
                  <a:pt x="187976" y="8467"/>
                </a:lnTo>
                <a:lnTo>
                  <a:pt x="183861" y="13091"/>
                </a:lnTo>
                <a:lnTo>
                  <a:pt x="172979" y="24169"/>
                </a:lnTo>
                <a:lnTo>
                  <a:pt x="167050" y="27569"/>
                </a:lnTo>
                <a:lnTo>
                  <a:pt x="153002" y="34838"/>
                </a:lnTo>
                <a:lnTo>
                  <a:pt x="147721" y="37512"/>
                </a:lnTo>
                <a:lnTo>
                  <a:pt x="142296" y="39295"/>
                </a:lnTo>
                <a:lnTo>
                  <a:pt x="136774" y="40484"/>
                </a:lnTo>
                <a:lnTo>
                  <a:pt x="131188" y="41277"/>
                </a:lnTo>
                <a:lnTo>
                  <a:pt x="125559" y="42757"/>
                </a:lnTo>
                <a:lnTo>
                  <a:pt x="119901" y="44697"/>
                </a:lnTo>
                <a:lnTo>
                  <a:pt x="114224" y="46943"/>
                </a:lnTo>
                <a:lnTo>
                  <a:pt x="109487" y="48440"/>
                </a:lnTo>
                <a:lnTo>
                  <a:pt x="105377" y="49438"/>
                </a:lnTo>
                <a:lnTo>
                  <a:pt x="101684" y="50103"/>
                </a:lnTo>
                <a:lnTo>
                  <a:pt x="95041" y="53383"/>
                </a:lnTo>
                <a:lnTo>
                  <a:pt x="91936" y="55591"/>
                </a:lnTo>
                <a:lnTo>
                  <a:pt x="85945" y="58044"/>
                </a:lnTo>
                <a:lnTo>
                  <a:pt x="77305" y="59972"/>
                </a:lnTo>
                <a:lnTo>
                  <a:pt x="96479" y="60004"/>
                </a:lnTo>
                <a:lnTo>
                  <a:pt x="99562" y="60957"/>
                </a:lnTo>
                <a:lnTo>
                  <a:pt x="105528" y="64556"/>
                </a:lnTo>
                <a:lnTo>
                  <a:pt x="110357" y="65897"/>
                </a:lnTo>
                <a:lnTo>
                  <a:pt x="116434" y="66791"/>
                </a:lnTo>
                <a:lnTo>
                  <a:pt x="123343" y="67387"/>
                </a:lnTo>
                <a:lnTo>
                  <a:pt x="129854" y="68737"/>
                </a:lnTo>
                <a:lnTo>
                  <a:pt x="136099" y="70589"/>
                </a:lnTo>
                <a:lnTo>
                  <a:pt x="142168" y="72777"/>
                </a:lnTo>
                <a:lnTo>
                  <a:pt x="149071" y="74235"/>
                </a:lnTo>
                <a:lnTo>
                  <a:pt x="156531" y="75207"/>
                </a:lnTo>
                <a:lnTo>
                  <a:pt x="164362" y="75855"/>
                </a:lnTo>
                <a:lnTo>
                  <a:pt x="170535" y="77240"/>
                </a:lnTo>
                <a:lnTo>
                  <a:pt x="175602" y="79115"/>
                </a:lnTo>
                <a:lnTo>
                  <a:pt x="179933" y="81318"/>
                </a:lnTo>
                <a:lnTo>
                  <a:pt x="183773" y="82787"/>
                </a:lnTo>
                <a:lnTo>
                  <a:pt x="190580" y="84419"/>
                </a:lnTo>
                <a:lnTo>
                  <a:pt x="194681" y="85807"/>
                </a:lnTo>
                <a:lnTo>
                  <a:pt x="199320" y="87684"/>
                </a:lnTo>
                <a:lnTo>
                  <a:pt x="204318" y="89888"/>
                </a:lnTo>
                <a:lnTo>
                  <a:pt x="208602" y="91358"/>
                </a:lnTo>
                <a:lnTo>
                  <a:pt x="212411" y="92337"/>
                </a:lnTo>
                <a:lnTo>
                  <a:pt x="215902" y="92990"/>
                </a:lnTo>
                <a:lnTo>
                  <a:pt x="218230" y="94379"/>
                </a:lnTo>
                <a:lnTo>
                  <a:pt x="219782" y="96256"/>
                </a:lnTo>
                <a:lnTo>
                  <a:pt x="220816" y="98460"/>
                </a:lnTo>
                <a:lnTo>
                  <a:pt x="222459" y="100882"/>
                </a:lnTo>
                <a:lnTo>
                  <a:pt x="224506" y="103450"/>
                </a:lnTo>
                <a:lnTo>
                  <a:pt x="226823" y="106114"/>
                </a:lnTo>
                <a:lnTo>
                  <a:pt x="227415" y="108842"/>
                </a:lnTo>
                <a:lnTo>
                  <a:pt x="226858" y="111614"/>
                </a:lnTo>
                <a:lnTo>
                  <a:pt x="225534" y="114414"/>
                </a:lnTo>
                <a:lnTo>
                  <a:pt x="224651" y="117233"/>
                </a:lnTo>
                <a:lnTo>
                  <a:pt x="224062" y="120065"/>
                </a:lnTo>
                <a:lnTo>
                  <a:pt x="223670" y="122906"/>
                </a:lnTo>
                <a:lnTo>
                  <a:pt x="222456" y="125752"/>
                </a:lnTo>
                <a:lnTo>
                  <a:pt x="220694" y="128602"/>
                </a:lnTo>
                <a:lnTo>
                  <a:pt x="218567" y="131454"/>
                </a:lnTo>
                <a:lnTo>
                  <a:pt x="215244" y="133356"/>
                </a:lnTo>
                <a:lnTo>
                  <a:pt x="211124" y="134623"/>
                </a:lnTo>
                <a:lnTo>
                  <a:pt x="206472" y="135469"/>
                </a:lnTo>
                <a:lnTo>
                  <a:pt x="201465" y="136985"/>
                </a:lnTo>
                <a:lnTo>
                  <a:pt x="196223" y="138948"/>
                </a:lnTo>
                <a:lnTo>
                  <a:pt x="190823" y="141209"/>
                </a:lnTo>
                <a:lnTo>
                  <a:pt x="185318" y="143669"/>
                </a:lnTo>
                <a:lnTo>
                  <a:pt x="174121" y="148942"/>
                </a:lnTo>
                <a:lnTo>
                  <a:pt x="167516" y="150730"/>
                </a:lnTo>
                <a:lnTo>
                  <a:pt x="160255" y="151921"/>
                </a:lnTo>
                <a:lnTo>
                  <a:pt x="152557" y="152716"/>
                </a:lnTo>
                <a:lnTo>
                  <a:pt x="144567" y="153245"/>
                </a:lnTo>
                <a:lnTo>
                  <a:pt x="136383" y="153598"/>
                </a:lnTo>
                <a:lnTo>
                  <a:pt x="111819" y="154165"/>
                </a:lnTo>
                <a:lnTo>
                  <a:pt x="67352" y="154300"/>
                </a:lnTo>
                <a:lnTo>
                  <a:pt x="64904" y="153349"/>
                </a:lnTo>
                <a:lnTo>
                  <a:pt x="63272" y="151763"/>
                </a:lnTo>
                <a:lnTo>
                  <a:pt x="62184" y="149752"/>
                </a:lnTo>
                <a:lnTo>
                  <a:pt x="60506" y="148412"/>
                </a:lnTo>
                <a:lnTo>
                  <a:pt x="58435" y="147519"/>
                </a:lnTo>
                <a:lnTo>
                  <a:pt x="51557" y="145763"/>
                </a:lnTo>
                <a:lnTo>
                  <a:pt x="42863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157"/>
          <p:cNvSpPr/>
          <p:nvPr/>
        </p:nvSpPr>
        <p:spPr>
          <a:xfrm>
            <a:off x="1691639" y="326612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158"/>
          <p:cNvSpPr/>
          <p:nvPr/>
        </p:nvSpPr>
        <p:spPr>
          <a:xfrm>
            <a:off x="2600325" y="3077527"/>
            <a:ext cx="186971" cy="197155"/>
          </a:xfrm>
          <a:custGeom>
            <a:avLst/>
            <a:gdLst/>
            <a:ahLst/>
            <a:cxnLst/>
            <a:rect l="0" t="0" r="0" b="0"/>
            <a:pathLst>
              <a:path w="186971" h="197155">
                <a:moveTo>
                  <a:pt x="0" y="0"/>
                </a:moveTo>
                <a:lnTo>
                  <a:pt x="0" y="75608"/>
                </a:lnTo>
                <a:lnTo>
                  <a:pt x="952" y="80886"/>
                </a:lnTo>
                <a:lnTo>
                  <a:pt x="2539" y="86309"/>
                </a:lnTo>
                <a:lnTo>
                  <a:pt x="4550" y="91829"/>
                </a:lnTo>
                <a:lnTo>
                  <a:pt x="5891" y="97414"/>
                </a:lnTo>
                <a:lnTo>
                  <a:pt x="6785" y="103043"/>
                </a:lnTo>
                <a:lnTo>
                  <a:pt x="7380" y="108700"/>
                </a:lnTo>
                <a:lnTo>
                  <a:pt x="7778" y="114377"/>
                </a:lnTo>
                <a:lnTo>
                  <a:pt x="8042" y="120066"/>
                </a:lnTo>
                <a:lnTo>
                  <a:pt x="8337" y="131468"/>
                </a:lnTo>
                <a:lnTo>
                  <a:pt x="8572" y="197154"/>
                </a:lnTo>
                <a:lnTo>
                  <a:pt x="8572" y="146893"/>
                </a:lnTo>
                <a:lnTo>
                  <a:pt x="9525" y="142696"/>
                </a:lnTo>
                <a:lnTo>
                  <a:pt x="11112" y="138946"/>
                </a:lnTo>
                <a:lnTo>
                  <a:pt x="13123" y="135493"/>
                </a:lnTo>
                <a:lnTo>
                  <a:pt x="15416" y="132239"/>
                </a:lnTo>
                <a:lnTo>
                  <a:pt x="20504" y="126083"/>
                </a:lnTo>
                <a:lnTo>
                  <a:pt x="22241" y="123108"/>
                </a:lnTo>
                <a:lnTo>
                  <a:pt x="24172" y="117262"/>
                </a:lnTo>
                <a:lnTo>
                  <a:pt x="26592" y="114370"/>
                </a:lnTo>
                <a:lnTo>
                  <a:pt x="30110" y="111489"/>
                </a:lnTo>
                <a:lnTo>
                  <a:pt x="34361" y="108616"/>
                </a:lnTo>
                <a:lnTo>
                  <a:pt x="39100" y="105748"/>
                </a:lnTo>
                <a:lnTo>
                  <a:pt x="44164" y="102884"/>
                </a:lnTo>
                <a:lnTo>
                  <a:pt x="49445" y="100022"/>
                </a:lnTo>
                <a:lnTo>
                  <a:pt x="53918" y="97161"/>
                </a:lnTo>
                <a:lnTo>
                  <a:pt x="57853" y="94302"/>
                </a:lnTo>
                <a:lnTo>
                  <a:pt x="61428" y="91443"/>
                </a:lnTo>
                <a:lnTo>
                  <a:pt x="65717" y="89537"/>
                </a:lnTo>
                <a:lnTo>
                  <a:pt x="70481" y="88266"/>
                </a:lnTo>
                <a:lnTo>
                  <a:pt x="75562" y="87419"/>
                </a:lnTo>
                <a:lnTo>
                  <a:pt x="80855" y="86854"/>
                </a:lnTo>
                <a:lnTo>
                  <a:pt x="86288" y="86478"/>
                </a:lnTo>
                <a:lnTo>
                  <a:pt x="91815" y="86227"/>
                </a:lnTo>
                <a:lnTo>
                  <a:pt x="105576" y="85948"/>
                </a:lnTo>
                <a:lnTo>
                  <a:pt x="133144" y="85769"/>
                </a:lnTo>
                <a:lnTo>
                  <a:pt x="138292" y="86707"/>
                </a:lnTo>
                <a:lnTo>
                  <a:pt x="142677" y="88285"/>
                </a:lnTo>
                <a:lnTo>
                  <a:pt x="146553" y="90289"/>
                </a:lnTo>
                <a:lnTo>
                  <a:pt x="151042" y="91625"/>
                </a:lnTo>
                <a:lnTo>
                  <a:pt x="155939" y="92516"/>
                </a:lnTo>
                <a:lnTo>
                  <a:pt x="161109" y="93110"/>
                </a:lnTo>
                <a:lnTo>
                  <a:pt x="164556" y="94458"/>
                </a:lnTo>
                <a:lnTo>
                  <a:pt x="166854" y="96310"/>
                </a:lnTo>
                <a:lnTo>
                  <a:pt x="168386" y="98496"/>
                </a:lnTo>
                <a:lnTo>
                  <a:pt x="170360" y="99954"/>
                </a:lnTo>
                <a:lnTo>
                  <a:pt x="172628" y="100926"/>
                </a:lnTo>
                <a:lnTo>
                  <a:pt x="175092" y="101574"/>
                </a:lnTo>
                <a:lnTo>
                  <a:pt x="180371" y="104834"/>
                </a:lnTo>
                <a:lnTo>
                  <a:pt x="183112" y="107037"/>
                </a:lnTo>
                <a:lnTo>
                  <a:pt x="184940" y="109458"/>
                </a:lnTo>
                <a:lnTo>
                  <a:pt x="186970" y="114688"/>
                </a:lnTo>
                <a:lnTo>
                  <a:pt x="186559" y="118369"/>
                </a:lnTo>
                <a:lnTo>
                  <a:pt x="185333" y="122727"/>
                </a:lnTo>
                <a:lnTo>
                  <a:pt x="183562" y="127538"/>
                </a:lnTo>
                <a:lnTo>
                  <a:pt x="181430" y="131698"/>
                </a:lnTo>
                <a:lnTo>
                  <a:pt x="179056" y="135424"/>
                </a:lnTo>
                <a:lnTo>
                  <a:pt x="176520" y="138860"/>
                </a:lnTo>
                <a:lnTo>
                  <a:pt x="173877" y="142103"/>
                </a:lnTo>
                <a:lnTo>
                  <a:pt x="168401" y="148247"/>
                </a:lnTo>
                <a:lnTo>
                  <a:pt x="164655" y="151219"/>
                </a:lnTo>
                <a:lnTo>
                  <a:pt x="160252" y="154153"/>
                </a:lnTo>
                <a:lnTo>
                  <a:pt x="155412" y="157061"/>
                </a:lnTo>
                <a:lnTo>
                  <a:pt x="150280" y="159952"/>
                </a:lnTo>
                <a:lnTo>
                  <a:pt x="139499" y="165705"/>
                </a:lnTo>
                <a:lnTo>
                  <a:pt x="132052" y="167620"/>
                </a:lnTo>
                <a:lnTo>
                  <a:pt x="123276" y="168897"/>
                </a:lnTo>
                <a:lnTo>
                  <a:pt x="113617" y="169748"/>
                </a:lnTo>
                <a:lnTo>
                  <a:pt x="105272" y="171268"/>
                </a:lnTo>
                <a:lnTo>
                  <a:pt x="97804" y="173233"/>
                </a:lnTo>
                <a:lnTo>
                  <a:pt x="90920" y="175496"/>
                </a:lnTo>
                <a:lnTo>
                  <a:pt x="84426" y="177958"/>
                </a:lnTo>
                <a:lnTo>
                  <a:pt x="78191" y="180551"/>
                </a:lnTo>
                <a:lnTo>
                  <a:pt x="72130" y="183232"/>
                </a:lnTo>
                <a:lnTo>
                  <a:pt x="66184" y="185020"/>
                </a:lnTo>
                <a:lnTo>
                  <a:pt x="60315" y="186212"/>
                </a:lnTo>
                <a:lnTo>
                  <a:pt x="54497" y="187006"/>
                </a:lnTo>
                <a:lnTo>
                  <a:pt x="49666" y="187536"/>
                </a:lnTo>
                <a:lnTo>
                  <a:pt x="45493" y="187889"/>
                </a:lnTo>
                <a:lnTo>
                  <a:pt x="41759" y="188124"/>
                </a:lnTo>
                <a:lnTo>
                  <a:pt x="38316" y="189234"/>
                </a:lnTo>
                <a:lnTo>
                  <a:pt x="35069" y="190926"/>
                </a:lnTo>
                <a:lnTo>
                  <a:pt x="31952" y="193006"/>
                </a:lnTo>
                <a:lnTo>
                  <a:pt x="28921" y="194393"/>
                </a:lnTo>
                <a:lnTo>
                  <a:pt x="25948" y="195318"/>
                </a:lnTo>
                <a:lnTo>
                  <a:pt x="23013" y="195935"/>
                </a:lnTo>
                <a:lnTo>
                  <a:pt x="17213" y="196620"/>
                </a:lnTo>
                <a:lnTo>
                  <a:pt x="10279" y="197059"/>
                </a:lnTo>
                <a:lnTo>
                  <a:pt x="9710" y="196143"/>
                </a:lnTo>
                <a:lnTo>
                  <a:pt x="8797" y="190368"/>
                </a:lnTo>
                <a:lnTo>
                  <a:pt x="8572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159"/>
          <p:cNvSpPr/>
          <p:nvPr/>
        </p:nvSpPr>
        <p:spPr>
          <a:xfrm>
            <a:off x="2866072" y="3146107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7381" y="35482"/>
                </a:lnTo>
                <a:lnTo>
                  <a:pt x="10583" y="34819"/>
                </a:lnTo>
                <a:lnTo>
                  <a:pt x="12770" y="34643"/>
                </a:lnTo>
                <a:lnTo>
                  <a:pt x="15181" y="33573"/>
                </a:lnTo>
                <a:lnTo>
                  <a:pt x="17741" y="31907"/>
                </a:lnTo>
                <a:lnTo>
                  <a:pt x="24142" y="26940"/>
                </a:lnTo>
                <a:lnTo>
                  <a:pt x="25620" y="25580"/>
                </a:lnTo>
                <a:lnTo>
                  <a:pt x="29802" y="21529"/>
                </a:lnTo>
                <a:lnTo>
                  <a:pt x="33203" y="20068"/>
                </a:lnTo>
                <a:lnTo>
                  <a:pt x="37375" y="19093"/>
                </a:lnTo>
                <a:lnTo>
                  <a:pt x="42062" y="18444"/>
                </a:lnTo>
                <a:lnTo>
                  <a:pt x="47091" y="18011"/>
                </a:lnTo>
                <a:lnTo>
                  <a:pt x="52349" y="17722"/>
                </a:lnTo>
                <a:lnTo>
                  <a:pt x="63271" y="17402"/>
                </a:lnTo>
                <a:lnTo>
                  <a:pt x="91493" y="17179"/>
                </a:lnTo>
                <a:lnTo>
                  <a:pt x="97191" y="16215"/>
                </a:lnTo>
                <a:lnTo>
                  <a:pt x="102894" y="14620"/>
                </a:lnTo>
                <a:lnTo>
                  <a:pt x="108601" y="12604"/>
                </a:lnTo>
                <a:lnTo>
                  <a:pt x="114311" y="11260"/>
                </a:lnTo>
                <a:lnTo>
                  <a:pt x="120022" y="10364"/>
                </a:lnTo>
                <a:lnTo>
                  <a:pt x="125735" y="9767"/>
                </a:lnTo>
                <a:lnTo>
                  <a:pt x="131448" y="9369"/>
                </a:lnTo>
                <a:lnTo>
                  <a:pt x="137162" y="9104"/>
                </a:lnTo>
                <a:lnTo>
                  <a:pt x="148591" y="8808"/>
                </a:lnTo>
                <a:lnTo>
                  <a:pt x="160021" y="8677"/>
                </a:lnTo>
                <a:lnTo>
                  <a:pt x="164783" y="7690"/>
                </a:lnTo>
                <a:lnTo>
                  <a:pt x="168910" y="6079"/>
                </a:lnTo>
                <a:lnTo>
                  <a:pt x="172614" y="4053"/>
                </a:lnTo>
                <a:lnTo>
                  <a:pt x="176988" y="2702"/>
                </a:lnTo>
                <a:lnTo>
                  <a:pt x="181810" y="1801"/>
                </a:lnTo>
                <a:lnTo>
                  <a:pt x="186929" y="1201"/>
                </a:lnTo>
                <a:lnTo>
                  <a:pt x="191294" y="801"/>
                </a:lnTo>
                <a:lnTo>
                  <a:pt x="195157" y="534"/>
                </a:lnTo>
                <a:lnTo>
                  <a:pt x="203650" y="105"/>
                </a:lnTo>
                <a:lnTo>
                  <a:pt x="209672" y="3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160"/>
          <p:cNvSpPr/>
          <p:nvPr/>
        </p:nvSpPr>
        <p:spPr>
          <a:xfrm>
            <a:off x="2912568" y="3206114"/>
            <a:ext cx="227825" cy="42864"/>
          </a:xfrm>
          <a:custGeom>
            <a:avLst/>
            <a:gdLst/>
            <a:ahLst/>
            <a:cxnLst/>
            <a:rect l="0" t="0" r="0" b="0"/>
            <a:pathLst>
              <a:path w="227825" h="42864">
                <a:moveTo>
                  <a:pt x="4939" y="42863"/>
                </a:moveTo>
                <a:lnTo>
                  <a:pt x="0" y="42863"/>
                </a:lnTo>
                <a:lnTo>
                  <a:pt x="8651" y="42863"/>
                </a:lnTo>
                <a:lnTo>
                  <a:pt x="10271" y="41911"/>
                </a:lnTo>
                <a:lnTo>
                  <a:pt x="11351" y="40323"/>
                </a:lnTo>
                <a:lnTo>
                  <a:pt x="12072" y="38312"/>
                </a:lnTo>
                <a:lnTo>
                  <a:pt x="14456" y="36971"/>
                </a:lnTo>
                <a:lnTo>
                  <a:pt x="17951" y="36078"/>
                </a:lnTo>
                <a:lnTo>
                  <a:pt x="22186" y="35482"/>
                </a:lnTo>
                <a:lnTo>
                  <a:pt x="26915" y="35085"/>
                </a:lnTo>
                <a:lnTo>
                  <a:pt x="31972" y="34820"/>
                </a:lnTo>
                <a:lnTo>
                  <a:pt x="37249" y="34644"/>
                </a:lnTo>
                <a:lnTo>
                  <a:pt x="42671" y="33573"/>
                </a:lnTo>
                <a:lnTo>
                  <a:pt x="48191" y="31908"/>
                </a:lnTo>
                <a:lnTo>
                  <a:pt x="53776" y="29844"/>
                </a:lnTo>
                <a:lnTo>
                  <a:pt x="59405" y="28469"/>
                </a:lnTo>
                <a:lnTo>
                  <a:pt x="65062" y="27552"/>
                </a:lnTo>
                <a:lnTo>
                  <a:pt x="70739" y="26940"/>
                </a:lnTo>
                <a:lnTo>
                  <a:pt x="76428" y="26533"/>
                </a:lnTo>
                <a:lnTo>
                  <a:pt x="82126" y="26261"/>
                </a:lnTo>
                <a:lnTo>
                  <a:pt x="93537" y="25960"/>
                </a:lnTo>
                <a:lnTo>
                  <a:pt x="104958" y="25826"/>
                </a:lnTo>
                <a:lnTo>
                  <a:pt x="110671" y="24837"/>
                </a:lnTo>
                <a:lnTo>
                  <a:pt x="116385" y="23226"/>
                </a:lnTo>
                <a:lnTo>
                  <a:pt x="122099" y="21199"/>
                </a:lnTo>
                <a:lnTo>
                  <a:pt x="128765" y="19848"/>
                </a:lnTo>
                <a:lnTo>
                  <a:pt x="136068" y="18947"/>
                </a:lnTo>
                <a:lnTo>
                  <a:pt x="149896" y="17946"/>
                </a:lnTo>
                <a:lnTo>
                  <a:pt x="159217" y="17502"/>
                </a:lnTo>
                <a:lnTo>
                  <a:pt x="169074" y="17304"/>
                </a:lnTo>
                <a:lnTo>
                  <a:pt x="174370" y="17251"/>
                </a:lnTo>
                <a:lnTo>
                  <a:pt x="179806" y="16263"/>
                </a:lnTo>
                <a:lnTo>
                  <a:pt x="185334" y="14652"/>
                </a:lnTo>
                <a:lnTo>
                  <a:pt x="190925" y="12626"/>
                </a:lnTo>
                <a:lnTo>
                  <a:pt x="195605" y="11275"/>
                </a:lnTo>
                <a:lnTo>
                  <a:pt x="199677" y="10374"/>
                </a:lnTo>
                <a:lnTo>
                  <a:pt x="206742" y="9374"/>
                </a:lnTo>
                <a:lnTo>
                  <a:pt x="213056" y="8929"/>
                </a:lnTo>
                <a:lnTo>
                  <a:pt x="219038" y="8731"/>
                </a:lnTo>
                <a:lnTo>
                  <a:pt x="221967" y="8678"/>
                </a:lnTo>
                <a:lnTo>
                  <a:pt x="223919" y="7691"/>
                </a:lnTo>
                <a:lnTo>
                  <a:pt x="225221" y="6080"/>
                </a:lnTo>
                <a:lnTo>
                  <a:pt x="22782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161"/>
          <p:cNvSpPr/>
          <p:nvPr/>
        </p:nvSpPr>
        <p:spPr>
          <a:xfrm>
            <a:off x="3200400" y="3034674"/>
            <a:ext cx="377190" cy="188587"/>
          </a:xfrm>
          <a:custGeom>
            <a:avLst/>
            <a:gdLst/>
            <a:ahLst/>
            <a:cxnLst/>
            <a:rect l="0" t="0" r="0" b="0"/>
            <a:pathLst>
              <a:path w="377190" h="188587">
                <a:moveTo>
                  <a:pt x="0" y="59998"/>
                </a:moveTo>
                <a:lnTo>
                  <a:pt x="0" y="52617"/>
                </a:lnTo>
                <a:lnTo>
                  <a:pt x="4550" y="47228"/>
                </a:lnTo>
                <a:lnTo>
                  <a:pt x="5891" y="44817"/>
                </a:lnTo>
                <a:lnTo>
                  <a:pt x="7380" y="39599"/>
                </a:lnTo>
                <a:lnTo>
                  <a:pt x="8730" y="37826"/>
                </a:lnTo>
                <a:lnTo>
                  <a:pt x="10582" y="36644"/>
                </a:lnTo>
                <a:lnTo>
                  <a:pt x="12770" y="35856"/>
                </a:lnTo>
                <a:lnTo>
                  <a:pt x="17740" y="32441"/>
                </a:lnTo>
                <a:lnTo>
                  <a:pt x="20399" y="30197"/>
                </a:lnTo>
                <a:lnTo>
                  <a:pt x="22172" y="27748"/>
                </a:lnTo>
                <a:lnTo>
                  <a:pt x="24141" y="22487"/>
                </a:lnTo>
                <a:lnTo>
                  <a:pt x="26571" y="20703"/>
                </a:lnTo>
                <a:lnTo>
                  <a:pt x="38141" y="17240"/>
                </a:lnTo>
                <a:lnTo>
                  <a:pt x="48025" y="11557"/>
                </a:lnTo>
                <a:lnTo>
                  <a:pt x="54047" y="9894"/>
                </a:lnTo>
                <a:lnTo>
                  <a:pt x="62438" y="9155"/>
                </a:lnTo>
                <a:lnTo>
                  <a:pt x="67343" y="8958"/>
                </a:lnTo>
                <a:lnTo>
                  <a:pt x="77872" y="6198"/>
                </a:lnTo>
                <a:lnTo>
                  <a:pt x="88902" y="2750"/>
                </a:lnTo>
                <a:lnTo>
                  <a:pt x="100154" y="1217"/>
                </a:lnTo>
                <a:lnTo>
                  <a:pt x="111505" y="536"/>
                </a:lnTo>
                <a:lnTo>
                  <a:pt x="126066" y="152"/>
                </a:lnTo>
                <a:lnTo>
                  <a:pt x="155823" y="0"/>
                </a:lnTo>
                <a:lnTo>
                  <a:pt x="159127" y="949"/>
                </a:lnTo>
                <a:lnTo>
                  <a:pt x="168733" y="6777"/>
                </a:lnTo>
                <a:lnTo>
                  <a:pt x="171194" y="8722"/>
                </a:lnTo>
                <a:lnTo>
                  <a:pt x="176983" y="14219"/>
                </a:lnTo>
                <a:lnTo>
                  <a:pt x="181962" y="19100"/>
                </a:lnTo>
                <a:lnTo>
                  <a:pt x="184173" y="21303"/>
                </a:lnTo>
                <a:lnTo>
                  <a:pt x="184694" y="23724"/>
                </a:lnTo>
                <a:lnTo>
                  <a:pt x="184089" y="26290"/>
                </a:lnTo>
                <a:lnTo>
                  <a:pt x="180877" y="31682"/>
                </a:lnTo>
                <a:lnTo>
                  <a:pt x="176275" y="37253"/>
                </a:lnTo>
                <a:lnTo>
                  <a:pt x="174666" y="40072"/>
                </a:lnTo>
                <a:lnTo>
                  <a:pt x="172879" y="45745"/>
                </a:lnTo>
                <a:lnTo>
                  <a:pt x="172085" y="51441"/>
                </a:lnTo>
                <a:lnTo>
                  <a:pt x="171873" y="54293"/>
                </a:lnTo>
                <a:lnTo>
                  <a:pt x="170779" y="58100"/>
                </a:lnTo>
                <a:lnTo>
                  <a:pt x="169098" y="62542"/>
                </a:lnTo>
                <a:lnTo>
                  <a:pt x="167024" y="67410"/>
                </a:lnTo>
                <a:lnTo>
                  <a:pt x="164689" y="71607"/>
                </a:lnTo>
                <a:lnTo>
                  <a:pt x="162180" y="75357"/>
                </a:lnTo>
                <a:lnTo>
                  <a:pt x="159555" y="78810"/>
                </a:lnTo>
                <a:lnTo>
                  <a:pt x="155900" y="82064"/>
                </a:lnTo>
                <a:lnTo>
                  <a:pt x="151558" y="85186"/>
                </a:lnTo>
                <a:lnTo>
                  <a:pt x="146758" y="88221"/>
                </a:lnTo>
                <a:lnTo>
                  <a:pt x="142606" y="92148"/>
                </a:lnTo>
                <a:lnTo>
                  <a:pt x="138886" y="96671"/>
                </a:lnTo>
                <a:lnTo>
                  <a:pt x="135453" y="101592"/>
                </a:lnTo>
                <a:lnTo>
                  <a:pt x="131259" y="105825"/>
                </a:lnTo>
                <a:lnTo>
                  <a:pt x="126558" y="109599"/>
                </a:lnTo>
                <a:lnTo>
                  <a:pt x="121520" y="113068"/>
                </a:lnTo>
                <a:lnTo>
                  <a:pt x="117208" y="116333"/>
                </a:lnTo>
                <a:lnTo>
                  <a:pt x="113381" y="119462"/>
                </a:lnTo>
                <a:lnTo>
                  <a:pt x="109877" y="122501"/>
                </a:lnTo>
                <a:lnTo>
                  <a:pt x="106589" y="125479"/>
                </a:lnTo>
                <a:lnTo>
                  <a:pt x="100395" y="131328"/>
                </a:lnTo>
                <a:lnTo>
                  <a:pt x="82901" y="148571"/>
                </a:lnTo>
                <a:lnTo>
                  <a:pt x="74304" y="157150"/>
                </a:lnTo>
                <a:lnTo>
                  <a:pt x="72396" y="160009"/>
                </a:lnTo>
                <a:lnTo>
                  <a:pt x="70276" y="165725"/>
                </a:lnTo>
                <a:lnTo>
                  <a:pt x="69333" y="171440"/>
                </a:lnTo>
                <a:lnTo>
                  <a:pt x="68623" y="179511"/>
                </a:lnTo>
                <a:lnTo>
                  <a:pt x="68593" y="184415"/>
                </a:lnTo>
                <a:lnTo>
                  <a:pt x="69541" y="185805"/>
                </a:lnTo>
                <a:lnTo>
                  <a:pt x="71125" y="186732"/>
                </a:lnTo>
                <a:lnTo>
                  <a:pt x="75426" y="187762"/>
                </a:lnTo>
                <a:lnTo>
                  <a:pt x="85647" y="188513"/>
                </a:lnTo>
                <a:lnTo>
                  <a:pt x="188759" y="188586"/>
                </a:lnTo>
                <a:lnTo>
                  <a:pt x="197277" y="187633"/>
                </a:lnTo>
                <a:lnTo>
                  <a:pt x="205813" y="186046"/>
                </a:lnTo>
                <a:lnTo>
                  <a:pt x="214360" y="184035"/>
                </a:lnTo>
                <a:lnTo>
                  <a:pt x="222917" y="182694"/>
                </a:lnTo>
                <a:lnTo>
                  <a:pt x="231479" y="181800"/>
                </a:lnTo>
                <a:lnTo>
                  <a:pt x="240044" y="181205"/>
                </a:lnTo>
                <a:lnTo>
                  <a:pt x="247659" y="180808"/>
                </a:lnTo>
                <a:lnTo>
                  <a:pt x="261201" y="180366"/>
                </a:lnTo>
                <a:lnTo>
                  <a:pt x="268431" y="179296"/>
                </a:lnTo>
                <a:lnTo>
                  <a:pt x="276109" y="177630"/>
                </a:lnTo>
                <a:lnTo>
                  <a:pt x="284085" y="175567"/>
                </a:lnTo>
                <a:lnTo>
                  <a:pt x="291307" y="174191"/>
                </a:lnTo>
                <a:lnTo>
                  <a:pt x="298027" y="173274"/>
                </a:lnTo>
                <a:lnTo>
                  <a:pt x="304412" y="172663"/>
                </a:lnTo>
                <a:lnTo>
                  <a:pt x="310574" y="172256"/>
                </a:lnTo>
                <a:lnTo>
                  <a:pt x="316586" y="171984"/>
                </a:lnTo>
                <a:lnTo>
                  <a:pt x="322500" y="171803"/>
                </a:lnTo>
                <a:lnTo>
                  <a:pt x="334151" y="169062"/>
                </a:lnTo>
                <a:lnTo>
                  <a:pt x="344726" y="165621"/>
                </a:lnTo>
                <a:lnTo>
                  <a:pt x="356035" y="163684"/>
                </a:lnTo>
                <a:lnTo>
                  <a:pt x="366772" y="162976"/>
                </a:lnTo>
                <a:lnTo>
                  <a:pt x="377189" y="1628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162"/>
          <p:cNvSpPr/>
          <p:nvPr/>
        </p:nvSpPr>
        <p:spPr>
          <a:xfrm>
            <a:off x="555035" y="3463293"/>
            <a:ext cx="266827" cy="188561"/>
          </a:xfrm>
          <a:custGeom>
            <a:avLst/>
            <a:gdLst/>
            <a:ahLst/>
            <a:cxnLst/>
            <a:rect l="0" t="0" r="0" b="0"/>
            <a:pathLst>
              <a:path w="266827" h="188561">
                <a:moveTo>
                  <a:pt x="13607" y="34286"/>
                </a:moveTo>
                <a:lnTo>
                  <a:pt x="2577" y="34286"/>
                </a:lnTo>
                <a:lnTo>
                  <a:pt x="4549" y="34286"/>
                </a:lnTo>
                <a:lnTo>
                  <a:pt x="340" y="34286"/>
                </a:lnTo>
                <a:lnTo>
                  <a:pt x="0" y="33334"/>
                </a:lnTo>
                <a:lnTo>
                  <a:pt x="725" y="31747"/>
                </a:lnTo>
                <a:lnTo>
                  <a:pt x="2162" y="29736"/>
                </a:lnTo>
                <a:lnTo>
                  <a:pt x="4072" y="28395"/>
                </a:lnTo>
                <a:lnTo>
                  <a:pt x="12163" y="26067"/>
                </a:lnTo>
                <a:lnTo>
                  <a:pt x="17730" y="21268"/>
                </a:lnTo>
                <a:lnTo>
                  <a:pt x="21118" y="19892"/>
                </a:lnTo>
                <a:lnTo>
                  <a:pt x="25282" y="18975"/>
                </a:lnTo>
                <a:lnTo>
                  <a:pt x="29963" y="18364"/>
                </a:lnTo>
                <a:lnTo>
                  <a:pt x="34988" y="17004"/>
                </a:lnTo>
                <a:lnTo>
                  <a:pt x="40244" y="15145"/>
                </a:lnTo>
                <a:lnTo>
                  <a:pt x="45652" y="12953"/>
                </a:lnTo>
                <a:lnTo>
                  <a:pt x="51163" y="10539"/>
                </a:lnTo>
                <a:lnTo>
                  <a:pt x="62366" y="5317"/>
                </a:lnTo>
                <a:lnTo>
                  <a:pt x="68020" y="3544"/>
                </a:lnTo>
                <a:lnTo>
                  <a:pt x="73695" y="2361"/>
                </a:lnTo>
                <a:lnTo>
                  <a:pt x="79383" y="1573"/>
                </a:lnTo>
                <a:lnTo>
                  <a:pt x="86033" y="1047"/>
                </a:lnTo>
                <a:lnTo>
                  <a:pt x="93323" y="697"/>
                </a:lnTo>
                <a:lnTo>
                  <a:pt x="108091" y="308"/>
                </a:lnTo>
                <a:lnTo>
                  <a:pt x="150611" y="15"/>
                </a:lnTo>
                <a:lnTo>
                  <a:pt x="169045" y="0"/>
                </a:lnTo>
                <a:lnTo>
                  <a:pt x="172477" y="952"/>
                </a:lnTo>
                <a:lnTo>
                  <a:pt x="178831" y="4549"/>
                </a:lnTo>
                <a:lnTo>
                  <a:pt x="184830" y="9322"/>
                </a:lnTo>
                <a:lnTo>
                  <a:pt x="191891" y="15597"/>
                </a:lnTo>
                <a:lnTo>
                  <a:pt x="197665" y="21235"/>
                </a:lnTo>
                <a:lnTo>
                  <a:pt x="198225" y="23680"/>
                </a:lnTo>
                <a:lnTo>
                  <a:pt x="197646" y="26263"/>
                </a:lnTo>
                <a:lnTo>
                  <a:pt x="194462" y="31673"/>
                </a:lnTo>
                <a:lnTo>
                  <a:pt x="189872" y="37253"/>
                </a:lnTo>
                <a:lnTo>
                  <a:pt x="184657" y="42908"/>
                </a:lnTo>
                <a:lnTo>
                  <a:pt x="178212" y="49548"/>
                </a:lnTo>
                <a:lnTo>
                  <a:pt x="168997" y="58849"/>
                </a:lnTo>
                <a:lnTo>
                  <a:pt x="161092" y="64254"/>
                </a:lnTo>
                <a:lnTo>
                  <a:pt x="153451" y="67608"/>
                </a:lnTo>
                <a:lnTo>
                  <a:pt x="138439" y="74851"/>
                </a:lnTo>
                <a:lnTo>
                  <a:pt x="119745" y="84102"/>
                </a:lnTo>
                <a:lnTo>
                  <a:pt x="112895" y="89792"/>
                </a:lnTo>
                <a:lnTo>
                  <a:pt x="110279" y="91293"/>
                </a:lnTo>
                <a:lnTo>
                  <a:pt x="102999" y="93405"/>
                </a:lnTo>
                <a:lnTo>
                  <a:pt x="99815" y="94177"/>
                </a:lnTo>
                <a:lnTo>
                  <a:pt x="99475" y="89709"/>
                </a:lnTo>
                <a:lnTo>
                  <a:pt x="100380" y="88380"/>
                </a:lnTo>
                <a:lnTo>
                  <a:pt x="101935" y="87494"/>
                </a:lnTo>
                <a:lnTo>
                  <a:pt x="106204" y="86509"/>
                </a:lnTo>
                <a:lnTo>
                  <a:pt x="111276" y="86072"/>
                </a:lnTo>
                <a:lnTo>
                  <a:pt x="119246" y="85877"/>
                </a:lnTo>
                <a:lnTo>
                  <a:pt x="198167" y="85722"/>
                </a:lnTo>
                <a:lnTo>
                  <a:pt x="204275" y="86675"/>
                </a:lnTo>
                <a:lnTo>
                  <a:pt x="210251" y="88262"/>
                </a:lnTo>
                <a:lnTo>
                  <a:pt x="216141" y="90273"/>
                </a:lnTo>
                <a:lnTo>
                  <a:pt x="221972" y="92565"/>
                </a:lnTo>
                <a:lnTo>
                  <a:pt x="227764" y="95047"/>
                </a:lnTo>
                <a:lnTo>
                  <a:pt x="241647" y="101322"/>
                </a:lnTo>
                <a:lnTo>
                  <a:pt x="248603" y="106960"/>
                </a:lnTo>
                <a:lnTo>
                  <a:pt x="253939" y="111988"/>
                </a:lnTo>
                <a:lnTo>
                  <a:pt x="256696" y="114663"/>
                </a:lnTo>
                <a:lnTo>
                  <a:pt x="258534" y="117398"/>
                </a:lnTo>
                <a:lnTo>
                  <a:pt x="260576" y="122978"/>
                </a:lnTo>
                <a:lnTo>
                  <a:pt x="264023" y="128633"/>
                </a:lnTo>
                <a:lnTo>
                  <a:pt x="266276" y="131474"/>
                </a:lnTo>
                <a:lnTo>
                  <a:pt x="266826" y="134321"/>
                </a:lnTo>
                <a:lnTo>
                  <a:pt x="266239" y="137171"/>
                </a:lnTo>
                <a:lnTo>
                  <a:pt x="263048" y="142878"/>
                </a:lnTo>
                <a:lnTo>
                  <a:pt x="258455" y="148589"/>
                </a:lnTo>
                <a:lnTo>
                  <a:pt x="253238" y="154303"/>
                </a:lnTo>
                <a:lnTo>
                  <a:pt x="250514" y="157160"/>
                </a:lnTo>
                <a:lnTo>
                  <a:pt x="242406" y="162875"/>
                </a:lnTo>
                <a:lnTo>
                  <a:pt x="237577" y="165732"/>
                </a:lnTo>
                <a:lnTo>
                  <a:pt x="231501" y="168589"/>
                </a:lnTo>
                <a:lnTo>
                  <a:pt x="224592" y="171447"/>
                </a:lnTo>
                <a:lnTo>
                  <a:pt x="217129" y="174304"/>
                </a:lnTo>
                <a:lnTo>
                  <a:pt x="210248" y="176209"/>
                </a:lnTo>
                <a:lnTo>
                  <a:pt x="203756" y="177479"/>
                </a:lnTo>
                <a:lnTo>
                  <a:pt x="197523" y="178326"/>
                </a:lnTo>
                <a:lnTo>
                  <a:pt x="190510" y="178890"/>
                </a:lnTo>
                <a:lnTo>
                  <a:pt x="182977" y="179267"/>
                </a:lnTo>
                <a:lnTo>
                  <a:pt x="175098" y="179517"/>
                </a:lnTo>
                <a:lnTo>
                  <a:pt x="166988" y="180637"/>
                </a:lnTo>
                <a:lnTo>
                  <a:pt x="158723" y="182336"/>
                </a:lnTo>
                <a:lnTo>
                  <a:pt x="150356" y="184421"/>
                </a:lnTo>
                <a:lnTo>
                  <a:pt x="142873" y="185811"/>
                </a:lnTo>
                <a:lnTo>
                  <a:pt x="135979" y="186738"/>
                </a:lnTo>
                <a:lnTo>
                  <a:pt x="129478" y="187356"/>
                </a:lnTo>
                <a:lnTo>
                  <a:pt x="123240" y="187768"/>
                </a:lnTo>
                <a:lnTo>
                  <a:pt x="117175" y="188043"/>
                </a:lnTo>
                <a:lnTo>
                  <a:pt x="104405" y="188348"/>
                </a:lnTo>
                <a:lnTo>
                  <a:pt x="73683" y="188560"/>
                </a:lnTo>
                <a:lnTo>
                  <a:pt x="69850" y="187618"/>
                </a:lnTo>
                <a:lnTo>
                  <a:pt x="63051" y="184031"/>
                </a:lnTo>
                <a:lnTo>
                  <a:pt x="56855" y="181802"/>
                </a:lnTo>
                <a:lnTo>
                  <a:pt x="49973" y="180812"/>
                </a:lnTo>
                <a:lnTo>
                  <a:pt x="45471" y="180548"/>
                </a:lnTo>
                <a:lnTo>
                  <a:pt x="40565" y="180371"/>
                </a:lnTo>
                <a:lnTo>
                  <a:pt x="37294" y="179302"/>
                </a:lnTo>
                <a:lnTo>
                  <a:pt x="35113" y="177636"/>
                </a:lnTo>
                <a:lnTo>
                  <a:pt x="31007" y="171809"/>
                </a:lnTo>
                <a:lnTo>
                  <a:pt x="35378" y="171554"/>
                </a:lnTo>
                <a:lnTo>
                  <a:pt x="37646" y="170566"/>
                </a:lnTo>
                <a:lnTo>
                  <a:pt x="45590" y="164676"/>
                </a:lnTo>
                <a:lnTo>
                  <a:pt x="47897" y="1628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163"/>
          <p:cNvSpPr/>
          <p:nvPr/>
        </p:nvSpPr>
        <p:spPr>
          <a:xfrm>
            <a:off x="868679" y="3626167"/>
            <a:ext cx="81759" cy="136773"/>
          </a:xfrm>
          <a:custGeom>
            <a:avLst/>
            <a:gdLst/>
            <a:ahLst/>
            <a:cxnLst/>
            <a:rect l="0" t="0" r="0" b="0"/>
            <a:pathLst>
              <a:path w="81759" h="136773">
                <a:moveTo>
                  <a:pt x="17145" y="0"/>
                </a:moveTo>
                <a:lnTo>
                  <a:pt x="32746" y="0"/>
                </a:lnTo>
                <a:lnTo>
                  <a:pt x="34213" y="953"/>
                </a:lnTo>
                <a:lnTo>
                  <a:pt x="36144" y="2540"/>
                </a:lnTo>
                <a:lnTo>
                  <a:pt x="38384" y="4551"/>
                </a:lnTo>
                <a:lnTo>
                  <a:pt x="40829" y="5891"/>
                </a:lnTo>
                <a:lnTo>
                  <a:pt x="43412" y="6785"/>
                </a:lnTo>
                <a:lnTo>
                  <a:pt x="46086" y="7381"/>
                </a:lnTo>
                <a:lnTo>
                  <a:pt x="48822" y="8731"/>
                </a:lnTo>
                <a:lnTo>
                  <a:pt x="51598" y="10583"/>
                </a:lnTo>
                <a:lnTo>
                  <a:pt x="54401" y="12770"/>
                </a:lnTo>
                <a:lnTo>
                  <a:pt x="57223" y="15181"/>
                </a:lnTo>
                <a:lnTo>
                  <a:pt x="60056" y="17741"/>
                </a:lnTo>
                <a:lnTo>
                  <a:pt x="65744" y="23125"/>
                </a:lnTo>
                <a:lnTo>
                  <a:pt x="71447" y="28693"/>
                </a:lnTo>
                <a:lnTo>
                  <a:pt x="73349" y="31511"/>
                </a:lnTo>
                <a:lnTo>
                  <a:pt x="74617" y="34342"/>
                </a:lnTo>
                <a:lnTo>
                  <a:pt x="75462" y="37183"/>
                </a:lnTo>
                <a:lnTo>
                  <a:pt x="76978" y="40028"/>
                </a:lnTo>
                <a:lnTo>
                  <a:pt x="78942" y="42878"/>
                </a:lnTo>
                <a:lnTo>
                  <a:pt x="81203" y="45730"/>
                </a:lnTo>
                <a:lnTo>
                  <a:pt x="81758" y="48585"/>
                </a:lnTo>
                <a:lnTo>
                  <a:pt x="81175" y="51440"/>
                </a:lnTo>
                <a:lnTo>
                  <a:pt x="79835" y="54296"/>
                </a:lnTo>
                <a:lnTo>
                  <a:pt x="78941" y="57152"/>
                </a:lnTo>
                <a:lnTo>
                  <a:pt x="78345" y="60009"/>
                </a:lnTo>
                <a:lnTo>
                  <a:pt x="77948" y="62866"/>
                </a:lnTo>
                <a:lnTo>
                  <a:pt x="77683" y="65723"/>
                </a:lnTo>
                <a:lnTo>
                  <a:pt x="77506" y="68581"/>
                </a:lnTo>
                <a:lnTo>
                  <a:pt x="77388" y="71438"/>
                </a:lnTo>
                <a:lnTo>
                  <a:pt x="75405" y="74295"/>
                </a:lnTo>
                <a:lnTo>
                  <a:pt x="72178" y="77153"/>
                </a:lnTo>
                <a:lnTo>
                  <a:pt x="68121" y="80010"/>
                </a:lnTo>
                <a:lnTo>
                  <a:pt x="65417" y="83820"/>
                </a:lnTo>
                <a:lnTo>
                  <a:pt x="63614" y="88265"/>
                </a:lnTo>
                <a:lnTo>
                  <a:pt x="62412" y="93133"/>
                </a:lnTo>
                <a:lnTo>
                  <a:pt x="59705" y="97332"/>
                </a:lnTo>
                <a:lnTo>
                  <a:pt x="55996" y="101083"/>
                </a:lnTo>
                <a:lnTo>
                  <a:pt x="51618" y="104536"/>
                </a:lnTo>
                <a:lnTo>
                  <a:pt x="47748" y="107791"/>
                </a:lnTo>
                <a:lnTo>
                  <a:pt x="44214" y="110913"/>
                </a:lnTo>
                <a:lnTo>
                  <a:pt x="40906" y="113947"/>
                </a:lnTo>
                <a:lnTo>
                  <a:pt x="36796" y="115970"/>
                </a:lnTo>
                <a:lnTo>
                  <a:pt x="32151" y="117318"/>
                </a:lnTo>
                <a:lnTo>
                  <a:pt x="27149" y="118217"/>
                </a:lnTo>
                <a:lnTo>
                  <a:pt x="22862" y="119769"/>
                </a:lnTo>
                <a:lnTo>
                  <a:pt x="19051" y="121756"/>
                </a:lnTo>
                <a:lnTo>
                  <a:pt x="10643" y="127238"/>
                </a:lnTo>
                <a:lnTo>
                  <a:pt x="9000" y="128641"/>
                </a:lnTo>
                <a:lnTo>
                  <a:pt x="6953" y="130528"/>
                </a:lnTo>
                <a:lnTo>
                  <a:pt x="407" y="136772"/>
                </a:lnTo>
                <a:lnTo>
                  <a:pt x="181" y="134448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164"/>
          <p:cNvSpPr/>
          <p:nvPr/>
        </p:nvSpPr>
        <p:spPr>
          <a:xfrm>
            <a:off x="1057274" y="3583304"/>
            <a:ext cx="300039" cy="17042"/>
          </a:xfrm>
          <a:custGeom>
            <a:avLst/>
            <a:gdLst/>
            <a:ahLst/>
            <a:cxnLst/>
            <a:rect l="0" t="0" r="0" b="0"/>
            <a:pathLst>
              <a:path w="300039" h="17042">
                <a:moveTo>
                  <a:pt x="0" y="0"/>
                </a:moveTo>
                <a:lnTo>
                  <a:pt x="49115" y="0"/>
                </a:lnTo>
                <a:lnTo>
                  <a:pt x="55603" y="953"/>
                </a:lnTo>
                <a:lnTo>
                  <a:pt x="62786" y="2541"/>
                </a:lnTo>
                <a:lnTo>
                  <a:pt x="70433" y="4552"/>
                </a:lnTo>
                <a:lnTo>
                  <a:pt x="77435" y="5892"/>
                </a:lnTo>
                <a:lnTo>
                  <a:pt x="84009" y="6786"/>
                </a:lnTo>
                <a:lnTo>
                  <a:pt x="90296" y="7381"/>
                </a:lnTo>
                <a:lnTo>
                  <a:pt x="97345" y="7779"/>
                </a:lnTo>
                <a:lnTo>
                  <a:pt x="112797" y="8220"/>
                </a:lnTo>
                <a:lnTo>
                  <a:pt x="189469" y="8564"/>
                </a:lnTo>
                <a:lnTo>
                  <a:pt x="196798" y="9520"/>
                </a:lnTo>
                <a:lnTo>
                  <a:pt x="203589" y="11109"/>
                </a:lnTo>
                <a:lnTo>
                  <a:pt x="210021" y="13121"/>
                </a:lnTo>
                <a:lnTo>
                  <a:pt x="216214" y="14463"/>
                </a:lnTo>
                <a:lnTo>
                  <a:pt x="222248" y="15357"/>
                </a:lnTo>
                <a:lnTo>
                  <a:pt x="228175" y="15953"/>
                </a:lnTo>
                <a:lnTo>
                  <a:pt x="234032" y="16351"/>
                </a:lnTo>
                <a:lnTo>
                  <a:pt x="239842" y="16616"/>
                </a:lnTo>
                <a:lnTo>
                  <a:pt x="251377" y="16910"/>
                </a:lnTo>
                <a:lnTo>
                  <a:pt x="262853" y="17041"/>
                </a:lnTo>
                <a:lnTo>
                  <a:pt x="268581" y="16123"/>
                </a:lnTo>
                <a:lnTo>
                  <a:pt x="274304" y="14559"/>
                </a:lnTo>
                <a:lnTo>
                  <a:pt x="280024" y="12564"/>
                </a:lnTo>
                <a:lnTo>
                  <a:pt x="284791" y="11233"/>
                </a:lnTo>
                <a:lnTo>
                  <a:pt x="288920" y="10347"/>
                </a:lnTo>
                <a:lnTo>
                  <a:pt x="30003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165"/>
          <p:cNvSpPr/>
          <p:nvPr/>
        </p:nvSpPr>
        <p:spPr>
          <a:xfrm>
            <a:off x="1443037" y="3454729"/>
            <a:ext cx="68581" cy="240019"/>
          </a:xfrm>
          <a:custGeom>
            <a:avLst/>
            <a:gdLst/>
            <a:ahLst/>
            <a:cxnLst/>
            <a:rect l="0" t="0" r="0" b="0"/>
            <a:pathLst>
              <a:path w="68581" h="240019">
                <a:moveTo>
                  <a:pt x="0" y="17133"/>
                </a:moveTo>
                <a:lnTo>
                  <a:pt x="0" y="0"/>
                </a:lnTo>
                <a:lnTo>
                  <a:pt x="4551" y="4542"/>
                </a:lnTo>
                <a:lnTo>
                  <a:pt x="6844" y="7787"/>
                </a:lnTo>
                <a:lnTo>
                  <a:pt x="9325" y="11855"/>
                </a:lnTo>
                <a:lnTo>
                  <a:pt x="11932" y="16472"/>
                </a:lnTo>
                <a:lnTo>
                  <a:pt x="13669" y="20502"/>
                </a:lnTo>
                <a:lnTo>
                  <a:pt x="15600" y="27521"/>
                </a:lnTo>
                <a:lnTo>
                  <a:pt x="17068" y="31678"/>
                </a:lnTo>
                <a:lnTo>
                  <a:pt x="18998" y="36355"/>
                </a:lnTo>
                <a:lnTo>
                  <a:pt x="21238" y="41377"/>
                </a:lnTo>
                <a:lnTo>
                  <a:pt x="22731" y="46631"/>
                </a:lnTo>
                <a:lnTo>
                  <a:pt x="23727" y="52038"/>
                </a:lnTo>
                <a:lnTo>
                  <a:pt x="24390" y="57548"/>
                </a:lnTo>
                <a:lnTo>
                  <a:pt x="25785" y="64079"/>
                </a:lnTo>
                <a:lnTo>
                  <a:pt x="27667" y="71291"/>
                </a:lnTo>
                <a:lnTo>
                  <a:pt x="29875" y="78956"/>
                </a:lnTo>
                <a:lnTo>
                  <a:pt x="32299" y="85971"/>
                </a:lnTo>
                <a:lnTo>
                  <a:pt x="34868" y="92552"/>
                </a:lnTo>
                <a:lnTo>
                  <a:pt x="37533" y="98845"/>
                </a:lnTo>
                <a:lnTo>
                  <a:pt x="39309" y="104945"/>
                </a:lnTo>
                <a:lnTo>
                  <a:pt x="40494" y="110917"/>
                </a:lnTo>
                <a:lnTo>
                  <a:pt x="41283" y="116803"/>
                </a:lnTo>
                <a:lnTo>
                  <a:pt x="42762" y="122632"/>
                </a:lnTo>
                <a:lnTo>
                  <a:pt x="44700" y="128423"/>
                </a:lnTo>
                <a:lnTo>
                  <a:pt x="46945" y="134189"/>
                </a:lnTo>
                <a:lnTo>
                  <a:pt x="48442" y="139938"/>
                </a:lnTo>
                <a:lnTo>
                  <a:pt x="49440" y="145676"/>
                </a:lnTo>
                <a:lnTo>
                  <a:pt x="50105" y="151405"/>
                </a:lnTo>
                <a:lnTo>
                  <a:pt x="50548" y="157131"/>
                </a:lnTo>
                <a:lnTo>
                  <a:pt x="50844" y="162852"/>
                </a:lnTo>
                <a:lnTo>
                  <a:pt x="51041" y="168572"/>
                </a:lnTo>
                <a:lnTo>
                  <a:pt x="52125" y="173337"/>
                </a:lnTo>
                <a:lnTo>
                  <a:pt x="53800" y="177467"/>
                </a:lnTo>
                <a:lnTo>
                  <a:pt x="55869" y="181172"/>
                </a:lnTo>
                <a:lnTo>
                  <a:pt x="57248" y="185548"/>
                </a:lnTo>
                <a:lnTo>
                  <a:pt x="58168" y="190369"/>
                </a:lnTo>
                <a:lnTo>
                  <a:pt x="58781" y="195489"/>
                </a:lnTo>
                <a:lnTo>
                  <a:pt x="59190" y="199855"/>
                </a:lnTo>
                <a:lnTo>
                  <a:pt x="59644" y="207245"/>
                </a:lnTo>
                <a:lnTo>
                  <a:pt x="60718" y="210549"/>
                </a:lnTo>
                <a:lnTo>
                  <a:pt x="62386" y="213705"/>
                </a:lnTo>
                <a:lnTo>
                  <a:pt x="64451" y="216761"/>
                </a:lnTo>
                <a:lnTo>
                  <a:pt x="65827" y="219751"/>
                </a:lnTo>
                <a:lnTo>
                  <a:pt x="67356" y="225613"/>
                </a:lnTo>
                <a:lnTo>
                  <a:pt x="68036" y="231393"/>
                </a:lnTo>
                <a:lnTo>
                  <a:pt x="68580" y="2400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166"/>
          <p:cNvSpPr/>
          <p:nvPr/>
        </p:nvSpPr>
        <p:spPr>
          <a:xfrm>
            <a:off x="1708784" y="3437572"/>
            <a:ext cx="325756" cy="136764"/>
          </a:xfrm>
          <a:custGeom>
            <a:avLst/>
            <a:gdLst/>
            <a:ahLst/>
            <a:cxnLst/>
            <a:rect l="0" t="0" r="0" b="0"/>
            <a:pathLst>
              <a:path w="325756" h="136764">
                <a:moveTo>
                  <a:pt x="0" y="68580"/>
                </a:moveTo>
                <a:lnTo>
                  <a:pt x="0" y="73131"/>
                </a:lnTo>
                <a:lnTo>
                  <a:pt x="953" y="75424"/>
                </a:lnTo>
                <a:lnTo>
                  <a:pt x="2541" y="77905"/>
                </a:lnTo>
                <a:lnTo>
                  <a:pt x="4551" y="80512"/>
                </a:lnTo>
                <a:lnTo>
                  <a:pt x="6845" y="83202"/>
                </a:lnTo>
                <a:lnTo>
                  <a:pt x="9326" y="85948"/>
                </a:lnTo>
                <a:lnTo>
                  <a:pt x="14623" y="91539"/>
                </a:lnTo>
                <a:lnTo>
                  <a:pt x="28620" y="105741"/>
                </a:lnTo>
                <a:lnTo>
                  <a:pt x="30510" y="108594"/>
                </a:lnTo>
                <a:lnTo>
                  <a:pt x="31770" y="111448"/>
                </a:lnTo>
                <a:lnTo>
                  <a:pt x="32610" y="114304"/>
                </a:lnTo>
                <a:lnTo>
                  <a:pt x="33170" y="117160"/>
                </a:lnTo>
                <a:lnTo>
                  <a:pt x="33544" y="120017"/>
                </a:lnTo>
                <a:lnTo>
                  <a:pt x="33793" y="122874"/>
                </a:lnTo>
                <a:lnTo>
                  <a:pt x="34911" y="124779"/>
                </a:lnTo>
                <a:lnTo>
                  <a:pt x="36609" y="126048"/>
                </a:lnTo>
                <a:lnTo>
                  <a:pt x="38694" y="126895"/>
                </a:lnTo>
                <a:lnTo>
                  <a:pt x="40084" y="128411"/>
                </a:lnTo>
                <a:lnTo>
                  <a:pt x="41010" y="130375"/>
                </a:lnTo>
                <a:lnTo>
                  <a:pt x="41628" y="132637"/>
                </a:lnTo>
                <a:lnTo>
                  <a:pt x="42992" y="134144"/>
                </a:lnTo>
                <a:lnTo>
                  <a:pt x="44854" y="135150"/>
                </a:lnTo>
                <a:lnTo>
                  <a:pt x="50135" y="136763"/>
                </a:lnTo>
                <a:lnTo>
                  <a:pt x="53398" y="134444"/>
                </a:lnTo>
                <a:lnTo>
                  <a:pt x="55601" y="132492"/>
                </a:lnTo>
                <a:lnTo>
                  <a:pt x="58975" y="131190"/>
                </a:lnTo>
                <a:lnTo>
                  <a:pt x="67804" y="129744"/>
                </a:lnTo>
                <a:lnTo>
                  <a:pt x="72825" y="127454"/>
                </a:lnTo>
                <a:lnTo>
                  <a:pt x="78078" y="124022"/>
                </a:lnTo>
                <a:lnTo>
                  <a:pt x="83484" y="119829"/>
                </a:lnTo>
                <a:lnTo>
                  <a:pt x="88994" y="116081"/>
                </a:lnTo>
                <a:lnTo>
                  <a:pt x="94572" y="112630"/>
                </a:lnTo>
                <a:lnTo>
                  <a:pt x="100195" y="109377"/>
                </a:lnTo>
                <a:lnTo>
                  <a:pt x="116604" y="100682"/>
                </a:lnTo>
                <a:lnTo>
                  <a:pt x="126314" y="95696"/>
                </a:lnTo>
                <a:lnTo>
                  <a:pt x="135644" y="90468"/>
                </a:lnTo>
                <a:lnTo>
                  <a:pt x="144722" y="85077"/>
                </a:lnTo>
                <a:lnTo>
                  <a:pt x="153631" y="79578"/>
                </a:lnTo>
                <a:lnTo>
                  <a:pt x="163381" y="74007"/>
                </a:lnTo>
                <a:lnTo>
                  <a:pt x="184374" y="62737"/>
                </a:lnTo>
                <a:lnTo>
                  <a:pt x="217613" y="45682"/>
                </a:lnTo>
                <a:lnTo>
                  <a:pt x="228895" y="40932"/>
                </a:lnTo>
                <a:lnTo>
                  <a:pt x="240227" y="36813"/>
                </a:lnTo>
                <a:lnTo>
                  <a:pt x="251592" y="33114"/>
                </a:lnTo>
                <a:lnTo>
                  <a:pt x="261073" y="28744"/>
                </a:lnTo>
                <a:lnTo>
                  <a:pt x="269299" y="23925"/>
                </a:lnTo>
                <a:lnTo>
                  <a:pt x="276688" y="18808"/>
                </a:lnTo>
                <a:lnTo>
                  <a:pt x="284471" y="14444"/>
                </a:lnTo>
                <a:lnTo>
                  <a:pt x="292518" y="10581"/>
                </a:lnTo>
                <a:lnTo>
                  <a:pt x="300739" y="7054"/>
                </a:lnTo>
                <a:lnTo>
                  <a:pt x="307173" y="4703"/>
                </a:lnTo>
                <a:lnTo>
                  <a:pt x="312415" y="3135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167"/>
          <p:cNvSpPr/>
          <p:nvPr/>
        </p:nvSpPr>
        <p:spPr>
          <a:xfrm>
            <a:off x="346785" y="3987174"/>
            <a:ext cx="5479" cy="26779"/>
          </a:xfrm>
          <a:custGeom>
            <a:avLst/>
            <a:gdLst/>
            <a:ahLst/>
            <a:cxnLst/>
            <a:rect l="0" t="0" r="0" b="0"/>
            <a:pathLst>
              <a:path w="5479" h="26779">
                <a:moveTo>
                  <a:pt x="5478" y="0"/>
                </a:moveTo>
                <a:lnTo>
                  <a:pt x="3779" y="4403"/>
                </a:lnTo>
                <a:lnTo>
                  <a:pt x="1108" y="16028"/>
                </a:lnTo>
                <a:lnTo>
                  <a:pt x="0" y="26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168"/>
          <p:cNvSpPr/>
          <p:nvPr/>
        </p:nvSpPr>
        <p:spPr>
          <a:xfrm>
            <a:off x="340988" y="4037448"/>
            <a:ext cx="992" cy="4846"/>
          </a:xfrm>
          <a:custGeom>
            <a:avLst/>
            <a:gdLst/>
            <a:ahLst/>
            <a:cxnLst/>
            <a:rect l="0" t="0" r="0" b="0"/>
            <a:pathLst>
              <a:path w="992" h="4846">
                <a:moveTo>
                  <a:pt x="991" y="0"/>
                </a:moveTo>
                <a:lnTo>
                  <a:pt x="343" y="1354"/>
                </a:lnTo>
                <a:lnTo>
                  <a:pt x="0" y="48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169"/>
          <p:cNvSpPr/>
          <p:nvPr/>
        </p:nvSpPr>
        <p:spPr>
          <a:xfrm>
            <a:off x="594359" y="420909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170"/>
          <p:cNvSpPr/>
          <p:nvPr/>
        </p:nvSpPr>
        <p:spPr>
          <a:xfrm>
            <a:off x="371474" y="4003357"/>
            <a:ext cx="300039" cy="8573"/>
          </a:xfrm>
          <a:custGeom>
            <a:avLst/>
            <a:gdLst/>
            <a:ahLst/>
            <a:cxnLst/>
            <a:rect l="0" t="0" r="0" b="0"/>
            <a:pathLst>
              <a:path w="300039" h="8573">
                <a:moveTo>
                  <a:pt x="0" y="8572"/>
                </a:moveTo>
                <a:lnTo>
                  <a:pt x="12771" y="8572"/>
                </a:lnTo>
                <a:lnTo>
                  <a:pt x="16134" y="7620"/>
                </a:lnTo>
                <a:lnTo>
                  <a:pt x="20281" y="6033"/>
                </a:lnTo>
                <a:lnTo>
                  <a:pt x="24951" y="4022"/>
                </a:lnTo>
                <a:lnTo>
                  <a:pt x="29969" y="2681"/>
                </a:lnTo>
                <a:lnTo>
                  <a:pt x="35220" y="1788"/>
                </a:lnTo>
                <a:lnTo>
                  <a:pt x="40625" y="1192"/>
                </a:lnTo>
                <a:lnTo>
                  <a:pt x="47086" y="795"/>
                </a:lnTo>
                <a:lnTo>
                  <a:pt x="61885" y="353"/>
                </a:lnTo>
                <a:lnTo>
                  <a:pt x="128661" y="1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171"/>
          <p:cNvSpPr/>
          <p:nvPr/>
        </p:nvSpPr>
        <p:spPr>
          <a:xfrm>
            <a:off x="782954" y="3951922"/>
            <a:ext cx="317184" cy="188596"/>
          </a:xfrm>
          <a:custGeom>
            <a:avLst/>
            <a:gdLst/>
            <a:ahLst/>
            <a:cxnLst/>
            <a:rect l="0" t="0" r="0" b="0"/>
            <a:pathLst>
              <a:path w="317184" h="18859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5181" y="14622"/>
                </a:lnTo>
                <a:lnTo>
                  <a:pt x="20400" y="20151"/>
                </a:lnTo>
                <a:lnTo>
                  <a:pt x="28434" y="25784"/>
                </a:lnTo>
                <a:lnTo>
                  <a:pt x="37403" y="31462"/>
                </a:lnTo>
                <a:lnTo>
                  <a:pt x="44564" y="37161"/>
                </a:lnTo>
                <a:lnTo>
                  <a:pt x="48759" y="40966"/>
                </a:lnTo>
                <a:lnTo>
                  <a:pt x="58501" y="50275"/>
                </a:lnTo>
                <a:lnTo>
                  <a:pt x="64718" y="54472"/>
                </a:lnTo>
                <a:lnTo>
                  <a:pt x="71721" y="58222"/>
                </a:lnTo>
                <a:lnTo>
                  <a:pt x="79246" y="61675"/>
                </a:lnTo>
                <a:lnTo>
                  <a:pt x="87121" y="65881"/>
                </a:lnTo>
                <a:lnTo>
                  <a:pt x="95228" y="70591"/>
                </a:lnTo>
                <a:lnTo>
                  <a:pt x="103491" y="75636"/>
                </a:lnTo>
                <a:lnTo>
                  <a:pt x="110904" y="80904"/>
                </a:lnTo>
                <a:lnTo>
                  <a:pt x="117751" y="86321"/>
                </a:lnTo>
                <a:lnTo>
                  <a:pt x="124221" y="91837"/>
                </a:lnTo>
                <a:lnTo>
                  <a:pt x="130439" y="96467"/>
                </a:lnTo>
                <a:lnTo>
                  <a:pt x="136489" y="100507"/>
                </a:lnTo>
                <a:lnTo>
                  <a:pt x="142428" y="104152"/>
                </a:lnTo>
                <a:lnTo>
                  <a:pt x="149245" y="107535"/>
                </a:lnTo>
                <a:lnTo>
                  <a:pt x="156647" y="110742"/>
                </a:lnTo>
                <a:lnTo>
                  <a:pt x="164439" y="113833"/>
                </a:lnTo>
                <a:lnTo>
                  <a:pt x="172491" y="117799"/>
                </a:lnTo>
                <a:lnTo>
                  <a:pt x="180717" y="122347"/>
                </a:lnTo>
                <a:lnTo>
                  <a:pt x="189058" y="127285"/>
                </a:lnTo>
                <a:lnTo>
                  <a:pt x="197476" y="131529"/>
                </a:lnTo>
                <a:lnTo>
                  <a:pt x="205946" y="135311"/>
                </a:lnTo>
                <a:lnTo>
                  <a:pt x="214450" y="138785"/>
                </a:lnTo>
                <a:lnTo>
                  <a:pt x="222024" y="142054"/>
                </a:lnTo>
                <a:lnTo>
                  <a:pt x="235520" y="148225"/>
                </a:lnTo>
                <a:lnTo>
                  <a:pt x="259706" y="159948"/>
                </a:lnTo>
                <a:lnTo>
                  <a:pt x="271318" y="165703"/>
                </a:lnTo>
                <a:lnTo>
                  <a:pt x="280288" y="171436"/>
                </a:lnTo>
                <a:lnTo>
                  <a:pt x="284014" y="174298"/>
                </a:lnTo>
                <a:lnTo>
                  <a:pt x="288403" y="176207"/>
                </a:lnTo>
                <a:lnTo>
                  <a:pt x="293234" y="177479"/>
                </a:lnTo>
                <a:lnTo>
                  <a:pt x="305573" y="179520"/>
                </a:lnTo>
                <a:lnTo>
                  <a:pt x="306585" y="180640"/>
                </a:lnTo>
                <a:lnTo>
                  <a:pt x="307260" y="182339"/>
                </a:lnTo>
                <a:lnTo>
                  <a:pt x="307710" y="184425"/>
                </a:lnTo>
                <a:lnTo>
                  <a:pt x="308963" y="185814"/>
                </a:lnTo>
                <a:lnTo>
                  <a:pt x="310751" y="186742"/>
                </a:lnTo>
                <a:lnTo>
                  <a:pt x="317183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172"/>
          <p:cNvSpPr/>
          <p:nvPr/>
        </p:nvSpPr>
        <p:spPr>
          <a:xfrm>
            <a:off x="810121" y="3951922"/>
            <a:ext cx="281444" cy="248604"/>
          </a:xfrm>
          <a:custGeom>
            <a:avLst/>
            <a:gdLst/>
            <a:ahLst/>
            <a:cxnLst/>
            <a:rect l="0" t="0" r="0" b="0"/>
            <a:pathLst>
              <a:path w="281444" h="248604">
                <a:moveTo>
                  <a:pt x="281443" y="0"/>
                </a:moveTo>
                <a:lnTo>
                  <a:pt x="276893" y="4551"/>
                </a:lnTo>
                <a:lnTo>
                  <a:pt x="274599" y="5891"/>
                </a:lnTo>
                <a:lnTo>
                  <a:pt x="266821" y="8731"/>
                </a:lnTo>
                <a:lnTo>
                  <a:pt x="258484" y="15181"/>
                </a:lnTo>
                <a:lnTo>
                  <a:pt x="252824" y="20400"/>
                </a:lnTo>
                <a:lnTo>
                  <a:pt x="244283" y="28693"/>
                </a:lnTo>
                <a:lnTo>
                  <a:pt x="231169" y="41733"/>
                </a:lnTo>
                <a:lnTo>
                  <a:pt x="226020" y="45920"/>
                </a:lnTo>
                <a:lnTo>
                  <a:pt x="220682" y="49663"/>
                </a:lnTo>
                <a:lnTo>
                  <a:pt x="215218" y="53111"/>
                </a:lnTo>
                <a:lnTo>
                  <a:pt x="209671" y="57315"/>
                </a:lnTo>
                <a:lnTo>
                  <a:pt x="204067" y="62022"/>
                </a:lnTo>
                <a:lnTo>
                  <a:pt x="198427" y="67066"/>
                </a:lnTo>
                <a:lnTo>
                  <a:pt x="191809" y="72333"/>
                </a:lnTo>
                <a:lnTo>
                  <a:pt x="184540" y="77750"/>
                </a:lnTo>
                <a:lnTo>
                  <a:pt x="176836" y="83266"/>
                </a:lnTo>
                <a:lnTo>
                  <a:pt x="169795" y="88848"/>
                </a:lnTo>
                <a:lnTo>
                  <a:pt x="163196" y="94475"/>
                </a:lnTo>
                <a:lnTo>
                  <a:pt x="156892" y="100131"/>
                </a:lnTo>
                <a:lnTo>
                  <a:pt x="144807" y="111495"/>
                </a:lnTo>
                <a:lnTo>
                  <a:pt x="115777" y="140025"/>
                </a:lnTo>
                <a:lnTo>
                  <a:pt x="104309" y="151451"/>
                </a:lnTo>
                <a:lnTo>
                  <a:pt x="98584" y="156212"/>
                </a:lnTo>
                <a:lnTo>
                  <a:pt x="92862" y="160339"/>
                </a:lnTo>
                <a:lnTo>
                  <a:pt x="87143" y="164043"/>
                </a:lnTo>
                <a:lnTo>
                  <a:pt x="81424" y="168417"/>
                </a:lnTo>
                <a:lnTo>
                  <a:pt x="75707" y="173238"/>
                </a:lnTo>
                <a:lnTo>
                  <a:pt x="69991" y="178357"/>
                </a:lnTo>
                <a:lnTo>
                  <a:pt x="64275" y="182722"/>
                </a:lnTo>
                <a:lnTo>
                  <a:pt x="58560" y="186585"/>
                </a:lnTo>
                <a:lnTo>
                  <a:pt x="52844" y="190112"/>
                </a:lnTo>
                <a:lnTo>
                  <a:pt x="48081" y="194369"/>
                </a:lnTo>
                <a:lnTo>
                  <a:pt x="43954" y="199112"/>
                </a:lnTo>
                <a:lnTo>
                  <a:pt x="40249" y="204179"/>
                </a:lnTo>
                <a:lnTo>
                  <a:pt x="36827" y="208509"/>
                </a:lnTo>
                <a:lnTo>
                  <a:pt x="30485" y="215861"/>
                </a:lnTo>
                <a:lnTo>
                  <a:pt x="21951" y="222303"/>
                </a:lnTo>
                <a:lnTo>
                  <a:pt x="17009" y="225355"/>
                </a:lnTo>
                <a:lnTo>
                  <a:pt x="13714" y="228341"/>
                </a:lnTo>
                <a:lnTo>
                  <a:pt x="11517" y="231285"/>
                </a:lnTo>
                <a:lnTo>
                  <a:pt x="10052" y="234200"/>
                </a:lnTo>
                <a:lnTo>
                  <a:pt x="8124" y="236143"/>
                </a:lnTo>
                <a:lnTo>
                  <a:pt x="5885" y="237439"/>
                </a:lnTo>
                <a:lnTo>
                  <a:pt x="0" y="239518"/>
                </a:lnTo>
                <a:lnTo>
                  <a:pt x="469" y="240641"/>
                </a:lnTo>
                <a:lnTo>
                  <a:pt x="5527" y="246748"/>
                </a:lnTo>
                <a:lnTo>
                  <a:pt x="7123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173"/>
          <p:cNvSpPr/>
          <p:nvPr/>
        </p:nvSpPr>
        <p:spPr>
          <a:xfrm>
            <a:off x="1185862" y="3823369"/>
            <a:ext cx="402908" cy="162844"/>
          </a:xfrm>
          <a:custGeom>
            <a:avLst/>
            <a:gdLst/>
            <a:ahLst/>
            <a:cxnLst/>
            <a:rect l="0" t="0" r="0" b="0"/>
            <a:pathLst>
              <a:path w="402908" h="162844">
                <a:moveTo>
                  <a:pt x="0" y="34256"/>
                </a:moveTo>
                <a:lnTo>
                  <a:pt x="4551" y="29705"/>
                </a:lnTo>
                <a:lnTo>
                  <a:pt x="5891" y="27412"/>
                </a:lnTo>
                <a:lnTo>
                  <a:pt x="7381" y="22324"/>
                </a:lnTo>
                <a:lnTo>
                  <a:pt x="9683" y="19634"/>
                </a:lnTo>
                <a:lnTo>
                  <a:pt x="13123" y="16888"/>
                </a:lnTo>
                <a:lnTo>
                  <a:pt x="17321" y="14104"/>
                </a:lnTo>
                <a:lnTo>
                  <a:pt x="27066" y="11012"/>
                </a:lnTo>
                <a:lnTo>
                  <a:pt x="38699" y="8685"/>
                </a:lnTo>
                <a:lnTo>
                  <a:pt x="45802" y="6731"/>
                </a:lnTo>
                <a:lnTo>
                  <a:pt x="53395" y="4476"/>
                </a:lnTo>
                <a:lnTo>
                  <a:pt x="60361" y="2973"/>
                </a:lnTo>
                <a:lnTo>
                  <a:pt x="66911" y="1970"/>
                </a:lnTo>
                <a:lnTo>
                  <a:pt x="73182" y="1302"/>
                </a:lnTo>
                <a:lnTo>
                  <a:pt x="80221" y="857"/>
                </a:lnTo>
                <a:lnTo>
                  <a:pt x="87770" y="559"/>
                </a:lnTo>
                <a:lnTo>
                  <a:pt x="109509" y="142"/>
                </a:lnTo>
                <a:lnTo>
                  <a:pt x="138471" y="0"/>
                </a:lnTo>
                <a:lnTo>
                  <a:pt x="145654" y="941"/>
                </a:lnTo>
                <a:lnTo>
                  <a:pt x="152348" y="2521"/>
                </a:lnTo>
                <a:lnTo>
                  <a:pt x="164865" y="5864"/>
                </a:lnTo>
                <a:lnTo>
                  <a:pt x="176778" y="7349"/>
                </a:lnTo>
                <a:lnTo>
                  <a:pt x="185883" y="10550"/>
                </a:lnTo>
                <a:lnTo>
                  <a:pt x="193105" y="15147"/>
                </a:lnTo>
                <a:lnTo>
                  <a:pt x="196364" y="17707"/>
                </a:lnTo>
                <a:lnTo>
                  <a:pt x="199489" y="20366"/>
                </a:lnTo>
                <a:lnTo>
                  <a:pt x="202525" y="23091"/>
                </a:lnTo>
                <a:lnTo>
                  <a:pt x="212572" y="32597"/>
                </a:lnTo>
                <a:lnTo>
                  <a:pt x="213152" y="35055"/>
                </a:lnTo>
                <a:lnTo>
                  <a:pt x="213539" y="38599"/>
                </a:lnTo>
                <a:lnTo>
                  <a:pt x="213797" y="42866"/>
                </a:lnTo>
                <a:lnTo>
                  <a:pt x="213016" y="46663"/>
                </a:lnTo>
                <a:lnTo>
                  <a:pt x="211543" y="50148"/>
                </a:lnTo>
                <a:lnTo>
                  <a:pt x="209609" y="53423"/>
                </a:lnTo>
                <a:lnTo>
                  <a:pt x="207367" y="56558"/>
                </a:lnTo>
                <a:lnTo>
                  <a:pt x="204919" y="59602"/>
                </a:lnTo>
                <a:lnTo>
                  <a:pt x="202336" y="62583"/>
                </a:lnTo>
                <a:lnTo>
                  <a:pt x="199660" y="66476"/>
                </a:lnTo>
                <a:lnTo>
                  <a:pt x="196924" y="70976"/>
                </a:lnTo>
                <a:lnTo>
                  <a:pt x="194148" y="75880"/>
                </a:lnTo>
                <a:lnTo>
                  <a:pt x="190392" y="80103"/>
                </a:lnTo>
                <a:lnTo>
                  <a:pt x="185983" y="83871"/>
                </a:lnTo>
                <a:lnTo>
                  <a:pt x="181139" y="87335"/>
                </a:lnTo>
                <a:lnTo>
                  <a:pt x="176004" y="90597"/>
                </a:lnTo>
                <a:lnTo>
                  <a:pt x="170676" y="93724"/>
                </a:lnTo>
                <a:lnTo>
                  <a:pt x="165219" y="96761"/>
                </a:lnTo>
                <a:lnTo>
                  <a:pt x="154076" y="102676"/>
                </a:lnTo>
                <a:lnTo>
                  <a:pt x="131400" y="114234"/>
                </a:lnTo>
                <a:lnTo>
                  <a:pt x="126652" y="117102"/>
                </a:lnTo>
                <a:lnTo>
                  <a:pt x="122535" y="119967"/>
                </a:lnTo>
                <a:lnTo>
                  <a:pt x="118837" y="122829"/>
                </a:lnTo>
                <a:lnTo>
                  <a:pt x="114467" y="125689"/>
                </a:lnTo>
                <a:lnTo>
                  <a:pt x="109649" y="128549"/>
                </a:lnTo>
                <a:lnTo>
                  <a:pt x="100168" y="133314"/>
                </a:lnTo>
                <a:lnTo>
                  <a:pt x="92779" y="135431"/>
                </a:lnTo>
                <a:lnTo>
                  <a:pt x="90428" y="136949"/>
                </a:lnTo>
                <a:lnTo>
                  <a:pt x="88860" y="138913"/>
                </a:lnTo>
                <a:lnTo>
                  <a:pt x="87815" y="141174"/>
                </a:lnTo>
                <a:lnTo>
                  <a:pt x="86166" y="142682"/>
                </a:lnTo>
                <a:lnTo>
                  <a:pt x="84114" y="143688"/>
                </a:lnTo>
                <a:lnTo>
                  <a:pt x="81793" y="144358"/>
                </a:lnTo>
                <a:lnTo>
                  <a:pt x="80246" y="145757"/>
                </a:lnTo>
                <a:lnTo>
                  <a:pt x="79215" y="147642"/>
                </a:lnTo>
                <a:lnTo>
                  <a:pt x="77560" y="152961"/>
                </a:lnTo>
                <a:lnTo>
                  <a:pt x="77334" y="156229"/>
                </a:lnTo>
                <a:lnTo>
                  <a:pt x="77273" y="158433"/>
                </a:lnTo>
                <a:lnTo>
                  <a:pt x="78185" y="159903"/>
                </a:lnTo>
                <a:lnTo>
                  <a:pt x="79746" y="160883"/>
                </a:lnTo>
                <a:lnTo>
                  <a:pt x="81739" y="161536"/>
                </a:lnTo>
                <a:lnTo>
                  <a:pt x="91573" y="162262"/>
                </a:lnTo>
                <a:lnTo>
                  <a:pt x="104517" y="162585"/>
                </a:lnTo>
                <a:lnTo>
                  <a:pt x="273036" y="162843"/>
                </a:lnTo>
                <a:lnTo>
                  <a:pt x="282037" y="161891"/>
                </a:lnTo>
                <a:lnTo>
                  <a:pt x="290895" y="160303"/>
                </a:lnTo>
                <a:lnTo>
                  <a:pt x="299657" y="158293"/>
                </a:lnTo>
                <a:lnTo>
                  <a:pt x="307404" y="156952"/>
                </a:lnTo>
                <a:lnTo>
                  <a:pt x="314473" y="156058"/>
                </a:lnTo>
                <a:lnTo>
                  <a:pt x="321091" y="155462"/>
                </a:lnTo>
                <a:lnTo>
                  <a:pt x="333525" y="154800"/>
                </a:lnTo>
                <a:lnTo>
                  <a:pt x="345401" y="154506"/>
                </a:lnTo>
                <a:lnTo>
                  <a:pt x="374285" y="154302"/>
                </a:lnTo>
                <a:lnTo>
                  <a:pt x="385741" y="151744"/>
                </a:lnTo>
                <a:lnTo>
                  <a:pt x="402907" y="1456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174"/>
          <p:cNvSpPr/>
          <p:nvPr/>
        </p:nvSpPr>
        <p:spPr>
          <a:xfrm>
            <a:off x="1614487" y="4029075"/>
            <a:ext cx="317183" cy="34291"/>
          </a:xfrm>
          <a:custGeom>
            <a:avLst/>
            <a:gdLst/>
            <a:ahLst/>
            <a:cxnLst/>
            <a:rect l="0" t="0" r="0" b="0"/>
            <a:pathLst>
              <a:path w="317183" h="34291">
                <a:moveTo>
                  <a:pt x="0" y="34290"/>
                </a:moveTo>
                <a:lnTo>
                  <a:pt x="0" y="25727"/>
                </a:lnTo>
                <a:lnTo>
                  <a:pt x="4551" y="25720"/>
                </a:lnTo>
                <a:lnTo>
                  <a:pt x="6844" y="24766"/>
                </a:lnTo>
                <a:lnTo>
                  <a:pt x="9325" y="23178"/>
                </a:lnTo>
                <a:lnTo>
                  <a:pt x="11932" y="21167"/>
                </a:lnTo>
                <a:lnTo>
                  <a:pt x="15574" y="19826"/>
                </a:lnTo>
                <a:lnTo>
                  <a:pt x="19908" y="18932"/>
                </a:lnTo>
                <a:lnTo>
                  <a:pt x="28851" y="17939"/>
                </a:lnTo>
                <a:lnTo>
                  <a:pt x="36000" y="17498"/>
                </a:lnTo>
                <a:lnTo>
                  <a:pt x="44893" y="17302"/>
                </a:lnTo>
                <a:lnTo>
                  <a:pt x="243773" y="17145"/>
                </a:lnTo>
                <a:lnTo>
                  <a:pt x="251098" y="16192"/>
                </a:lnTo>
                <a:lnTo>
                  <a:pt x="258839" y="14604"/>
                </a:lnTo>
                <a:lnTo>
                  <a:pt x="266857" y="12594"/>
                </a:lnTo>
                <a:lnTo>
                  <a:pt x="274107" y="11253"/>
                </a:lnTo>
                <a:lnTo>
                  <a:pt x="280846" y="10360"/>
                </a:lnTo>
                <a:lnTo>
                  <a:pt x="287243" y="9764"/>
                </a:lnTo>
                <a:lnTo>
                  <a:pt x="296891" y="9102"/>
                </a:lnTo>
                <a:lnTo>
                  <a:pt x="306295" y="8677"/>
                </a:lnTo>
                <a:lnTo>
                  <a:pt x="308019" y="7689"/>
                </a:lnTo>
                <a:lnTo>
                  <a:pt x="310121" y="6079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175"/>
          <p:cNvSpPr/>
          <p:nvPr/>
        </p:nvSpPr>
        <p:spPr>
          <a:xfrm>
            <a:off x="1794509" y="3926204"/>
            <a:ext cx="34292" cy="257176"/>
          </a:xfrm>
          <a:custGeom>
            <a:avLst/>
            <a:gdLst/>
            <a:ahLst/>
            <a:cxnLst/>
            <a:rect l="0" t="0" r="0" b="0"/>
            <a:pathLst>
              <a:path w="34292" h="25717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9"/>
                </a:lnTo>
                <a:lnTo>
                  <a:pt x="4551" y="20152"/>
                </a:lnTo>
                <a:lnTo>
                  <a:pt x="5892" y="22959"/>
                </a:lnTo>
                <a:lnTo>
                  <a:pt x="6786" y="25784"/>
                </a:lnTo>
                <a:lnTo>
                  <a:pt x="7779" y="32415"/>
                </a:lnTo>
                <a:lnTo>
                  <a:pt x="8043" y="36850"/>
                </a:lnTo>
                <a:lnTo>
                  <a:pt x="8338" y="46858"/>
                </a:lnTo>
                <a:lnTo>
                  <a:pt x="8542" y="74445"/>
                </a:lnTo>
                <a:lnTo>
                  <a:pt x="9505" y="80110"/>
                </a:lnTo>
                <a:lnTo>
                  <a:pt x="11099" y="85792"/>
                </a:lnTo>
                <a:lnTo>
                  <a:pt x="13114" y="91485"/>
                </a:lnTo>
                <a:lnTo>
                  <a:pt x="14458" y="97185"/>
                </a:lnTo>
                <a:lnTo>
                  <a:pt x="15354" y="102890"/>
                </a:lnTo>
                <a:lnTo>
                  <a:pt x="15951" y="108598"/>
                </a:lnTo>
                <a:lnTo>
                  <a:pt x="16349" y="114309"/>
                </a:lnTo>
                <a:lnTo>
                  <a:pt x="16615" y="120021"/>
                </a:lnTo>
                <a:lnTo>
                  <a:pt x="16909" y="131448"/>
                </a:lnTo>
                <a:lnTo>
                  <a:pt x="17145" y="242739"/>
                </a:lnTo>
                <a:lnTo>
                  <a:pt x="18098" y="245647"/>
                </a:lnTo>
                <a:lnTo>
                  <a:pt x="19685" y="248537"/>
                </a:lnTo>
                <a:lnTo>
                  <a:pt x="24526" y="255469"/>
                </a:lnTo>
                <a:lnTo>
                  <a:pt x="25876" y="256038"/>
                </a:lnTo>
                <a:lnTo>
                  <a:pt x="27728" y="256417"/>
                </a:lnTo>
                <a:lnTo>
                  <a:pt x="34291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176"/>
          <p:cNvSpPr/>
          <p:nvPr/>
        </p:nvSpPr>
        <p:spPr>
          <a:xfrm>
            <a:off x="2034539" y="3857638"/>
            <a:ext cx="299492" cy="290226"/>
          </a:xfrm>
          <a:custGeom>
            <a:avLst/>
            <a:gdLst/>
            <a:ahLst/>
            <a:cxnLst/>
            <a:rect l="0" t="0" r="0" b="0"/>
            <a:pathLst>
              <a:path w="299492" h="290226">
                <a:moveTo>
                  <a:pt x="0" y="68566"/>
                </a:moveTo>
                <a:lnTo>
                  <a:pt x="0" y="64016"/>
                </a:lnTo>
                <a:lnTo>
                  <a:pt x="953" y="61723"/>
                </a:lnTo>
                <a:lnTo>
                  <a:pt x="5892" y="53944"/>
                </a:lnTo>
                <a:lnTo>
                  <a:pt x="8731" y="45607"/>
                </a:lnTo>
                <a:lnTo>
                  <a:pt x="15182" y="37105"/>
                </a:lnTo>
                <a:lnTo>
                  <a:pt x="20400" y="31406"/>
                </a:lnTo>
                <a:lnTo>
                  <a:pt x="28435" y="25698"/>
                </a:lnTo>
                <a:lnTo>
                  <a:pt x="37403" y="19986"/>
                </a:lnTo>
                <a:lnTo>
                  <a:pt x="44564" y="14273"/>
                </a:lnTo>
                <a:lnTo>
                  <a:pt x="49712" y="11416"/>
                </a:lnTo>
                <a:lnTo>
                  <a:pt x="56001" y="8558"/>
                </a:lnTo>
                <a:lnTo>
                  <a:pt x="63052" y="5701"/>
                </a:lnTo>
                <a:lnTo>
                  <a:pt x="69657" y="3796"/>
                </a:lnTo>
                <a:lnTo>
                  <a:pt x="75966" y="2527"/>
                </a:lnTo>
                <a:lnTo>
                  <a:pt x="82076" y="1680"/>
                </a:lnTo>
                <a:lnTo>
                  <a:pt x="89008" y="1116"/>
                </a:lnTo>
                <a:lnTo>
                  <a:pt x="96486" y="739"/>
                </a:lnTo>
                <a:lnTo>
                  <a:pt x="112416" y="321"/>
                </a:lnTo>
                <a:lnTo>
                  <a:pt x="175510" y="0"/>
                </a:lnTo>
                <a:lnTo>
                  <a:pt x="182729" y="948"/>
                </a:lnTo>
                <a:lnTo>
                  <a:pt x="190400" y="2532"/>
                </a:lnTo>
                <a:lnTo>
                  <a:pt x="198371" y="4541"/>
                </a:lnTo>
                <a:lnTo>
                  <a:pt x="205590" y="6833"/>
                </a:lnTo>
                <a:lnTo>
                  <a:pt x="212308" y="9313"/>
                </a:lnTo>
                <a:lnTo>
                  <a:pt x="218691" y="11919"/>
                </a:lnTo>
                <a:lnTo>
                  <a:pt x="223899" y="14609"/>
                </a:lnTo>
                <a:lnTo>
                  <a:pt x="232226" y="20138"/>
                </a:lnTo>
                <a:lnTo>
                  <a:pt x="239102" y="23230"/>
                </a:lnTo>
                <a:lnTo>
                  <a:pt x="242269" y="24055"/>
                </a:lnTo>
                <a:lnTo>
                  <a:pt x="245333" y="26510"/>
                </a:lnTo>
                <a:lnTo>
                  <a:pt x="251277" y="34317"/>
                </a:lnTo>
                <a:lnTo>
                  <a:pt x="252291" y="38114"/>
                </a:lnTo>
                <a:lnTo>
                  <a:pt x="252014" y="41597"/>
                </a:lnTo>
                <a:lnTo>
                  <a:pt x="250877" y="44872"/>
                </a:lnTo>
                <a:lnTo>
                  <a:pt x="247074" y="51050"/>
                </a:lnTo>
                <a:lnTo>
                  <a:pt x="239577" y="59884"/>
                </a:lnTo>
                <a:lnTo>
                  <a:pt x="236871" y="62778"/>
                </a:lnTo>
                <a:lnTo>
                  <a:pt x="228784" y="68534"/>
                </a:lnTo>
                <a:lnTo>
                  <a:pt x="223960" y="71402"/>
                </a:lnTo>
                <a:lnTo>
                  <a:pt x="218839" y="74267"/>
                </a:lnTo>
                <a:lnTo>
                  <a:pt x="208070" y="79990"/>
                </a:lnTo>
                <a:lnTo>
                  <a:pt x="202531" y="83802"/>
                </a:lnTo>
                <a:lnTo>
                  <a:pt x="196933" y="88249"/>
                </a:lnTo>
                <a:lnTo>
                  <a:pt x="191297" y="93118"/>
                </a:lnTo>
                <a:lnTo>
                  <a:pt x="184681" y="97317"/>
                </a:lnTo>
                <a:lnTo>
                  <a:pt x="177413" y="101068"/>
                </a:lnTo>
                <a:lnTo>
                  <a:pt x="169711" y="104522"/>
                </a:lnTo>
                <a:lnTo>
                  <a:pt x="162671" y="106825"/>
                </a:lnTo>
                <a:lnTo>
                  <a:pt x="156072" y="108359"/>
                </a:lnTo>
                <a:lnTo>
                  <a:pt x="149768" y="109383"/>
                </a:lnTo>
                <a:lnTo>
                  <a:pt x="144613" y="111017"/>
                </a:lnTo>
                <a:lnTo>
                  <a:pt x="136345" y="115374"/>
                </a:lnTo>
                <a:lnTo>
                  <a:pt x="129496" y="117945"/>
                </a:lnTo>
                <a:lnTo>
                  <a:pt x="126336" y="118630"/>
                </a:lnTo>
                <a:lnTo>
                  <a:pt x="120284" y="121932"/>
                </a:lnTo>
                <a:lnTo>
                  <a:pt x="111960" y="128185"/>
                </a:lnTo>
                <a:lnTo>
                  <a:pt x="116147" y="128459"/>
                </a:lnTo>
                <a:lnTo>
                  <a:pt x="123420" y="128540"/>
                </a:lnTo>
                <a:lnTo>
                  <a:pt x="126095" y="129504"/>
                </a:lnTo>
                <a:lnTo>
                  <a:pt x="131608" y="133115"/>
                </a:lnTo>
                <a:lnTo>
                  <a:pt x="136316" y="134459"/>
                </a:lnTo>
                <a:lnTo>
                  <a:pt x="142313" y="135355"/>
                </a:lnTo>
                <a:lnTo>
                  <a:pt x="149168" y="135952"/>
                </a:lnTo>
                <a:lnTo>
                  <a:pt x="155643" y="137303"/>
                </a:lnTo>
                <a:lnTo>
                  <a:pt x="161864" y="139156"/>
                </a:lnTo>
                <a:lnTo>
                  <a:pt x="167917" y="141344"/>
                </a:lnTo>
                <a:lnTo>
                  <a:pt x="174810" y="142802"/>
                </a:lnTo>
                <a:lnTo>
                  <a:pt x="182263" y="143775"/>
                </a:lnTo>
                <a:lnTo>
                  <a:pt x="190089" y="144423"/>
                </a:lnTo>
                <a:lnTo>
                  <a:pt x="198163" y="145807"/>
                </a:lnTo>
                <a:lnTo>
                  <a:pt x="206404" y="147683"/>
                </a:lnTo>
                <a:lnTo>
                  <a:pt x="214755" y="149886"/>
                </a:lnTo>
                <a:lnTo>
                  <a:pt x="222228" y="152307"/>
                </a:lnTo>
                <a:lnTo>
                  <a:pt x="229115" y="154874"/>
                </a:lnTo>
                <a:lnTo>
                  <a:pt x="235611" y="157537"/>
                </a:lnTo>
                <a:lnTo>
                  <a:pt x="241847" y="160265"/>
                </a:lnTo>
                <a:lnTo>
                  <a:pt x="253855" y="165836"/>
                </a:lnTo>
                <a:lnTo>
                  <a:pt x="259724" y="167703"/>
                </a:lnTo>
                <a:lnTo>
                  <a:pt x="265542" y="168948"/>
                </a:lnTo>
                <a:lnTo>
                  <a:pt x="271326" y="169777"/>
                </a:lnTo>
                <a:lnTo>
                  <a:pt x="276134" y="172236"/>
                </a:lnTo>
                <a:lnTo>
                  <a:pt x="280292" y="175779"/>
                </a:lnTo>
                <a:lnTo>
                  <a:pt x="287452" y="183844"/>
                </a:lnTo>
                <a:lnTo>
                  <a:pt x="293809" y="190604"/>
                </a:lnTo>
                <a:lnTo>
                  <a:pt x="295885" y="193739"/>
                </a:lnTo>
                <a:lnTo>
                  <a:pt x="298193" y="199764"/>
                </a:lnTo>
                <a:lnTo>
                  <a:pt x="299491" y="208511"/>
                </a:lnTo>
                <a:lnTo>
                  <a:pt x="297255" y="216807"/>
                </a:lnTo>
                <a:lnTo>
                  <a:pt x="295325" y="221686"/>
                </a:lnTo>
                <a:lnTo>
                  <a:pt x="292134" y="225891"/>
                </a:lnTo>
                <a:lnTo>
                  <a:pt x="283507" y="233104"/>
                </a:lnTo>
                <a:lnTo>
                  <a:pt x="278540" y="237313"/>
                </a:lnTo>
                <a:lnTo>
                  <a:pt x="273324" y="242024"/>
                </a:lnTo>
                <a:lnTo>
                  <a:pt x="267941" y="247070"/>
                </a:lnTo>
                <a:lnTo>
                  <a:pt x="261495" y="250434"/>
                </a:lnTo>
                <a:lnTo>
                  <a:pt x="254340" y="252677"/>
                </a:lnTo>
                <a:lnTo>
                  <a:pt x="246713" y="254172"/>
                </a:lnTo>
                <a:lnTo>
                  <a:pt x="239723" y="256121"/>
                </a:lnTo>
                <a:lnTo>
                  <a:pt x="233158" y="258373"/>
                </a:lnTo>
                <a:lnTo>
                  <a:pt x="226876" y="260826"/>
                </a:lnTo>
                <a:lnTo>
                  <a:pt x="212276" y="266093"/>
                </a:lnTo>
                <a:lnTo>
                  <a:pt x="204383" y="268831"/>
                </a:lnTo>
                <a:lnTo>
                  <a:pt x="196263" y="270656"/>
                </a:lnTo>
                <a:lnTo>
                  <a:pt x="187992" y="271873"/>
                </a:lnTo>
                <a:lnTo>
                  <a:pt x="179621" y="272684"/>
                </a:lnTo>
                <a:lnTo>
                  <a:pt x="171182" y="274178"/>
                </a:lnTo>
                <a:lnTo>
                  <a:pt x="162699" y="276125"/>
                </a:lnTo>
                <a:lnTo>
                  <a:pt x="154186" y="278377"/>
                </a:lnTo>
                <a:lnTo>
                  <a:pt x="146606" y="279878"/>
                </a:lnTo>
                <a:lnTo>
                  <a:pt x="139648" y="280878"/>
                </a:lnTo>
                <a:lnTo>
                  <a:pt x="133104" y="281545"/>
                </a:lnTo>
                <a:lnTo>
                  <a:pt x="126836" y="281990"/>
                </a:lnTo>
                <a:lnTo>
                  <a:pt x="120752" y="282286"/>
                </a:lnTo>
                <a:lnTo>
                  <a:pt x="114792" y="282484"/>
                </a:lnTo>
                <a:lnTo>
                  <a:pt x="109865" y="283568"/>
                </a:lnTo>
                <a:lnTo>
                  <a:pt x="98381" y="288693"/>
                </a:lnTo>
                <a:lnTo>
                  <a:pt x="91985" y="290225"/>
                </a:lnTo>
                <a:lnTo>
                  <a:pt x="89899" y="289682"/>
                </a:lnTo>
                <a:lnTo>
                  <a:pt x="88508" y="288367"/>
                </a:lnTo>
                <a:lnTo>
                  <a:pt x="85725" y="2828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177"/>
          <p:cNvSpPr/>
          <p:nvPr/>
        </p:nvSpPr>
        <p:spPr>
          <a:xfrm>
            <a:off x="2446019" y="3934777"/>
            <a:ext cx="248604" cy="214314"/>
          </a:xfrm>
          <a:custGeom>
            <a:avLst/>
            <a:gdLst/>
            <a:ahLst/>
            <a:cxnLst/>
            <a:rect l="0" t="0" r="0" b="0"/>
            <a:pathLst>
              <a:path w="248604" h="214314">
                <a:moveTo>
                  <a:pt x="0" y="0"/>
                </a:moveTo>
                <a:lnTo>
                  <a:pt x="13093" y="0"/>
                </a:lnTo>
                <a:lnTo>
                  <a:pt x="15396" y="952"/>
                </a:lnTo>
                <a:lnTo>
                  <a:pt x="20495" y="4551"/>
                </a:lnTo>
                <a:lnTo>
                  <a:pt x="23189" y="7796"/>
                </a:lnTo>
                <a:lnTo>
                  <a:pt x="25937" y="11865"/>
                </a:lnTo>
                <a:lnTo>
                  <a:pt x="28721" y="16482"/>
                </a:lnTo>
                <a:lnTo>
                  <a:pt x="31530" y="20513"/>
                </a:lnTo>
                <a:lnTo>
                  <a:pt x="34355" y="24153"/>
                </a:lnTo>
                <a:lnTo>
                  <a:pt x="37191" y="27532"/>
                </a:lnTo>
                <a:lnTo>
                  <a:pt x="40987" y="30737"/>
                </a:lnTo>
                <a:lnTo>
                  <a:pt x="45422" y="33826"/>
                </a:lnTo>
                <a:lnTo>
                  <a:pt x="50284" y="36839"/>
                </a:lnTo>
                <a:lnTo>
                  <a:pt x="54478" y="40752"/>
                </a:lnTo>
                <a:lnTo>
                  <a:pt x="58226" y="45265"/>
                </a:lnTo>
                <a:lnTo>
                  <a:pt x="61678" y="50179"/>
                </a:lnTo>
                <a:lnTo>
                  <a:pt x="65884" y="54408"/>
                </a:lnTo>
                <a:lnTo>
                  <a:pt x="70593" y="58180"/>
                </a:lnTo>
                <a:lnTo>
                  <a:pt x="75637" y="61646"/>
                </a:lnTo>
                <a:lnTo>
                  <a:pt x="79952" y="65862"/>
                </a:lnTo>
                <a:lnTo>
                  <a:pt x="83782" y="70578"/>
                </a:lnTo>
                <a:lnTo>
                  <a:pt x="87287" y="75627"/>
                </a:lnTo>
                <a:lnTo>
                  <a:pt x="91529" y="80898"/>
                </a:lnTo>
                <a:lnTo>
                  <a:pt x="96262" y="86317"/>
                </a:lnTo>
                <a:lnTo>
                  <a:pt x="101322" y="91835"/>
                </a:lnTo>
                <a:lnTo>
                  <a:pt x="105649" y="97418"/>
                </a:lnTo>
                <a:lnTo>
                  <a:pt x="109485" y="103046"/>
                </a:lnTo>
                <a:lnTo>
                  <a:pt x="112995" y="108702"/>
                </a:lnTo>
                <a:lnTo>
                  <a:pt x="116288" y="114378"/>
                </a:lnTo>
                <a:lnTo>
                  <a:pt x="122486" y="125765"/>
                </a:lnTo>
                <a:lnTo>
                  <a:pt x="126425" y="130516"/>
                </a:lnTo>
                <a:lnTo>
                  <a:pt x="130956" y="134635"/>
                </a:lnTo>
                <a:lnTo>
                  <a:pt x="135882" y="138335"/>
                </a:lnTo>
                <a:lnTo>
                  <a:pt x="140118" y="141753"/>
                </a:lnTo>
                <a:lnTo>
                  <a:pt x="147365" y="148092"/>
                </a:lnTo>
                <a:lnTo>
                  <a:pt x="150631" y="152068"/>
                </a:lnTo>
                <a:lnTo>
                  <a:pt x="153761" y="156624"/>
                </a:lnTo>
                <a:lnTo>
                  <a:pt x="156800" y="161566"/>
                </a:lnTo>
                <a:lnTo>
                  <a:pt x="159778" y="165813"/>
                </a:lnTo>
                <a:lnTo>
                  <a:pt x="162717" y="169597"/>
                </a:lnTo>
                <a:lnTo>
                  <a:pt x="165628" y="173072"/>
                </a:lnTo>
                <a:lnTo>
                  <a:pt x="169474" y="176342"/>
                </a:lnTo>
                <a:lnTo>
                  <a:pt x="173942" y="179474"/>
                </a:lnTo>
                <a:lnTo>
                  <a:pt x="178827" y="182514"/>
                </a:lnTo>
                <a:lnTo>
                  <a:pt x="183036" y="185493"/>
                </a:lnTo>
                <a:lnTo>
                  <a:pt x="190252" y="191344"/>
                </a:lnTo>
                <a:lnTo>
                  <a:pt x="196634" y="197120"/>
                </a:lnTo>
                <a:lnTo>
                  <a:pt x="199670" y="199993"/>
                </a:lnTo>
                <a:lnTo>
                  <a:pt x="202646" y="201908"/>
                </a:lnTo>
                <a:lnTo>
                  <a:pt x="208493" y="204037"/>
                </a:lnTo>
                <a:lnTo>
                  <a:pt x="214266" y="204983"/>
                </a:lnTo>
                <a:lnTo>
                  <a:pt x="217139" y="205236"/>
                </a:lnTo>
                <a:lnTo>
                  <a:pt x="220960" y="206356"/>
                </a:lnTo>
                <a:lnTo>
                  <a:pt x="225412" y="208056"/>
                </a:lnTo>
                <a:lnTo>
                  <a:pt x="237143" y="213077"/>
                </a:lnTo>
                <a:lnTo>
                  <a:pt x="241287" y="213763"/>
                </a:lnTo>
                <a:lnTo>
                  <a:pt x="248603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178"/>
          <p:cNvSpPr/>
          <p:nvPr/>
        </p:nvSpPr>
        <p:spPr>
          <a:xfrm>
            <a:off x="2394584" y="3934777"/>
            <a:ext cx="308611" cy="197169"/>
          </a:xfrm>
          <a:custGeom>
            <a:avLst/>
            <a:gdLst/>
            <a:ahLst/>
            <a:cxnLst/>
            <a:rect l="0" t="0" r="0" b="0"/>
            <a:pathLst>
              <a:path w="308611" h="197169">
                <a:moveTo>
                  <a:pt x="308610" y="0"/>
                </a:moveTo>
                <a:lnTo>
                  <a:pt x="295592" y="0"/>
                </a:lnTo>
                <a:lnTo>
                  <a:pt x="293264" y="952"/>
                </a:lnTo>
                <a:lnTo>
                  <a:pt x="285437" y="5891"/>
                </a:lnTo>
                <a:lnTo>
                  <a:pt x="276133" y="8731"/>
                </a:lnTo>
                <a:lnTo>
                  <a:pt x="266871" y="12770"/>
                </a:lnTo>
                <a:lnTo>
                  <a:pt x="258944" y="17741"/>
                </a:lnTo>
                <a:lnTo>
                  <a:pt x="251294" y="23125"/>
                </a:lnTo>
                <a:lnTo>
                  <a:pt x="246587" y="25894"/>
                </a:lnTo>
                <a:lnTo>
                  <a:pt x="241544" y="28693"/>
                </a:lnTo>
                <a:lnTo>
                  <a:pt x="236277" y="32464"/>
                </a:lnTo>
                <a:lnTo>
                  <a:pt x="230861" y="36882"/>
                </a:lnTo>
                <a:lnTo>
                  <a:pt x="225345" y="41733"/>
                </a:lnTo>
                <a:lnTo>
                  <a:pt x="219763" y="45920"/>
                </a:lnTo>
                <a:lnTo>
                  <a:pt x="214136" y="49663"/>
                </a:lnTo>
                <a:lnTo>
                  <a:pt x="208480" y="53111"/>
                </a:lnTo>
                <a:lnTo>
                  <a:pt x="194576" y="62022"/>
                </a:lnTo>
                <a:lnTo>
                  <a:pt x="186867" y="67066"/>
                </a:lnTo>
                <a:lnTo>
                  <a:pt x="179823" y="72333"/>
                </a:lnTo>
                <a:lnTo>
                  <a:pt x="173222" y="77750"/>
                </a:lnTo>
                <a:lnTo>
                  <a:pt x="166917" y="83266"/>
                </a:lnTo>
                <a:lnTo>
                  <a:pt x="158903" y="88848"/>
                </a:lnTo>
                <a:lnTo>
                  <a:pt x="149751" y="94475"/>
                </a:lnTo>
                <a:lnTo>
                  <a:pt x="131326" y="104854"/>
                </a:lnTo>
                <a:lnTo>
                  <a:pt x="116787" y="112642"/>
                </a:lnTo>
                <a:lnTo>
                  <a:pt x="110243" y="117005"/>
                </a:lnTo>
                <a:lnTo>
                  <a:pt x="103976" y="121818"/>
                </a:lnTo>
                <a:lnTo>
                  <a:pt x="97892" y="126932"/>
                </a:lnTo>
                <a:lnTo>
                  <a:pt x="91932" y="131294"/>
                </a:lnTo>
                <a:lnTo>
                  <a:pt x="86053" y="135154"/>
                </a:lnTo>
                <a:lnTo>
                  <a:pt x="80229" y="138680"/>
                </a:lnTo>
                <a:lnTo>
                  <a:pt x="73488" y="141984"/>
                </a:lnTo>
                <a:lnTo>
                  <a:pt x="66138" y="145138"/>
                </a:lnTo>
                <a:lnTo>
                  <a:pt x="58379" y="148194"/>
                </a:lnTo>
                <a:lnTo>
                  <a:pt x="52255" y="151184"/>
                </a:lnTo>
                <a:lnTo>
                  <a:pt x="42910" y="157045"/>
                </a:lnTo>
                <a:lnTo>
                  <a:pt x="35581" y="162825"/>
                </a:lnTo>
                <a:lnTo>
                  <a:pt x="28197" y="168569"/>
                </a:lnTo>
                <a:lnTo>
                  <a:pt x="18565" y="174297"/>
                </a:lnTo>
                <a:lnTo>
                  <a:pt x="15234" y="177158"/>
                </a:lnTo>
                <a:lnTo>
                  <a:pt x="13014" y="180018"/>
                </a:lnTo>
                <a:lnTo>
                  <a:pt x="11533" y="182877"/>
                </a:lnTo>
                <a:lnTo>
                  <a:pt x="9594" y="184783"/>
                </a:lnTo>
                <a:lnTo>
                  <a:pt x="7349" y="186054"/>
                </a:lnTo>
                <a:lnTo>
                  <a:pt x="4899" y="186901"/>
                </a:lnTo>
                <a:lnTo>
                  <a:pt x="3266" y="188418"/>
                </a:lnTo>
                <a:lnTo>
                  <a:pt x="2178" y="190382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179"/>
          <p:cNvSpPr/>
          <p:nvPr/>
        </p:nvSpPr>
        <p:spPr>
          <a:xfrm>
            <a:off x="2806064" y="400335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233675" y="8572"/>
                </a:lnTo>
                <a:lnTo>
                  <a:pt x="237699" y="7620"/>
                </a:lnTo>
                <a:lnTo>
                  <a:pt x="242286" y="603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180"/>
          <p:cNvSpPr/>
          <p:nvPr/>
        </p:nvSpPr>
        <p:spPr>
          <a:xfrm>
            <a:off x="3208972" y="3891946"/>
            <a:ext cx="368618" cy="247346"/>
          </a:xfrm>
          <a:custGeom>
            <a:avLst/>
            <a:gdLst/>
            <a:ahLst/>
            <a:cxnLst/>
            <a:rect l="0" t="0" r="0" b="0"/>
            <a:pathLst>
              <a:path w="368618" h="247346">
                <a:moveTo>
                  <a:pt x="0" y="8541"/>
                </a:moveTo>
                <a:lnTo>
                  <a:pt x="0" y="321"/>
                </a:lnTo>
                <a:lnTo>
                  <a:pt x="7381" y="0"/>
                </a:lnTo>
                <a:lnTo>
                  <a:pt x="6826" y="942"/>
                </a:lnTo>
                <a:lnTo>
                  <a:pt x="3669" y="4529"/>
                </a:lnTo>
                <a:lnTo>
                  <a:pt x="3398" y="5866"/>
                </a:lnTo>
                <a:lnTo>
                  <a:pt x="4171" y="6758"/>
                </a:lnTo>
                <a:lnTo>
                  <a:pt x="5638" y="7352"/>
                </a:lnTo>
                <a:lnTo>
                  <a:pt x="6616" y="8701"/>
                </a:lnTo>
                <a:lnTo>
                  <a:pt x="8945" y="15150"/>
                </a:lnTo>
                <a:lnTo>
                  <a:pt x="12866" y="20369"/>
                </a:lnTo>
                <a:lnTo>
                  <a:pt x="17783" y="25863"/>
                </a:lnTo>
                <a:lnTo>
                  <a:pt x="23144" y="31480"/>
                </a:lnTo>
                <a:lnTo>
                  <a:pt x="28701" y="37151"/>
                </a:lnTo>
                <a:lnTo>
                  <a:pt x="36886" y="42847"/>
                </a:lnTo>
                <a:lnTo>
                  <a:pt x="46874" y="48553"/>
                </a:lnTo>
                <a:lnTo>
                  <a:pt x="57663" y="54264"/>
                </a:lnTo>
                <a:lnTo>
                  <a:pt x="63207" y="58073"/>
                </a:lnTo>
                <a:lnTo>
                  <a:pt x="68808" y="62518"/>
                </a:lnTo>
                <a:lnTo>
                  <a:pt x="74447" y="67385"/>
                </a:lnTo>
                <a:lnTo>
                  <a:pt x="80111" y="71583"/>
                </a:lnTo>
                <a:lnTo>
                  <a:pt x="91485" y="78787"/>
                </a:lnTo>
                <a:lnTo>
                  <a:pt x="97185" y="82995"/>
                </a:lnTo>
                <a:lnTo>
                  <a:pt x="102890" y="87704"/>
                </a:lnTo>
                <a:lnTo>
                  <a:pt x="108598" y="92749"/>
                </a:lnTo>
                <a:lnTo>
                  <a:pt x="114309" y="97065"/>
                </a:lnTo>
                <a:lnTo>
                  <a:pt x="125734" y="104400"/>
                </a:lnTo>
                <a:lnTo>
                  <a:pt x="131448" y="108642"/>
                </a:lnTo>
                <a:lnTo>
                  <a:pt x="137162" y="113375"/>
                </a:lnTo>
                <a:lnTo>
                  <a:pt x="147638" y="122762"/>
                </a:lnTo>
                <a:lnTo>
                  <a:pt x="155470" y="130108"/>
                </a:lnTo>
                <a:lnTo>
                  <a:pt x="164665" y="136549"/>
                </a:lnTo>
                <a:lnTo>
                  <a:pt x="175102" y="143538"/>
                </a:lnTo>
                <a:lnTo>
                  <a:pt x="180552" y="148069"/>
                </a:lnTo>
                <a:lnTo>
                  <a:pt x="190735" y="157231"/>
                </a:lnTo>
                <a:lnTo>
                  <a:pt x="198436" y="164478"/>
                </a:lnTo>
                <a:lnTo>
                  <a:pt x="207574" y="170874"/>
                </a:lnTo>
                <a:lnTo>
                  <a:pt x="217985" y="176892"/>
                </a:lnTo>
                <a:lnTo>
                  <a:pt x="228962" y="182741"/>
                </a:lnTo>
                <a:lnTo>
                  <a:pt x="237651" y="188516"/>
                </a:lnTo>
                <a:lnTo>
                  <a:pt x="244688" y="194257"/>
                </a:lnTo>
                <a:lnTo>
                  <a:pt x="250990" y="199984"/>
                </a:lnTo>
                <a:lnTo>
                  <a:pt x="259506" y="205705"/>
                </a:lnTo>
                <a:lnTo>
                  <a:pt x="268688" y="211422"/>
                </a:lnTo>
                <a:lnTo>
                  <a:pt x="275945" y="217138"/>
                </a:lnTo>
                <a:lnTo>
                  <a:pt x="284884" y="222854"/>
                </a:lnTo>
                <a:lnTo>
                  <a:pt x="294255" y="227616"/>
                </a:lnTo>
                <a:lnTo>
                  <a:pt x="304886" y="231249"/>
                </a:lnTo>
                <a:lnTo>
                  <a:pt x="314068" y="236983"/>
                </a:lnTo>
                <a:lnTo>
                  <a:pt x="319926" y="238658"/>
                </a:lnTo>
                <a:lnTo>
                  <a:pt x="328579" y="239601"/>
                </a:lnTo>
                <a:lnTo>
                  <a:pt x="330495" y="240687"/>
                </a:lnTo>
                <a:lnTo>
                  <a:pt x="331773" y="242362"/>
                </a:lnTo>
                <a:lnTo>
                  <a:pt x="332624" y="244432"/>
                </a:lnTo>
                <a:lnTo>
                  <a:pt x="334144" y="245811"/>
                </a:lnTo>
                <a:lnTo>
                  <a:pt x="336111" y="246731"/>
                </a:lnTo>
                <a:lnTo>
                  <a:pt x="338373" y="247345"/>
                </a:lnTo>
                <a:lnTo>
                  <a:pt x="340835" y="246801"/>
                </a:lnTo>
                <a:lnTo>
                  <a:pt x="348850" y="242438"/>
                </a:lnTo>
                <a:lnTo>
                  <a:pt x="358383" y="240320"/>
                </a:lnTo>
                <a:lnTo>
                  <a:pt x="368617" y="239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181"/>
          <p:cNvSpPr/>
          <p:nvPr/>
        </p:nvSpPr>
        <p:spPr>
          <a:xfrm>
            <a:off x="3200400" y="3891915"/>
            <a:ext cx="351473" cy="240031"/>
          </a:xfrm>
          <a:custGeom>
            <a:avLst/>
            <a:gdLst/>
            <a:ahLst/>
            <a:cxnLst/>
            <a:rect l="0" t="0" r="0" b="0"/>
            <a:pathLst>
              <a:path w="351473" h="240031">
                <a:moveTo>
                  <a:pt x="351472" y="0"/>
                </a:moveTo>
                <a:lnTo>
                  <a:pt x="351472" y="7381"/>
                </a:lnTo>
                <a:lnTo>
                  <a:pt x="346921" y="12770"/>
                </a:lnTo>
                <a:lnTo>
                  <a:pt x="342147" y="17740"/>
                </a:lnTo>
                <a:lnTo>
                  <a:pt x="339540" y="20399"/>
                </a:lnTo>
                <a:lnTo>
                  <a:pt x="331564" y="25894"/>
                </a:lnTo>
                <a:lnTo>
                  <a:pt x="322621" y="31511"/>
                </a:lnTo>
                <a:lnTo>
                  <a:pt x="315472" y="37182"/>
                </a:lnTo>
                <a:lnTo>
                  <a:pt x="306579" y="42878"/>
                </a:lnTo>
                <a:lnTo>
                  <a:pt x="301541" y="45730"/>
                </a:lnTo>
                <a:lnTo>
                  <a:pt x="295325" y="49537"/>
                </a:lnTo>
                <a:lnTo>
                  <a:pt x="280797" y="58846"/>
                </a:lnTo>
                <a:lnTo>
                  <a:pt x="273876" y="63996"/>
                </a:lnTo>
                <a:lnTo>
                  <a:pt x="267356" y="69333"/>
                </a:lnTo>
                <a:lnTo>
                  <a:pt x="261105" y="74797"/>
                </a:lnTo>
                <a:lnTo>
                  <a:pt x="255032" y="80345"/>
                </a:lnTo>
                <a:lnTo>
                  <a:pt x="243205" y="91588"/>
                </a:lnTo>
                <a:lnTo>
                  <a:pt x="236431" y="96301"/>
                </a:lnTo>
                <a:lnTo>
                  <a:pt x="229058" y="100396"/>
                </a:lnTo>
                <a:lnTo>
                  <a:pt x="221285" y="104078"/>
                </a:lnTo>
                <a:lnTo>
                  <a:pt x="213246" y="108438"/>
                </a:lnTo>
                <a:lnTo>
                  <a:pt x="205028" y="113249"/>
                </a:lnTo>
                <a:lnTo>
                  <a:pt x="196693" y="118362"/>
                </a:lnTo>
                <a:lnTo>
                  <a:pt x="189231" y="123675"/>
                </a:lnTo>
                <a:lnTo>
                  <a:pt x="182351" y="129123"/>
                </a:lnTo>
                <a:lnTo>
                  <a:pt x="175860" y="134659"/>
                </a:lnTo>
                <a:lnTo>
                  <a:pt x="168675" y="139302"/>
                </a:lnTo>
                <a:lnTo>
                  <a:pt x="161027" y="143351"/>
                </a:lnTo>
                <a:lnTo>
                  <a:pt x="153072" y="147002"/>
                </a:lnTo>
                <a:lnTo>
                  <a:pt x="145862" y="151341"/>
                </a:lnTo>
                <a:lnTo>
                  <a:pt x="139151" y="156139"/>
                </a:lnTo>
                <a:lnTo>
                  <a:pt x="132772" y="161243"/>
                </a:lnTo>
                <a:lnTo>
                  <a:pt x="125662" y="165597"/>
                </a:lnTo>
                <a:lnTo>
                  <a:pt x="118065" y="169453"/>
                </a:lnTo>
                <a:lnTo>
                  <a:pt x="110142" y="172976"/>
                </a:lnTo>
                <a:lnTo>
                  <a:pt x="102956" y="177230"/>
                </a:lnTo>
                <a:lnTo>
                  <a:pt x="96259" y="181971"/>
                </a:lnTo>
                <a:lnTo>
                  <a:pt x="89890" y="187036"/>
                </a:lnTo>
                <a:lnTo>
                  <a:pt x="83739" y="191365"/>
                </a:lnTo>
                <a:lnTo>
                  <a:pt x="77734" y="195204"/>
                </a:lnTo>
                <a:lnTo>
                  <a:pt x="71825" y="198716"/>
                </a:lnTo>
                <a:lnTo>
                  <a:pt x="65980" y="202010"/>
                </a:lnTo>
                <a:lnTo>
                  <a:pt x="54407" y="208209"/>
                </a:lnTo>
                <a:lnTo>
                  <a:pt x="45453" y="214140"/>
                </a:lnTo>
                <a:lnTo>
                  <a:pt x="37346" y="219951"/>
                </a:lnTo>
                <a:lnTo>
                  <a:pt x="27393" y="225708"/>
                </a:lnTo>
                <a:lnTo>
                  <a:pt x="19159" y="228902"/>
                </a:lnTo>
                <a:lnTo>
                  <a:pt x="9169" y="230700"/>
                </a:lnTo>
                <a:lnTo>
                  <a:pt x="6112" y="230953"/>
                </a:lnTo>
                <a:lnTo>
                  <a:pt x="4075" y="232073"/>
                </a:lnTo>
                <a:lnTo>
                  <a:pt x="2717" y="23377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182"/>
          <p:cNvSpPr/>
          <p:nvPr/>
        </p:nvSpPr>
        <p:spPr>
          <a:xfrm>
            <a:off x="3654742" y="3977640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84457" y="17145"/>
                </a:lnTo>
                <a:lnTo>
                  <a:pt x="88689" y="16192"/>
                </a:lnTo>
                <a:lnTo>
                  <a:pt x="92464" y="14605"/>
                </a:lnTo>
                <a:lnTo>
                  <a:pt x="95932" y="12594"/>
                </a:lnTo>
                <a:lnTo>
                  <a:pt x="101103" y="11253"/>
                </a:lnTo>
                <a:lnTo>
                  <a:pt x="107407" y="10359"/>
                </a:lnTo>
                <a:lnTo>
                  <a:pt x="114467" y="9764"/>
                </a:lnTo>
                <a:lnTo>
                  <a:pt x="121079" y="9367"/>
                </a:lnTo>
                <a:lnTo>
                  <a:pt x="133505" y="8925"/>
                </a:lnTo>
                <a:lnTo>
                  <a:pt x="169557" y="8619"/>
                </a:lnTo>
                <a:lnTo>
                  <a:pt x="193936" y="8581"/>
                </a:lnTo>
                <a:lnTo>
                  <a:pt x="200728" y="7626"/>
                </a:lnTo>
                <a:lnTo>
                  <a:pt x="208114" y="6036"/>
                </a:lnTo>
                <a:lnTo>
                  <a:pt x="215895" y="4024"/>
                </a:lnTo>
                <a:lnTo>
                  <a:pt x="222987" y="2683"/>
                </a:lnTo>
                <a:lnTo>
                  <a:pt x="229621" y="1788"/>
                </a:lnTo>
                <a:lnTo>
                  <a:pt x="235948" y="1192"/>
                </a:lnTo>
                <a:lnTo>
                  <a:pt x="243024" y="795"/>
                </a:lnTo>
                <a:lnTo>
                  <a:pt x="258505" y="353"/>
                </a:lnTo>
                <a:lnTo>
                  <a:pt x="296795" y="3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183"/>
          <p:cNvSpPr/>
          <p:nvPr/>
        </p:nvSpPr>
        <p:spPr>
          <a:xfrm>
            <a:off x="3792006" y="3866197"/>
            <a:ext cx="94195" cy="256788"/>
          </a:xfrm>
          <a:custGeom>
            <a:avLst/>
            <a:gdLst/>
            <a:ahLst/>
            <a:cxnLst/>
            <a:rect l="0" t="0" r="0" b="0"/>
            <a:pathLst>
              <a:path w="94195" h="256788">
                <a:moveTo>
                  <a:pt x="8469" y="0"/>
                </a:moveTo>
                <a:lnTo>
                  <a:pt x="0" y="0"/>
                </a:lnTo>
                <a:lnTo>
                  <a:pt x="2483" y="2540"/>
                </a:lnTo>
                <a:lnTo>
                  <a:pt x="4478" y="4551"/>
                </a:lnTo>
                <a:lnTo>
                  <a:pt x="5808" y="6844"/>
                </a:lnTo>
                <a:lnTo>
                  <a:pt x="7286" y="11932"/>
                </a:lnTo>
                <a:lnTo>
                  <a:pt x="7943" y="17368"/>
                </a:lnTo>
                <a:lnTo>
                  <a:pt x="8235" y="23912"/>
                </a:lnTo>
                <a:lnTo>
                  <a:pt x="8437" y="44542"/>
                </a:lnTo>
                <a:lnTo>
                  <a:pt x="9400" y="48745"/>
                </a:lnTo>
                <a:lnTo>
                  <a:pt x="10995" y="53451"/>
                </a:lnTo>
                <a:lnTo>
                  <a:pt x="13010" y="58494"/>
                </a:lnTo>
                <a:lnTo>
                  <a:pt x="14354" y="63761"/>
                </a:lnTo>
                <a:lnTo>
                  <a:pt x="15249" y="69177"/>
                </a:lnTo>
                <a:lnTo>
                  <a:pt x="15846" y="74693"/>
                </a:lnTo>
                <a:lnTo>
                  <a:pt x="16245" y="80276"/>
                </a:lnTo>
                <a:lnTo>
                  <a:pt x="16510" y="85902"/>
                </a:lnTo>
                <a:lnTo>
                  <a:pt x="16687" y="91558"/>
                </a:lnTo>
                <a:lnTo>
                  <a:pt x="17758" y="97234"/>
                </a:lnTo>
                <a:lnTo>
                  <a:pt x="19424" y="102923"/>
                </a:lnTo>
                <a:lnTo>
                  <a:pt x="21487" y="108620"/>
                </a:lnTo>
                <a:lnTo>
                  <a:pt x="22862" y="114323"/>
                </a:lnTo>
                <a:lnTo>
                  <a:pt x="23780" y="120031"/>
                </a:lnTo>
                <a:lnTo>
                  <a:pt x="24391" y="125741"/>
                </a:lnTo>
                <a:lnTo>
                  <a:pt x="25751" y="131452"/>
                </a:lnTo>
                <a:lnTo>
                  <a:pt x="27610" y="137165"/>
                </a:lnTo>
                <a:lnTo>
                  <a:pt x="29802" y="142878"/>
                </a:lnTo>
                <a:lnTo>
                  <a:pt x="32216" y="148592"/>
                </a:lnTo>
                <a:lnTo>
                  <a:pt x="34778" y="154306"/>
                </a:lnTo>
                <a:lnTo>
                  <a:pt x="40164" y="165736"/>
                </a:lnTo>
                <a:lnTo>
                  <a:pt x="45733" y="177165"/>
                </a:lnTo>
                <a:lnTo>
                  <a:pt x="47599" y="181928"/>
                </a:lnTo>
                <a:lnTo>
                  <a:pt x="49672" y="189759"/>
                </a:lnTo>
                <a:lnTo>
                  <a:pt x="51178" y="194134"/>
                </a:lnTo>
                <a:lnTo>
                  <a:pt x="53134" y="198955"/>
                </a:lnTo>
                <a:lnTo>
                  <a:pt x="55390" y="204074"/>
                </a:lnTo>
                <a:lnTo>
                  <a:pt x="56895" y="208439"/>
                </a:lnTo>
                <a:lnTo>
                  <a:pt x="58566" y="215830"/>
                </a:lnTo>
                <a:lnTo>
                  <a:pt x="59965" y="219134"/>
                </a:lnTo>
                <a:lnTo>
                  <a:pt x="61849" y="222289"/>
                </a:lnTo>
                <a:lnTo>
                  <a:pt x="64058" y="225345"/>
                </a:lnTo>
                <a:lnTo>
                  <a:pt x="66483" y="228335"/>
                </a:lnTo>
                <a:lnTo>
                  <a:pt x="69052" y="231281"/>
                </a:lnTo>
                <a:lnTo>
                  <a:pt x="75469" y="238302"/>
                </a:lnTo>
                <a:lnTo>
                  <a:pt x="81131" y="244069"/>
                </a:lnTo>
                <a:lnTo>
                  <a:pt x="83580" y="245580"/>
                </a:lnTo>
                <a:lnTo>
                  <a:pt x="86166" y="246588"/>
                </a:lnTo>
                <a:lnTo>
                  <a:pt x="88842" y="247260"/>
                </a:lnTo>
                <a:lnTo>
                  <a:pt x="90626" y="248659"/>
                </a:lnTo>
                <a:lnTo>
                  <a:pt x="91815" y="250545"/>
                </a:lnTo>
                <a:lnTo>
                  <a:pt x="94054" y="256787"/>
                </a:lnTo>
                <a:lnTo>
                  <a:pt x="94132" y="254463"/>
                </a:lnTo>
                <a:lnTo>
                  <a:pt x="94194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184"/>
          <p:cNvSpPr/>
          <p:nvPr/>
        </p:nvSpPr>
        <p:spPr>
          <a:xfrm>
            <a:off x="4040504" y="3810134"/>
            <a:ext cx="317094" cy="304518"/>
          </a:xfrm>
          <a:custGeom>
            <a:avLst/>
            <a:gdLst/>
            <a:ahLst/>
            <a:cxnLst/>
            <a:rect l="0" t="0" r="0" b="0"/>
            <a:pathLst>
              <a:path w="317094" h="304518">
                <a:moveTo>
                  <a:pt x="0" y="30345"/>
                </a:moveTo>
                <a:lnTo>
                  <a:pt x="0" y="22965"/>
                </a:lnTo>
                <a:lnTo>
                  <a:pt x="6844" y="15165"/>
                </a:lnTo>
                <a:lnTo>
                  <a:pt x="11932" y="9946"/>
                </a:lnTo>
                <a:lnTo>
                  <a:pt x="14622" y="8174"/>
                </a:lnTo>
                <a:lnTo>
                  <a:pt x="28324" y="2789"/>
                </a:lnTo>
                <a:lnTo>
                  <a:pt x="33170" y="544"/>
                </a:lnTo>
                <a:lnTo>
                  <a:pt x="38306" y="0"/>
                </a:lnTo>
                <a:lnTo>
                  <a:pt x="43635" y="591"/>
                </a:lnTo>
                <a:lnTo>
                  <a:pt x="49092" y="1936"/>
                </a:lnTo>
                <a:lnTo>
                  <a:pt x="55589" y="2834"/>
                </a:lnTo>
                <a:lnTo>
                  <a:pt x="62777" y="3432"/>
                </a:lnTo>
                <a:lnTo>
                  <a:pt x="70426" y="3831"/>
                </a:lnTo>
                <a:lnTo>
                  <a:pt x="78384" y="5049"/>
                </a:lnTo>
                <a:lnTo>
                  <a:pt x="86546" y="6814"/>
                </a:lnTo>
                <a:lnTo>
                  <a:pt x="124728" y="16490"/>
                </a:lnTo>
                <a:lnTo>
                  <a:pt x="134587" y="19203"/>
                </a:lnTo>
                <a:lnTo>
                  <a:pt x="153162" y="24759"/>
                </a:lnTo>
                <a:lnTo>
                  <a:pt x="162116" y="28526"/>
                </a:lnTo>
                <a:lnTo>
                  <a:pt x="170942" y="32943"/>
                </a:lnTo>
                <a:lnTo>
                  <a:pt x="179684" y="37792"/>
                </a:lnTo>
                <a:lnTo>
                  <a:pt x="188370" y="41977"/>
                </a:lnTo>
                <a:lnTo>
                  <a:pt x="197017" y="45720"/>
                </a:lnTo>
                <a:lnTo>
                  <a:pt x="205640" y="49168"/>
                </a:lnTo>
                <a:lnTo>
                  <a:pt x="213294" y="52418"/>
                </a:lnTo>
                <a:lnTo>
                  <a:pt x="226878" y="58571"/>
                </a:lnTo>
                <a:lnTo>
                  <a:pt x="236725" y="64480"/>
                </a:lnTo>
                <a:lnTo>
                  <a:pt x="244277" y="70282"/>
                </a:lnTo>
                <a:lnTo>
                  <a:pt x="253883" y="78903"/>
                </a:lnTo>
                <a:lnTo>
                  <a:pt x="259840" y="84629"/>
                </a:lnTo>
                <a:lnTo>
                  <a:pt x="260856" y="87490"/>
                </a:lnTo>
                <a:lnTo>
                  <a:pt x="260582" y="90349"/>
                </a:lnTo>
                <a:lnTo>
                  <a:pt x="257737" y="97019"/>
                </a:lnTo>
                <a:lnTo>
                  <a:pt x="253298" y="106333"/>
                </a:lnTo>
                <a:lnTo>
                  <a:pt x="250780" y="109579"/>
                </a:lnTo>
                <a:lnTo>
                  <a:pt x="248149" y="111743"/>
                </a:lnTo>
                <a:lnTo>
                  <a:pt x="241734" y="115100"/>
                </a:lnTo>
                <a:lnTo>
                  <a:pt x="199869" y="136147"/>
                </a:lnTo>
                <a:lnTo>
                  <a:pt x="193254" y="138027"/>
                </a:lnTo>
                <a:lnTo>
                  <a:pt x="185986" y="139281"/>
                </a:lnTo>
                <a:lnTo>
                  <a:pt x="178283" y="140117"/>
                </a:lnTo>
                <a:lnTo>
                  <a:pt x="171243" y="141626"/>
                </a:lnTo>
                <a:lnTo>
                  <a:pt x="164645" y="143585"/>
                </a:lnTo>
                <a:lnTo>
                  <a:pt x="149469" y="149022"/>
                </a:lnTo>
                <a:lnTo>
                  <a:pt x="142313" y="152306"/>
                </a:lnTo>
                <a:lnTo>
                  <a:pt x="129391" y="158545"/>
                </a:lnTo>
                <a:lnTo>
                  <a:pt x="128945" y="161301"/>
                </a:lnTo>
                <a:lnTo>
                  <a:pt x="128826" y="163369"/>
                </a:lnTo>
                <a:lnTo>
                  <a:pt x="129699" y="164748"/>
                </a:lnTo>
                <a:lnTo>
                  <a:pt x="131234" y="165667"/>
                </a:lnTo>
                <a:lnTo>
                  <a:pt x="140484" y="169501"/>
                </a:lnTo>
                <a:lnTo>
                  <a:pt x="145092" y="171693"/>
                </a:lnTo>
                <a:lnTo>
                  <a:pt x="151020" y="174107"/>
                </a:lnTo>
                <a:lnTo>
                  <a:pt x="157830" y="176669"/>
                </a:lnTo>
                <a:lnTo>
                  <a:pt x="165228" y="179330"/>
                </a:lnTo>
                <a:lnTo>
                  <a:pt x="173017" y="183009"/>
                </a:lnTo>
                <a:lnTo>
                  <a:pt x="181067" y="187366"/>
                </a:lnTo>
                <a:lnTo>
                  <a:pt x="189292" y="192176"/>
                </a:lnTo>
                <a:lnTo>
                  <a:pt x="197632" y="196335"/>
                </a:lnTo>
                <a:lnTo>
                  <a:pt x="206050" y="200060"/>
                </a:lnTo>
                <a:lnTo>
                  <a:pt x="214519" y="203496"/>
                </a:lnTo>
                <a:lnTo>
                  <a:pt x="223976" y="207692"/>
                </a:lnTo>
                <a:lnTo>
                  <a:pt x="244643" y="217434"/>
                </a:lnTo>
                <a:lnTo>
                  <a:pt x="268596" y="229077"/>
                </a:lnTo>
                <a:lnTo>
                  <a:pt x="275267" y="233319"/>
                </a:lnTo>
                <a:lnTo>
                  <a:pt x="281619" y="238051"/>
                </a:lnTo>
                <a:lnTo>
                  <a:pt x="287759" y="243111"/>
                </a:lnTo>
                <a:lnTo>
                  <a:pt x="293757" y="247437"/>
                </a:lnTo>
                <a:lnTo>
                  <a:pt x="299661" y="251273"/>
                </a:lnTo>
                <a:lnTo>
                  <a:pt x="305502" y="254783"/>
                </a:lnTo>
                <a:lnTo>
                  <a:pt x="309395" y="258076"/>
                </a:lnTo>
                <a:lnTo>
                  <a:pt x="311991" y="261223"/>
                </a:lnTo>
                <a:lnTo>
                  <a:pt x="314875" y="267260"/>
                </a:lnTo>
                <a:lnTo>
                  <a:pt x="316500" y="276015"/>
                </a:lnTo>
                <a:lnTo>
                  <a:pt x="316980" y="284640"/>
                </a:lnTo>
                <a:lnTo>
                  <a:pt x="317093" y="290368"/>
                </a:lnTo>
                <a:lnTo>
                  <a:pt x="315218" y="293229"/>
                </a:lnTo>
                <a:lnTo>
                  <a:pt x="308055" y="298948"/>
                </a:lnTo>
                <a:lnTo>
                  <a:pt x="298521" y="302124"/>
                </a:lnTo>
                <a:lnTo>
                  <a:pt x="293312" y="302971"/>
                </a:lnTo>
                <a:lnTo>
                  <a:pt x="286029" y="303536"/>
                </a:lnTo>
                <a:lnTo>
                  <a:pt x="277364" y="303913"/>
                </a:lnTo>
                <a:lnTo>
                  <a:pt x="249505" y="304442"/>
                </a:lnTo>
                <a:lnTo>
                  <a:pt x="240631" y="304517"/>
                </a:lnTo>
                <a:lnTo>
                  <a:pt x="230906" y="303614"/>
                </a:lnTo>
                <a:lnTo>
                  <a:pt x="220613" y="302059"/>
                </a:lnTo>
                <a:lnTo>
                  <a:pt x="209940" y="300071"/>
                </a:lnTo>
                <a:lnTo>
                  <a:pt x="187922" y="295321"/>
                </a:lnTo>
                <a:lnTo>
                  <a:pt x="176717" y="292721"/>
                </a:lnTo>
                <a:lnTo>
                  <a:pt x="165436" y="290987"/>
                </a:lnTo>
                <a:lnTo>
                  <a:pt x="154106" y="289832"/>
                </a:lnTo>
                <a:lnTo>
                  <a:pt x="142743" y="289061"/>
                </a:lnTo>
                <a:lnTo>
                  <a:pt x="133262" y="287595"/>
                </a:lnTo>
                <a:lnTo>
                  <a:pt x="125036" y="285665"/>
                </a:lnTo>
                <a:lnTo>
                  <a:pt x="117648" y="283426"/>
                </a:lnTo>
                <a:lnTo>
                  <a:pt x="99278" y="278398"/>
                </a:lnTo>
                <a:lnTo>
                  <a:pt x="89046" y="275724"/>
                </a:lnTo>
                <a:lnTo>
                  <a:pt x="80319" y="273941"/>
                </a:lnTo>
                <a:lnTo>
                  <a:pt x="72596" y="272753"/>
                </a:lnTo>
                <a:lnTo>
                  <a:pt x="65543" y="271961"/>
                </a:lnTo>
                <a:lnTo>
                  <a:pt x="58935" y="270480"/>
                </a:lnTo>
                <a:lnTo>
                  <a:pt x="52625" y="268540"/>
                </a:lnTo>
                <a:lnTo>
                  <a:pt x="46513" y="266295"/>
                </a:lnTo>
                <a:lnTo>
                  <a:pt x="40534" y="264797"/>
                </a:lnTo>
                <a:lnTo>
                  <a:pt x="34643" y="263799"/>
                </a:lnTo>
                <a:lnTo>
                  <a:pt x="17146" y="2618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185"/>
          <p:cNvSpPr/>
          <p:nvPr/>
        </p:nvSpPr>
        <p:spPr>
          <a:xfrm>
            <a:off x="2651759" y="3660457"/>
            <a:ext cx="171451" cy="1225869"/>
          </a:xfrm>
          <a:custGeom>
            <a:avLst/>
            <a:gdLst/>
            <a:ahLst/>
            <a:cxnLst/>
            <a:rect l="0" t="0" r="0" b="0"/>
            <a:pathLst>
              <a:path w="171451" h="1225869">
                <a:moveTo>
                  <a:pt x="171450" y="0"/>
                </a:moveTo>
                <a:lnTo>
                  <a:pt x="171450" y="7381"/>
                </a:lnTo>
                <a:lnTo>
                  <a:pt x="166900" y="12770"/>
                </a:lnTo>
                <a:lnTo>
                  <a:pt x="165559" y="16134"/>
                </a:lnTo>
                <a:lnTo>
                  <a:pt x="163673" y="29969"/>
                </a:lnTo>
                <a:lnTo>
                  <a:pt x="162161" y="46133"/>
                </a:lnTo>
                <a:lnTo>
                  <a:pt x="158432" y="57334"/>
                </a:lnTo>
                <a:lnTo>
                  <a:pt x="148277" y="86890"/>
                </a:lnTo>
                <a:lnTo>
                  <a:pt x="142736" y="103388"/>
                </a:lnTo>
                <a:lnTo>
                  <a:pt x="139925" y="112740"/>
                </a:lnTo>
                <a:lnTo>
                  <a:pt x="134262" y="133292"/>
                </a:lnTo>
                <a:lnTo>
                  <a:pt x="130269" y="166283"/>
                </a:lnTo>
                <a:lnTo>
                  <a:pt x="126795" y="188839"/>
                </a:lnTo>
                <a:lnTo>
                  <a:pt x="122024" y="222957"/>
                </a:lnTo>
                <a:lnTo>
                  <a:pt x="120611" y="257196"/>
                </a:lnTo>
                <a:lnTo>
                  <a:pt x="117652" y="294011"/>
                </a:lnTo>
                <a:lnTo>
                  <a:pt x="114202" y="320219"/>
                </a:lnTo>
                <a:lnTo>
                  <a:pt x="111308" y="358299"/>
                </a:lnTo>
                <a:lnTo>
                  <a:pt x="107256" y="388797"/>
                </a:lnTo>
                <a:lnTo>
                  <a:pt x="102279" y="418861"/>
                </a:lnTo>
                <a:lnTo>
                  <a:pt x="97845" y="449051"/>
                </a:lnTo>
                <a:lnTo>
                  <a:pt x="95875" y="481518"/>
                </a:lnTo>
                <a:lnTo>
                  <a:pt x="92459" y="514998"/>
                </a:lnTo>
                <a:lnTo>
                  <a:pt x="88718" y="548928"/>
                </a:lnTo>
                <a:lnTo>
                  <a:pt x="87055" y="583058"/>
                </a:lnTo>
                <a:lnTo>
                  <a:pt x="86317" y="619817"/>
                </a:lnTo>
                <a:lnTo>
                  <a:pt x="85842" y="688641"/>
                </a:lnTo>
                <a:lnTo>
                  <a:pt x="83237" y="721353"/>
                </a:lnTo>
                <a:lnTo>
                  <a:pt x="79857" y="754942"/>
                </a:lnTo>
                <a:lnTo>
                  <a:pt x="78355" y="788920"/>
                </a:lnTo>
                <a:lnTo>
                  <a:pt x="77509" y="840179"/>
                </a:lnTo>
                <a:lnTo>
                  <a:pt x="74771" y="871888"/>
                </a:lnTo>
                <a:lnTo>
                  <a:pt x="71332" y="902808"/>
                </a:lnTo>
                <a:lnTo>
                  <a:pt x="69803" y="935601"/>
                </a:lnTo>
                <a:lnTo>
                  <a:pt x="66584" y="966685"/>
                </a:lnTo>
                <a:lnTo>
                  <a:pt x="62931" y="996375"/>
                </a:lnTo>
                <a:lnTo>
                  <a:pt x="61307" y="1025446"/>
                </a:lnTo>
                <a:lnTo>
                  <a:pt x="58045" y="1051701"/>
                </a:lnTo>
                <a:lnTo>
                  <a:pt x="53421" y="1076071"/>
                </a:lnTo>
                <a:lnTo>
                  <a:pt x="48190" y="1099601"/>
                </a:lnTo>
                <a:lnTo>
                  <a:pt x="42963" y="1138908"/>
                </a:lnTo>
                <a:lnTo>
                  <a:pt x="38780" y="1156739"/>
                </a:lnTo>
                <a:lnTo>
                  <a:pt x="34225" y="1184625"/>
                </a:lnTo>
                <a:lnTo>
                  <a:pt x="30134" y="1196742"/>
                </a:lnTo>
                <a:lnTo>
                  <a:pt x="25140" y="1205938"/>
                </a:lnTo>
                <a:lnTo>
                  <a:pt x="20699" y="1213200"/>
                </a:lnTo>
                <a:lnTo>
                  <a:pt x="18725" y="1219602"/>
                </a:lnTo>
                <a:lnTo>
                  <a:pt x="17246" y="1221691"/>
                </a:lnTo>
                <a:lnTo>
                  <a:pt x="15307" y="1223083"/>
                </a:lnTo>
                <a:lnTo>
                  <a:pt x="10613" y="1224630"/>
                </a:lnTo>
                <a:lnTo>
                  <a:pt x="5353" y="1225318"/>
                </a:lnTo>
                <a:lnTo>
                  <a:pt x="0" y="12258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186"/>
          <p:cNvSpPr/>
          <p:nvPr/>
        </p:nvSpPr>
        <p:spPr>
          <a:xfrm>
            <a:off x="217274" y="4466272"/>
            <a:ext cx="291361" cy="17146"/>
          </a:xfrm>
          <a:custGeom>
            <a:avLst/>
            <a:gdLst/>
            <a:ahLst/>
            <a:cxnLst/>
            <a:rect l="0" t="0" r="0" b="0"/>
            <a:pathLst>
              <a:path w="291361" h="17146">
                <a:moveTo>
                  <a:pt x="8468" y="0"/>
                </a:moveTo>
                <a:lnTo>
                  <a:pt x="0" y="0"/>
                </a:lnTo>
                <a:lnTo>
                  <a:pt x="12668" y="0"/>
                </a:lnTo>
                <a:lnTo>
                  <a:pt x="14126" y="953"/>
                </a:lnTo>
                <a:lnTo>
                  <a:pt x="15097" y="2540"/>
                </a:lnTo>
                <a:lnTo>
                  <a:pt x="15745" y="4551"/>
                </a:lnTo>
                <a:lnTo>
                  <a:pt x="17129" y="5892"/>
                </a:lnTo>
                <a:lnTo>
                  <a:pt x="19005" y="6785"/>
                </a:lnTo>
                <a:lnTo>
                  <a:pt x="21207" y="7381"/>
                </a:lnTo>
                <a:lnTo>
                  <a:pt x="23628" y="7778"/>
                </a:lnTo>
                <a:lnTo>
                  <a:pt x="28858" y="8219"/>
                </a:lnTo>
                <a:lnTo>
                  <a:pt x="37158" y="8468"/>
                </a:lnTo>
                <a:lnTo>
                  <a:pt x="170042" y="8573"/>
                </a:lnTo>
                <a:lnTo>
                  <a:pt x="175239" y="9525"/>
                </a:lnTo>
                <a:lnTo>
                  <a:pt x="180609" y="11113"/>
                </a:lnTo>
                <a:lnTo>
                  <a:pt x="186094" y="13123"/>
                </a:lnTo>
                <a:lnTo>
                  <a:pt x="191655" y="14464"/>
                </a:lnTo>
                <a:lnTo>
                  <a:pt x="197268" y="15358"/>
                </a:lnTo>
                <a:lnTo>
                  <a:pt x="202914" y="15954"/>
                </a:lnTo>
                <a:lnTo>
                  <a:pt x="208584" y="16351"/>
                </a:lnTo>
                <a:lnTo>
                  <a:pt x="214269" y="16615"/>
                </a:lnTo>
                <a:lnTo>
                  <a:pt x="228831" y="16988"/>
                </a:lnTo>
                <a:lnTo>
                  <a:pt x="274039" y="17144"/>
                </a:lnTo>
                <a:lnTo>
                  <a:pt x="291351" y="17145"/>
                </a:lnTo>
                <a:lnTo>
                  <a:pt x="282892" y="17145"/>
                </a:lnTo>
                <a:lnTo>
                  <a:pt x="29136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187"/>
          <p:cNvSpPr/>
          <p:nvPr/>
        </p:nvSpPr>
        <p:spPr>
          <a:xfrm>
            <a:off x="740101" y="4337685"/>
            <a:ext cx="205732" cy="231458"/>
          </a:xfrm>
          <a:custGeom>
            <a:avLst/>
            <a:gdLst/>
            <a:ahLst/>
            <a:cxnLst/>
            <a:rect l="0" t="0" r="0" b="0"/>
            <a:pathLst>
              <a:path w="205732" h="231458">
                <a:moveTo>
                  <a:pt x="17136" y="8572"/>
                </a:moveTo>
                <a:lnTo>
                  <a:pt x="17136" y="4021"/>
                </a:lnTo>
                <a:lnTo>
                  <a:pt x="16183" y="2681"/>
                </a:lnTo>
                <a:lnTo>
                  <a:pt x="14596" y="1787"/>
                </a:lnTo>
                <a:lnTo>
                  <a:pt x="8668" y="31"/>
                </a:lnTo>
                <a:lnTo>
                  <a:pt x="0" y="0"/>
                </a:lnTo>
                <a:lnTo>
                  <a:pt x="7373" y="7380"/>
                </a:lnTo>
                <a:lnTo>
                  <a:pt x="8034" y="10582"/>
                </a:lnTo>
                <a:lnTo>
                  <a:pt x="8211" y="12770"/>
                </a:lnTo>
                <a:lnTo>
                  <a:pt x="9281" y="14228"/>
                </a:lnTo>
                <a:lnTo>
                  <a:pt x="10947" y="15200"/>
                </a:lnTo>
                <a:lnTo>
                  <a:pt x="13010" y="15848"/>
                </a:lnTo>
                <a:lnTo>
                  <a:pt x="14385" y="17233"/>
                </a:lnTo>
                <a:lnTo>
                  <a:pt x="15302" y="19109"/>
                </a:lnTo>
                <a:lnTo>
                  <a:pt x="15913" y="21312"/>
                </a:lnTo>
                <a:lnTo>
                  <a:pt x="19133" y="26299"/>
                </a:lnTo>
                <a:lnTo>
                  <a:pt x="23738" y="31691"/>
                </a:lnTo>
                <a:lnTo>
                  <a:pt x="28960" y="37262"/>
                </a:lnTo>
                <a:lnTo>
                  <a:pt x="31686" y="41034"/>
                </a:lnTo>
                <a:lnTo>
                  <a:pt x="34456" y="45453"/>
                </a:lnTo>
                <a:lnTo>
                  <a:pt x="37255" y="50304"/>
                </a:lnTo>
                <a:lnTo>
                  <a:pt x="40074" y="54491"/>
                </a:lnTo>
                <a:lnTo>
                  <a:pt x="45746" y="61683"/>
                </a:lnTo>
                <a:lnTo>
                  <a:pt x="51441" y="68054"/>
                </a:lnTo>
                <a:lnTo>
                  <a:pt x="57148" y="74061"/>
                </a:lnTo>
                <a:lnTo>
                  <a:pt x="95954" y="113105"/>
                </a:lnTo>
                <a:lnTo>
                  <a:pt x="99209" y="117313"/>
                </a:lnTo>
                <a:lnTo>
                  <a:pt x="102331" y="122024"/>
                </a:lnTo>
                <a:lnTo>
                  <a:pt x="105365" y="127069"/>
                </a:lnTo>
                <a:lnTo>
                  <a:pt x="108341" y="131385"/>
                </a:lnTo>
                <a:lnTo>
                  <a:pt x="111277" y="135215"/>
                </a:lnTo>
                <a:lnTo>
                  <a:pt x="114186" y="138721"/>
                </a:lnTo>
                <a:lnTo>
                  <a:pt x="118031" y="142963"/>
                </a:lnTo>
                <a:lnTo>
                  <a:pt x="127383" y="152756"/>
                </a:lnTo>
                <a:lnTo>
                  <a:pt x="182868" y="208594"/>
                </a:lnTo>
                <a:lnTo>
                  <a:pt x="184774" y="211453"/>
                </a:lnTo>
                <a:lnTo>
                  <a:pt x="186892" y="217169"/>
                </a:lnTo>
                <a:lnTo>
                  <a:pt x="188542" y="222736"/>
                </a:lnTo>
                <a:lnTo>
                  <a:pt x="193124" y="227391"/>
                </a:lnTo>
                <a:lnTo>
                  <a:pt x="195421" y="228747"/>
                </a:lnTo>
                <a:lnTo>
                  <a:pt x="200514" y="230253"/>
                </a:lnTo>
                <a:lnTo>
                  <a:pt x="205726" y="231456"/>
                </a:lnTo>
                <a:lnTo>
                  <a:pt x="205727" y="231456"/>
                </a:lnTo>
                <a:lnTo>
                  <a:pt x="205731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188"/>
          <p:cNvSpPr/>
          <p:nvPr/>
        </p:nvSpPr>
        <p:spPr>
          <a:xfrm>
            <a:off x="723334" y="4286250"/>
            <a:ext cx="248216" cy="325755"/>
          </a:xfrm>
          <a:custGeom>
            <a:avLst/>
            <a:gdLst/>
            <a:ahLst/>
            <a:cxnLst/>
            <a:rect l="0" t="0" r="0" b="0"/>
            <a:pathLst>
              <a:path w="248216" h="325755">
                <a:moveTo>
                  <a:pt x="248215" y="0"/>
                </a:moveTo>
                <a:lnTo>
                  <a:pt x="239652" y="0"/>
                </a:lnTo>
                <a:lnTo>
                  <a:pt x="235095" y="4550"/>
                </a:lnTo>
                <a:lnTo>
                  <a:pt x="233753" y="6843"/>
                </a:lnTo>
                <a:lnTo>
                  <a:pt x="232263" y="11931"/>
                </a:lnTo>
                <a:lnTo>
                  <a:pt x="229960" y="14621"/>
                </a:lnTo>
                <a:lnTo>
                  <a:pt x="222322" y="20151"/>
                </a:lnTo>
                <a:lnTo>
                  <a:pt x="215117" y="28323"/>
                </a:lnTo>
                <a:lnTo>
                  <a:pt x="208740" y="38305"/>
                </a:lnTo>
                <a:lnTo>
                  <a:pt x="205706" y="43634"/>
                </a:lnTo>
                <a:lnTo>
                  <a:pt x="202731" y="49092"/>
                </a:lnTo>
                <a:lnTo>
                  <a:pt x="198842" y="54635"/>
                </a:lnTo>
                <a:lnTo>
                  <a:pt x="194345" y="60236"/>
                </a:lnTo>
                <a:lnTo>
                  <a:pt x="189442" y="65875"/>
                </a:lnTo>
                <a:lnTo>
                  <a:pt x="184268" y="71539"/>
                </a:lnTo>
                <a:lnTo>
                  <a:pt x="173439" y="82912"/>
                </a:lnTo>
                <a:lnTo>
                  <a:pt x="168837" y="88612"/>
                </a:lnTo>
                <a:lnTo>
                  <a:pt x="164817" y="94317"/>
                </a:lnTo>
                <a:lnTo>
                  <a:pt x="161184" y="100025"/>
                </a:lnTo>
                <a:lnTo>
                  <a:pt x="156857" y="105736"/>
                </a:lnTo>
                <a:lnTo>
                  <a:pt x="152067" y="111448"/>
                </a:lnTo>
                <a:lnTo>
                  <a:pt x="146969" y="117161"/>
                </a:lnTo>
                <a:lnTo>
                  <a:pt x="142618" y="122875"/>
                </a:lnTo>
                <a:lnTo>
                  <a:pt x="138765" y="128589"/>
                </a:lnTo>
                <a:lnTo>
                  <a:pt x="135243" y="134303"/>
                </a:lnTo>
                <a:lnTo>
                  <a:pt x="131943" y="140018"/>
                </a:lnTo>
                <a:lnTo>
                  <a:pt x="125736" y="151447"/>
                </a:lnTo>
                <a:lnTo>
                  <a:pt x="120843" y="157162"/>
                </a:lnTo>
                <a:lnTo>
                  <a:pt x="114723" y="162877"/>
                </a:lnTo>
                <a:lnTo>
                  <a:pt x="107785" y="168592"/>
                </a:lnTo>
                <a:lnTo>
                  <a:pt x="102208" y="174307"/>
                </a:lnTo>
                <a:lnTo>
                  <a:pt x="97537" y="180022"/>
                </a:lnTo>
                <a:lnTo>
                  <a:pt x="93471" y="185737"/>
                </a:lnTo>
                <a:lnTo>
                  <a:pt x="89807" y="191452"/>
                </a:lnTo>
                <a:lnTo>
                  <a:pt x="86412" y="197167"/>
                </a:lnTo>
                <a:lnTo>
                  <a:pt x="83197" y="202882"/>
                </a:lnTo>
                <a:lnTo>
                  <a:pt x="79148" y="208597"/>
                </a:lnTo>
                <a:lnTo>
                  <a:pt x="74544" y="214312"/>
                </a:lnTo>
                <a:lnTo>
                  <a:pt x="69569" y="220027"/>
                </a:lnTo>
                <a:lnTo>
                  <a:pt x="66253" y="225742"/>
                </a:lnTo>
                <a:lnTo>
                  <a:pt x="64042" y="231457"/>
                </a:lnTo>
                <a:lnTo>
                  <a:pt x="62568" y="237172"/>
                </a:lnTo>
                <a:lnTo>
                  <a:pt x="58391" y="246062"/>
                </a:lnTo>
                <a:lnTo>
                  <a:pt x="52406" y="254141"/>
                </a:lnTo>
                <a:lnTo>
                  <a:pt x="48144" y="258962"/>
                </a:lnTo>
                <a:lnTo>
                  <a:pt x="43397" y="264081"/>
                </a:lnTo>
                <a:lnTo>
                  <a:pt x="38122" y="272309"/>
                </a:lnTo>
                <a:lnTo>
                  <a:pt x="34826" y="279141"/>
                </a:lnTo>
                <a:lnTo>
                  <a:pt x="28567" y="288342"/>
                </a:lnTo>
                <a:lnTo>
                  <a:pt x="26769" y="294205"/>
                </a:lnTo>
                <a:lnTo>
                  <a:pt x="25337" y="296149"/>
                </a:lnTo>
                <a:lnTo>
                  <a:pt x="23430" y="297445"/>
                </a:lnTo>
                <a:lnTo>
                  <a:pt x="21206" y="298309"/>
                </a:lnTo>
                <a:lnTo>
                  <a:pt x="19723" y="299837"/>
                </a:lnTo>
                <a:lnTo>
                  <a:pt x="18735" y="301809"/>
                </a:lnTo>
                <a:lnTo>
                  <a:pt x="18076" y="304076"/>
                </a:lnTo>
                <a:lnTo>
                  <a:pt x="14804" y="309135"/>
                </a:lnTo>
                <a:lnTo>
                  <a:pt x="8104" y="317075"/>
                </a:lnTo>
                <a:lnTo>
                  <a:pt x="0" y="325360"/>
                </a:lnTo>
                <a:lnTo>
                  <a:pt x="6449" y="325703"/>
                </a:lnTo>
                <a:lnTo>
                  <a:pt x="8185" y="3257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189"/>
          <p:cNvSpPr/>
          <p:nvPr/>
        </p:nvSpPr>
        <p:spPr>
          <a:xfrm>
            <a:off x="1074915" y="4191952"/>
            <a:ext cx="265253" cy="522818"/>
          </a:xfrm>
          <a:custGeom>
            <a:avLst/>
            <a:gdLst/>
            <a:ahLst/>
            <a:cxnLst/>
            <a:rect l="0" t="0" r="0" b="0"/>
            <a:pathLst>
              <a:path w="265253" h="522818">
                <a:moveTo>
                  <a:pt x="265252" y="0"/>
                </a:moveTo>
                <a:lnTo>
                  <a:pt x="243918" y="0"/>
                </a:lnTo>
                <a:lnTo>
                  <a:pt x="241505" y="952"/>
                </a:lnTo>
                <a:lnTo>
                  <a:pt x="232604" y="6844"/>
                </a:lnTo>
                <a:lnTo>
                  <a:pt x="228247" y="9325"/>
                </a:lnTo>
                <a:lnTo>
                  <a:pt x="223437" y="11932"/>
                </a:lnTo>
                <a:lnTo>
                  <a:pt x="215552" y="17368"/>
                </a:lnTo>
                <a:lnTo>
                  <a:pt x="212116" y="20151"/>
                </a:lnTo>
                <a:lnTo>
                  <a:pt x="205759" y="23244"/>
                </a:lnTo>
                <a:lnTo>
                  <a:pt x="202730" y="24068"/>
                </a:lnTo>
                <a:lnTo>
                  <a:pt x="198805" y="26523"/>
                </a:lnTo>
                <a:lnTo>
                  <a:pt x="194284" y="30065"/>
                </a:lnTo>
                <a:lnTo>
                  <a:pt x="189365" y="34331"/>
                </a:lnTo>
                <a:lnTo>
                  <a:pt x="184181" y="38127"/>
                </a:lnTo>
                <a:lnTo>
                  <a:pt x="178820" y="41611"/>
                </a:lnTo>
                <a:lnTo>
                  <a:pt x="173340" y="44885"/>
                </a:lnTo>
                <a:lnTo>
                  <a:pt x="168735" y="48974"/>
                </a:lnTo>
                <a:lnTo>
                  <a:pt x="161078" y="58596"/>
                </a:lnTo>
                <a:lnTo>
                  <a:pt x="156750" y="63829"/>
                </a:lnTo>
                <a:lnTo>
                  <a:pt x="151960" y="69223"/>
                </a:lnTo>
                <a:lnTo>
                  <a:pt x="146861" y="74724"/>
                </a:lnTo>
                <a:lnTo>
                  <a:pt x="141557" y="79343"/>
                </a:lnTo>
                <a:lnTo>
                  <a:pt x="136116" y="83376"/>
                </a:lnTo>
                <a:lnTo>
                  <a:pt x="130584" y="87016"/>
                </a:lnTo>
                <a:lnTo>
                  <a:pt x="124991" y="91348"/>
                </a:lnTo>
                <a:lnTo>
                  <a:pt x="119357" y="96142"/>
                </a:lnTo>
                <a:lnTo>
                  <a:pt x="113696" y="101242"/>
                </a:lnTo>
                <a:lnTo>
                  <a:pt x="108017" y="107500"/>
                </a:lnTo>
                <a:lnTo>
                  <a:pt x="102326" y="114529"/>
                </a:lnTo>
                <a:lnTo>
                  <a:pt x="96627" y="122073"/>
                </a:lnTo>
                <a:lnTo>
                  <a:pt x="91875" y="129007"/>
                </a:lnTo>
                <a:lnTo>
                  <a:pt x="84056" y="141792"/>
                </a:lnTo>
                <a:lnTo>
                  <a:pt x="77405" y="153823"/>
                </a:lnTo>
                <a:lnTo>
                  <a:pt x="70322" y="165521"/>
                </a:lnTo>
                <a:lnTo>
                  <a:pt x="65766" y="171308"/>
                </a:lnTo>
                <a:lnTo>
                  <a:pt x="60824" y="177070"/>
                </a:lnTo>
                <a:lnTo>
                  <a:pt x="52793" y="188553"/>
                </a:lnTo>
                <a:lnTo>
                  <a:pt x="45095" y="200959"/>
                </a:lnTo>
                <a:lnTo>
                  <a:pt x="35325" y="215997"/>
                </a:lnTo>
                <a:lnTo>
                  <a:pt x="29712" y="229667"/>
                </a:lnTo>
                <a:lnTo>
                  <a:pt x="26265" y="242092"/>
                </a:lnTo>
                <a:lnTo>
                  <a:pt x="16291" y="268130"/>
                </a:lnTo>
                <a:lnTo>
                  <a:pt x="10775" y="282999"/>
                </a:lnTo>
                <a:lnTo>
                  <a:pt x="5149" y="295958"/>
                </a:lnTo>
                <a:lnTo>
                  <a:pt x="2013" y="308067"/>
                </a:lnTo>
                <a:lnTo>
                  <a:pt x="619" y="319799"/>
                </a:lnTo>
                <a:lnTo>
                  <a:pt x="0" y="331363"/>
                </a:lnTo>
                <a:lnTo>
                  <a:pt x="2265" y="342852"/>
                </a:lnTo>
                <a:lnTo>
                  <a:pt x="5494" y="354309"/>
                </a:lnTo>
                <a:lnTo>
                  <a:pt x="7311" y="370516"/>
                </a:lnTo>
                <a:lnTo>
                  <a:pt x="7737" y="378351"/>
                </a:lnTo>
                <a:lnTo>
                  <a:pt x="12527" y="392668"/>
                </a:lnTo>
                <a:lnTo>
                  <a:pt x="16788" y="407729"/>
                </a:lnTo>
                <a:lnTo>
                  <a:pt x="22300" y="416931"/>
                </a:lnTo>
                <a:lnTo>
                  <a:pt x="27185" y="431113"/>
                </a:lnTo>
                <a:lnTo>
                  <a:pt x="29388" y="435999"/>
                </a:lnTo>
                <a:lnTo>
                  <a:pt x="31809" y="439256"/>
                </a:lnTo>
                <a:lnTo>
                  <a:pt x="34376" y="441427"/>
                </a:lnTo>
                <a:lnTo>
                  <a:pt x="39768" y="444792"/>
                </a:lnTo>
                <a:lnTo>
                  <a:pt x="45339" y="449463"/>
                </a:lnTo>
                <a:lnTo>
                  <a:pt x="50991" y="454714"/>
                </a:lnTo>
                <a:lnTo>
                  <a:pt x="62379" y="465846"/>
                </a:lnTo>
                <a:lnTo>
                  <a:pt x="64281" y="468679"/>
                </a:lnTo>
                <a:lnTo>
                  <a:pt x="66394" y="474367"/>
                </a:lnTo>
                <a:lnTo>
                  <a:pt x="67910" y="476264"/>
                </a:lnTo>
                <a:lnTo>
                  <a:pt x="69873" y="477530"/>
                </a:lnTo>
                <a:lnTo>
                  <a:pt x="72134" y="478373"/>
                </a:lnTo>
                <a:lnTo>
                  <a:pt x="77187" y="481851"/>
                </a:lnTo>
                <a:lnTo>
                  <a:pt x="85123" y="488692"/>
                </a:lnTo>
                <a:lnTo>
                  <a:pt x="97022" y="500447"/>
                </a:lnTo>
                <a:lnTo>
                  <a:pt x="99758" y="502224"/>
                </a:lnTo>
                <a:lnTo>
                  <a:pt x="105339" y="504198"/>
                </a:lnTo>
                <a:lnTo>
                  <a:pt x="110995" y="505076"/>
                </a:lnTo>
                <a:lnTo>
                  <a:pt x="113836" y="505310"/>
                </a:lnTo>
                <a:lnTo>
                  <a:pt x="116683" y="506418"/>
                </a:lnTo>
                <a:lnTo>
                  <a:pt x="124288" y="511576"/>
                </a:lnTo>
                <a:lnTo>
                  <a:pt x="127591" y="513985"/>
                </a:lnTo>
                <a:lnTo>
                  <a:pt x="132494" y="514242"/>
                </a:lnTo>
                <a:lnTo>
                  <a:pt x="133884" y="515231"/>
                </a:lnTo>
                <a:lnTo>
                  <a:pt x="134811" y="516842"/>
                </a:lnTo>
                <a:lnTo>
                  <a:pt x="135429" y="518869"/>
                </a:lnTo>
                <a:lnTo>
                  <a:pt x="136793" y="520220"/>
                </a:lnTo>
                <a:lnTo>
                  <a:pt x="138655" y="521121"/>
                </a:lnTo>
                <a:lnTo>
                  <a:pt x="144852" y="522817"/>
                </a:lnTo>
                <a:lnTo>
                  <a:pt x="145237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190"/>
          <p:cNvSpPr/>
          <p:nvPr/>
        </p:nvSpPr>
        <p:spPr>
          <a:xfrm>
            <a:off x="1288837" y="4363402"/>
            <a:ext cx="239926" cy="197169"/>
          </a:xfrm>
          <a:custGeom>
            <a:avLst/>
            <a:gdLst/>
            <a:ahLst/>
            <a:cxnLst/>
            <a:rect l="0" t="0" r="0" b="0"/>
            <a:pathLst>
              <a:path w="239926" h="197169">
                <a:moveTo>
                  <a:pt x="8467" y="0"/>
                </a:moveTo>
                <a:lnTo>
                  <a:pt x="0" y="0"/>
                </a:lnTo>
                <a:lnTo>
                  <a:pt x="5807" y="5891"/>
                </a:lnTo>
                <a:lnTo>
                  <a:pt x="7285" y="7381"/>
                </a:lnTo>
                <a:lnTo>
                  <a:pt x="7942" y="10583"/>
                </a:lnTo>
                <a:lnTo>
                  <a:pt x="8117" y="12770"/>
                </a:lnTo>
                <a:lnTo>
                  <a:pt x="9186" y="14229"/>
                </a:lnTo>
                <a:lnTo>
                  <a:pt x="10852" y="15201"/>
                </a:lnTo>
                <a:lnTo>
                  <a:pt x="12915" y="15849"/>
                </a:lnTo>
                <a:lnTo>
                  <a:pt x="14290" y="17234"/>
                </a:lnTo>
                <a:lnTo>
                  <a:pt x="15206" y="19109"/>
                </a:lnTo>
                <a:lnTo>
                  <a:pt x="15817" y="21312"/>
                </a:lnTo>
                <a:lnTo>
                  <a:pt x="19037" y="26299"/>
                </a:lnTo>
                <a:lnTo>
                  <a:pt x="23642" y="31691"/>
                </a:lnTo>
                <a:lnTo>
                  <a:pt x="28864" y="37263"/>
                </a:lnTo>
                <a:lnTo>
                  <a:pt x="32543" y="40082"/>
                </a:lnTo>
                <a:lnTo>
                  <a:pt x="36900" y="42914"/>
                </a:lnTo>
                <a:lnTo>
                  <a:pt x="41710" y="45754"/>
                </a:lnTo>
                <a:lnTo>
                  <a:pt x="45869" y="48600"/>
                </a:lnTo>
                <a:lnTo>
                  <a:pt x="53030" y="54303"/>
                </a:lnTo>
                <a:lnTo>
                  <a:pt x="59388" y="57472"/>
                </a:lnTo>
                <a:lnTo>
                  <a:pt x="66342" y="59833"/>
                </a:lnTo>
                <a:lnTo>
                  <a:pt x="70863" y="61796"/>
                </a:lnTo>
                <a:lnTo>
                  <a:pt x="75782" y="64058"/>
                </a:lnTo>
                <a:lnTo>
                  <a:pt x="80966" y="67470"/>
                </a:lnTo>
                <a:lnTo>
                  <a:pt x="86327" y="71650"/>
                </a:lnTo>
                <a:lnTo>
                  <a:pt x="91807" y="76342"/>
                </a:lnTo>
                <a:lnTo>
                  <a:pt x="96412" y="80422"/>
                </a:lnTo>
                <a:lnTo>
                  <a:pt x="104069" y="87496"/>
                </a:lnTo>
                <a:lnTo>
                  <a:pt x="108397" y="90716"/>
                </a:lnTo>
                <a:lnTo>
                  <a:pt x="113187" y="93815"/>
                </a:lnTo>
                <a:lnTo>
                  <a:pt x="118286" y="96833"/>
                </a:lnTo>
                <a:lnTo>
                  <a:pt x="123589" y="99798"/>
                </a:lnTo>
                <a:lnTo>
                  <a:pt x="134563" y="105632"/>
                </a:lnTo>
                <a:lnTo>
                  <a:pt x="139204" y="109474"/>
                </a:lnTo>
                <a:lnTo>
                  <a:pt x="143250" y="113940"/>
                </a:lnTo>
                <a:lnTo>
                  <a:pt x="146900" y="118823"/>
                </a:lnTo>
                <a:lnTo>
                  <a:pt x="151238" y="123030"/>
                </a:lnTo>
                <a:lnTo>
                  <a:pt x="156035" y="126788"/>
                </a:lnTo>
                <a:lnTo>
                  <a:pt x="161139" y="130245"/>
                </a:lnTo>
                <a:lnTo>
                  <a:pt x="165493" y="133503"/>
                </a:lnTo>
                <a:lnTo>
                  <a:pt x="172872" y="139662"/>
                </a:lnTo>
                <a:lnTo>
                  <a:pt x="177125" y="142638"/>
                </a:lnTo>
                <a:lnTo>
                  <a:pt x="181866" y="145575"/>
                </a:lnTo>
                <a:lnTo>
                  <a:pt x="186932" y="148485"/>
                </a:lnTo>
                <a:lnTo>
                  <a:pt x="191261" y="152330"/>
                </a:lnTo>
                <a:lnTo>
                  <a:pt x="195100" y="156798"/>
                </a:lnTo>
                <a:lnTo>
                  <a:pt x="198611" y="161683"/>
                </a:lnTo>
                <a:lnTo>
                  <a:pt x="201905" y="164938"/>
                </a:lnTo>
                <a:lnTo>
                  <a:pt x="205053" y="167109"/>
                </a:lnTo>
                <a:lnTo>
                  <a:pt x="211091" y="170473"/>
                </a:lnTo>
                <a:lnTo>
                  <a:pt x="216950" y="175143"/>
                </a:lnTo>
                <a:lnTo>
                  <a:pt x="218893" y="177723"/>
                </a:lnTo>
                <a:lnTo>
                  <a:pt x="221053" y="183128"/>
                </a:lnTo>
                <a:lnTo>
                  <a:pt x="222581" y="184950"/>
                </a:lnTo>
                <a:lnTo>
                  <a:pt x="224552" y="186165"/>
                </a:lnTo>
                <a:lnTo>
                  <a:pt x="230009" y="188115"/>
                </a:lnTo>
                <a:lnTo>
                  <a:pt x="235505" y="193004"/>
                </a:lnTo>
                <a:lnTo>
                  <a:pt x="239925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191"/>
          <p:cNvSpPr/>
          <p:nvPr/>
        </p:nvSpPr>
        <p:spPr>
          <a:xfrm>
            <a:off x="1348739" y="4330313"/>
            <a:ext cx="162879" cy="221685"/>
          </a:xfrm>
          <a:custGeom>
            <a:avLst/>
            <a:gdLst/>
            <a:ahLst/>
            <a:cxnLst/>
            <a:rect l="0" t="0" r="0" b="0"/>
            <a:pathLst>
              <a:path w="162879" h="221685">
                <a:moveTo>
                  <a:pt x="162878" y="15944"/>
                </a:moveTo>
                <a:lnTo>
                  <a:pt x="154658" y="7725"/>
                </a:lnTo>
                <a:lnTo>
                  <a:pt x="149859" y="7476"/>
                </a:lnTo>
                <a:lnTo>
                  <a:pt x="148484" y="6489"/>
                </a:lnTo>
                <a:lnTo>
                  <a:pt x="147567" y="4878"/>
                </a:lnTo>
                <a:lnTo>
                  <a:pt x="146095" y="0"/>
                </a:lnTo>
                <a:lnTo>
                  <a:pt x="145974" y="552"/>
                </a:lnTo>
                <a:lnTo>
                  <a:pt x="145765" y="6285"/>
                </a:lnTo>
                <a:lnTo>
                  <a:pt x="141192" y="11601"/>
                </a:lnTo>
                <a:lnTo>
                  <a:pt x="139848" y="14001"/>
                </a:lnTo>
                <a:lnTo>
                  <a:pt x="138355" y="19208"/>
                </a:lnTo>
                <a:lnTo>
                  <a:pt x="137004" y="22882"/>
                </a:lnTo>
                <a:lnTo>
                  <a:pt x="135151" y="27237"/>
                </a:lnTo>
                <a:lnTo>
                  <a:pt x="132963" y="32045"/>
                </a:lnTo>
                <a:lnTo>
                  <a:pt x="129600" y="37156"/>
                </a:lnTo>
                <a:lnTo>
                  <a:pt x="125453" y="42468"/>
                </a:lnTo>
                <a:lnTo>
                  <a:pt x="120783" y="47914"/>
                </a:lnTo>
                <a:lnTo>
                  <a:pt x="116717" y="54402"/>
                </a:lnTo>
                <a:lnTo>
                  <a:pt x="113054" y="61585"/>
                </a:lnTo>
                <a:lnTo>
                  <a:pt x="109659" y="69232"/>
                </a:lnTo>
                <a:lnTo>
                  <a:pt x="105492" y="76234"/>
                </a:lnTo>
                <a:lnTo>
                  <a:pt x="100808" y="82807"/>
                </a:lnTo>
                <a:lnTo>
                  <a:pt x="95780" y="89094"/>
                </a:lnTo>
                <a:lnTo>
                  <a:pt x="91476" y="95191"/>
                </a:lnTo>
                <a:lnTo>
                  <a:pt x="87654" y="101161"/>
                </a:lnTo>
                <a:lnTo>
                  <a:pt x="84154" y="107045"/>
                </a:lnTo>
                <a:lnTo>
                  <a:pt x="80868" y="112873"/>
                </a:lnTo>
                <a:lnTo>
                  <a:pt x="74677" y="124429"/>
                </a:lnTo>
                <a:lnTo>
                  <a:pt x="57184" y="158811"/>
                </a:lnTo>
                <a:lnTo>
                  <a:pt x="54315" y="163576"/>
                </a:lnTo>
                <a:lnTo>
                  <a:pt x="51450" y="167705"/>
                </a:lnTo>
                <a:lnTo>
                  <a:pt x="48588" y="171411"/>
                </a:lnTo>
                <a:lnTo>
                  <a:pt x="44774" y="174834"/>
                </a:lnTo>
                <a:lnTo>
                  <a:pt x="40327" y="178068"/>
                </a:lnTo>
                <a:lnTo>
                  <a:pt x="35458" y="181177"/>
                </a:lnTo>
                <a:lnTo>
                  <a:pt x="32211" y="184201"/>
                </a:lnTo>
                <a:lnTo>
                  <a:pt x="30047" y="187171"/>
                </a:lnTo>
                <a:lnTo>
                  <a:pt x="26689" y="193010"/>
                </a:lnTo>
                <a:lnTo>
                  <a:pt x="22022" y="198780"/>
                </a:lnTo>
                <a:lnTo>
                  <a:pt x="19444" y="200700"/>
                </a:lnTo>
                <a:lnTo>
                  <a:pt x="16773" y="201980"/>
                </a:lnTo>
                <a:lnTo>
                  <a:pt x="14040" y="202833"/>
                </a:lnTo>
                <a:lnTo>
                  <a:pt x="12217" y="204354"/>
                </a:lnTo>
                <a:lnTo>
                  <a:pt x="11003" y="206321"/>
                </a:lnTo>
                <a:lnTo>
                  <a:pt x="9653" y="211046"/>
                </a:lnTo>
                <a:lnTo>
                  <a:pt x="9053" y="216321"/>
                </a:lnTo>
                <a:lnTo>
                  <a:pt x="8715" y="220095"/>
                </a:lnTo>
                <a:lnTo>
                  <a:pt x="7715" y="220625"/>
                </a:lnTo>
                <a:lnTo>
                  <a:pt x="2710" y="221370"/>
                </a:lnTo>
                <a:lnTo>
                  <a:pt x="0" y="2216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192"/>
          <p:cNvSpPr/>
          <p:nvPr/>
        </p:nvSpPr>
        <p:spPr>
          <a:xfrm>
            <a:off x="1683070" y="4457700"/>
            <a:ext cx="274318" cy="25716"/>
          </a:xfrm>
          <a:custGeom>
            <a:avLst/>
            <a:gdLst/>
            <a:ahLst/>
            <a:cxnLst/>
            <a:rect l="0" t="0" r="0" b="0"/>
            <a:pathLst>
              <a:path w="274318" h="25716">
                <a:moveTo>
                  <a:pt x="8569" y="8572"/>
                </a:moveTo>
                <a:lnTo>
                  <a:pt x="102" y="8572"/>
                </a:lnTo>
                <a:lnTo>
                  <a:pt x="67" y="9525"/>
                </a:lnTo>
                <a:lnTo>
                  <a:pt x="0" y="16791"/>
                </a:lnTo>
                <a:lnTo>
                  <a:pt x="7378" y="17114"/>
                </a:lnTo>
                <a:lnTo>
                  <a:pt x="7775" y="18076"/>
                </a:lnTo>
                <a:lnTo>
                  <a:pt x="8040" y="19671"/>
                </a:lnTo>
                <a:lnTo>
                  <a:pt x="8217" y="21686"/>
                </a:lnTo>
                <a:lnTo>
                  <a:pt x="9286" y="23030"/>
                </a:lnTo>
                <a:lnTo>
                  <a:pt x="10952" y="23926"/>
                </a:lnTo>
                <a:lnTo>
                  <a:pt x="15919" y="25363"/>
                </a:lnTo>
                <a:lnTo>
                  <a:pt x="21331" y="25612"/>
                </a:lnTo>
                <a:lnTo>
                  <a:pt x="51141" y="25715"/>
                </a:lnTo>
                <a:lnTo>
                  <a:pt x="55048" y="24763"/>
                </a:lnTo>
                <a:lnTo>
                  <a:pt x="58605" y="23176"/>
                </a:lnTo>
                <a:lnTo>
                  <a:pt x="61929" y="21166"/>
                </a:lnTo>
                <a:lnTo>
                  <a:pt x="66050" y="19825"/>
                </a:lnTo>
                <a:lnTo>
                  <a:pt x="70702" y="18932"/>
                </a:lnTo>
                <a:lnTo>
                  <a:pt x="75709" y="18336"/>
                </a:lnTo>
                <a:lnTo>
                  <a:pt x="80952" y="17939"/>
                </a:lnTo>
                <a:lnTo>
                  <a:pt x="86352" y="17674"/>
                </a:lnTo>
                <a:lnTo>
                  <a:pt x="91857" y="17497"/>
                </a:lnTo>
                <a:lnTo>
                  <a:pt x="98384" y="16427"/>
                </a:lnTo>
                <a:lnTo>
                  <a:pt x="105593" y="14761"/>
                </a:lnTo>
                <a:lnTo>
                  <a:pt x="113257" y="12698"/>
                </a:lnTo>
                <a:lnTo>
                  <a:pt x="119319" y="11323"/>
                </a:lnTo>
                <a:lnTo>
                  <a:pt x="124312" y="10406"/>
                </a:lnTo>
                <a:lnTo>
                  <a:pt x="128594" y="9795"/>
                </a:lnTo>
                <a:lnTo>
                  <a:pt x="133353" y="9387"/>
                </a:lnTo>
                <a:lnTo>
                  <a:pt x="138431" y="9116"/>
                </a:lnTo>
                <a:lnTo>
                  <a:pt x="143721" y="8934"/>
                </a:lnTo>
                <a:lnTo>
                  <a:pt x="149153" y="7861"/>
                </a:lnTo>
                <a:lnTo>
                  <a:pt x="154679" y="6193"/>
                </a:lnTo>
                <a:lnTo>
                  <a:pt x="160269" y="4129"/>
                </a:lnTo>
                <a:lnTo>
                  <a:pt x="165900" y="2752"/>
                </a:lnTo>
                <a:lnTo>
                  <a:pt x="171559" y="1835"/>
                </a:lnTo>
                <a:lnTo>
                  <a:pt x="177236" y="1223"/>
                </a:lnTo>
                <a:lnTo>
                  <a:pt x="182927" y="815"/>
                </a:lnTo>
                <a:lnTo>
                  <a:pt x="188625" y="543"/>
                </a:lnTo>
                <a:lnTo>
                  <a:pt x="200037" y="241"/>
                </a:lnTo>
                <a:lnTo>
                  <a:pt x="27431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193"/>
          <p:cNvSpPr/>
          <p:nvPr/>
        </p:nvSpPr>
        <p:spPr>
          <a:xfrm>
            <a:off x="1991677" y="4337694"/>
            <a:ext cx="238410" cy="248594"/>
          </a:xfrm>
          <a:custGeom>
            <a:avLst/>
            <a:gdLst/>
            <a:ahLst/>
            <a:cxnLst/>
            <a:rect l="0" t="0" r="0" b="0"/>
            <a:pathLst>
              <a:path w="238410" h="248594">
                <a:moveTo>
                  <a:pt x="25717" y="25708"/>
                </a:moveTo>
                <a:lnTo>
                  <a:pt x="30268" y="21157"/>
                </a:lnTo>
                <a:lnTo>
                  <a:pt x="32562" y="19817"/>
                </a:lnTo>
                <a:lnTo>
                  <a:pt x="37649" y="18327"/>
                </a:lnTo>
                <a:lnTo>
                  <a:pt x="43086" y="15125"/>
                </a:lnTo>
                <a:lnTo>
                  <a:pt x="45869" y="12938"/>
                </a:lnTo>
                <a:lnTo>
                  <a:pt x="48676" y="11480"/>
                </a:lnTo>
                <a:lnTo>
                  <a:pt x="54336" y="9860"/>
                </a:lnTo>
                <a:lnTo>
                  <a:pt x="58132" y="9427"/>
                </a:lnTo>
                <a:lnTo>
                  <a:pt x="62567" y="9139"/>
                </a:lnTo>
                <a:lnTo>
                  <a:pt x="67429" y="8948"/>
                </a:lnTo>
                <a:lnTo>
                  <a:pt x="71623" y="7867"/>
                </a:lnTo>
                <a:lnTo>
                  <a:pt x="78822" y="4126"/>
                </a:lnTo>
                <a:lnTo>
                  <a:pt x="83028" y="2748"/>
                </a:lnTo>
                <a:lnTo>
                  <a:pt x="87737" y="1829"/>
                </a:lnTo>
                <a:lnTo>
                  <a:pt x="92781" y="1216"/>
                </a:lnTo>
                <a:lnTo>
                  <a:pt x="98049" y="808"/>
                </a:lnTo>
                <a:lnTo>
                  <a:pt x="103466" y="535"/>
                </a:lnTo>
                <a:lnTo>
                  <a:pt x="114565" y="233"/>
                </a:lnTo>
                <a:lnTo>
                  <a:pt x="148099" y="0"/>
                </a:lnTo>
                <a:lnTo>
                  <a:pt x="152072" y="950"/>
                </a:lnTo>
                <a:lnTo>
                  <a:pt x="156627" y="2535"/>
                </a:lnTo>
                <a:lnTo>
                  <a:pt x="168522" y="7372"/>
                </a:lnTo>
                <a:lnTo>
                  <a:pt x="169498" y="8722"/>
                </a:lnTo>
                <a:lnTo>
                  <a:pt x="170582" y="12761"/>
                </a:lnTo>
                <a:lnTo>
                  <a:pt x="171193" y="20390"/>
                </a:lnTo>
                <a:lnTo>
                  <a:pt x="171336" y="25885"/>
                </a:lnTo>
                <a:lnTo>
                  <a:pt x="171427" y="37173"/>
                </a:lnTo>
                <a:lnTo>
                  <a:pt x="170483" y="40019"/>
                </a:lnTo>
                <a:lnTo>
                  <a:pt x="166892" y="45721"/>
                </a:lnTo>
                <a:lnTo>
                  <a:pt x="162122" y="51430"/>
                </a:lnTo>
                <a:lnTo>
                  <a:pt x="159516" y="54286"/>
                </a:lnTo>
                <a:lnTo>
                  <a:pt x="155874" y="57143"/>
                </a:lnTo>
                <a:lnTo>
                  <a:pt x="151541" y="59999"/>
                </a:lnTo>
                <a:lnTo>
                  <a:pt x="146747" y="62856"/>
                </a:lnTo>
                <a:lnTo>
                  <a:pt x="142599" y="66666"/>
                </a:lnTo>
                <a:lnTo>
                  <a:pt x="138881" y="71111"/>
                </a:lnTo>
                <a:lnTo>
                  <a:pt x="135450" y="75979"/>
                </a:lnTo>
                <a:lnTo>
                  <a:pt x="131257" y="80177"/>
                </a:lnTo>
                <a:lnTo>
                  <a:pt x="126557" y="83928"/>
                </a:lnTo>
                <a:lnTo>
                  <a:pt x="121519" y="87382"/>
                </a:lnTo>
                <a:lnTo>
                  <a:pt x="116255" y="90636"/>
                </a:lnTo>
                <a:lnTo>
                  <a:pt x="110841" y="93759"/>
                </a:lnTo>
                <a:lnTo>
                  <a:pt x="105326" y="96792"/>
                </a:lnTo>
                <a:lnTo>
                  <a:pt x="100697" y="98815"/>
                </a:lnTo>
                <a:lnTo>
                  <a:pt x="96659" y="100164"/>
                </a:lnTo>
                <a:lnTo>
                  <a:pt x="89632" y="101662"/>
                </a:lnTo>
                <a:lnTo>
                  <a:pt x="83334" y="102328"/>
                </a:lnTo>
                <a:lnTo>
                  <a:pt x="80321" y="103458"/>
                </a:lnTo>
                <a:lnTo>
                  <a:pt x="74433" y="107254"/>
                </a:lnTo>
                <a:lnTo>
                  <a:pt x="68641" y="109576"/>
                </a:lnTo>
                <a:lnTo>
                  <a:pt x="60157" y="111401"/>
                </a:lnTo>
                <a:lnTo>
                  <a:pt x="60021" y="104049"/>
                </a:lnTo>
                <a:lnTo>
                  <a:pt x="60969" y="103653"/>
                </a:lnTo>
                <a:lnTo>
                  <a:pt x="66854" y="103096"/>
                </a:lnTo>
                <a:lnTo>
                  <a:pt x="71940" y="102965"/>
                </a:lnTo>
                <a:lnTo>
                  <a:pt x="75583" y="101978"/>
                </a:lnTo>
                <a:lnTo>
                  <a:pt x="79916" y="100367"/>
                </a:lnTo>
                <a:lnTo>
                  <a:pt x="84710" y="98341"/>
                </a:lnTo>
                <a:lnTo>
                  <a:pt x="89811" y="96990"/>
                </a:lnTo>
                <a:lnTo>
                  <a:pt x="95116" y="96090"/>
                </a:lnTo>
                <a:lnTo>
                  <a:pt x="100558" y="95489"/>
                </a:lnTo>
                <a:lnTo>
                  <a:pt x="106091" y="94137"/>
                </a:lnTo>
                <a:lnTo>
                  <a:pt x="111685" y="92282"/>
                </a:lnTo>
                <a:lnTo>
                  <a:pt x="117319" y="90093"/>
                </a:lnTo>
                <a:lnTo>
                  <a:pt x="122980" y="88634"/>
                </a:lnTo>
                <a:lnTo>
                  <a:pt x="128659" y="87661"/>
                </a:lnTo>
                <a:lnTo>
                  <a:pt x="134350" y="87013"/>
                </a:lnTo>
                <a:lnTo>
                  <a:pt x="139097" y="86580"/>
                </a:lnTo>
                <a:lnTo>
                  <a:pt x="143214" y="86292"/>
                </a:lnTo>
                <a:lnTo>
                  <a:pt x="146911" y="86100"/>
                </a:lnTo>
                <a:lnTo>
                  <a:pt x="156099" y="85886"/>
                </a:lnTo>
                <a:lnTo>
                  <a:pt x="177519" y="85749"/>
                </a:lnTo>
                <a:lnTo>
                  <a:pt x="182164" y="86691"/>
                </a:lnTo>
                <a:lnTo>
                  <a:pt x="186212" y="88271"/>
                </a:lnTo>
                <a:lnTo>
                  <a:pt x="193251" y="92566"/>
                </a:lnTo>
                <a:lnTo>
                  <a:pt x="199554" y="97650"/>
                </a:lnTo>
                <a:lnTo>
                  <a:pt x="203521" y="99387"/>
                </a:lnTo>
                <a:lnTo>
                  <a:pt x="208071" y="100545"/>
                </a:lnTo>
                <a:lnTo>
                  <a:pt x="213009" y="101317"/>
                </a:lnTo>
                <a:lnTo>
                  <a:pt x="216301" y="102784"/>
                </a:lnTo>
                <a:lnTo>
                  <a:pt x="218496" y="104714"/>
                </a:lnTo>
                <a:lnTo>
                  <a:pt x="224124" y="111982"/>
                </a:lnTo>
                <a:lnTo>
                  <a:pt x="229151" y="117392"/>
                </a:lnTo>
                <a:lnTo>
                  <a:pt x="234560" y="122972"/>
                </a:lnTo>
                <a:lnTo>
                  <a:pt x="236383" y="126745"/>
                </a:lnTo>
                <a:lnTo>
                  <a:pt x="237599" y="131166"/>
                </a:lnTo>
                <a:lnTo>
                  <a:pt x="238409" y="136019"/>
                </a:lnTo>
                <a:lnTo>
                  <a:pt x="237997" y="140206"/>
                </a:lnTo>
                <a:lnTo>
                  <a:pt x="236770" y="143950"/>
                </a:lnTo>
                <a:lnTo>
                  <a:pt x="233818" y="150650"/>
                </a:lnTo>
                <a:lnTo>
                  <a:pt x="232507" y="156803"/>
                </a:lnTo>
                <a:lnTo>
                  <a:pt x="229384" y="162713"/>
                </a:lnTo>
                <a:lnTo>
                  <a:pt x="224821" y="168514"/>
                </a:lnTo>
                <a:lnTo>
                  <a:pt x="219618" y="174268"/>
                </a:lnTo>
                <a:lnTo>
                  <a:pt x="214130" y="180000"/>
                </a:lnTo>
                <a:lnTo>
                  <a:pt x="211333" y="182861"/>
                </a:lnTo>
                <a:lnTo>
                  <a:pt x="207564" y="185722"/>
                </a:lnTo>
                <a:lnTo>
                  <a:pt x="203146" y="188582"/>
                </a:lnTo>
                <a:lnTo>
                  <a:pt x="198295" y="191440"/>
                </a:lnTo>
                <a:lnTo>
                  <a:pt x="194109" y="195251"/>
                </a:lnTo>
                <a:lnTo>
                  <a:pt x="190366" y="199697"/>
                </a:lnTo>
                <a:lnTo>
                  <a:pt x="186919" y="204566"/>
                </a:lnTo>
                <a:lnTo>
                  <a:pt x="182715" y="208764"/>
                </a:lnTo>
                <a:lnTo>
                  <a:pt x="178008" y="212515"/>
                </a:lnTo>
                <a:lnTo>
                  <a:pt x="172964" y="215969"/>
                </a:lnTo>
                <a:lnTo>
                  <a:pt x="167697" y="218271"/>
                </a:lnTo>
                <a:lnTo>
                  <a:pt x="162280" y="219806"/>
                </a:lnTo>
                <a:lnTo>
                  <a:pt x="156765" y="220829"/>
                </a:lnTo>
                <a:lnTo>
                  <a:pt x="151182" y="222464"/>
                </a:lnTo>
                <a:lnTo>
                  <a:pt x="145556" y="224506"/>
                </a:lnTo>
                <a:lnTo>
                  <a:pt x="139900" y="226820"/>
                </a:lnTo>
                <a:lnTo>
                  <a:pt x="134224" y="228362"/>
                </a:lnTo>
                <a:lnTo>
                  <a:pt x="128535" y="229391"/>
                </a:lnTo>
                <a:lnTo>
                  <a:pt x="122837" y="230077"/>
                </a:lnTo>
                <a:lnTo>
                  <a:pt x="118087" y="230534"/>
                </a:lnTo>
                <a:lnTo>
                  <a:pt x="113967" y="230839"/>
                </a:lnTo>
                <a:lnTo>
                  <a:pt x="110268" y="231042"/>
                </a:lnTo>
                <a:lnTo>
                  <a:pt x="105897" y="232130"/>
                </a:lnTo>
                <a:lnTo>
                  <a:pt x="101078" y="233808"/>
                </a:lnTo>
                <a:lnTo>
                  <a:pt x="95960" y="235879"/>
                </a:lnTo>
                <a:lnTo>
                  <a:pt x="90643" y="237259"/>
                </a:lnTo>
                <a:lnTo>
                  <a:pt x="85194" y="238180"/>
                </a:lnTo>
                <a:lnTo>
                  <a:pt x="79656" y="238794"/>
                </a:lnTo>
                <a:lnTo>
                  <a:pt x="75011" y="239202"/>
                </a:lnTo>
                <a:lnTo>
                  <a:pt x="70963" y="239475"/>
                </a:lnTo>
                <a:lnTo>
                  <a:pt x="63924" y="239778"/>
                </a:lnTo>
                <a:lnTo>
                  <a:pt x="54606" y="239949"/>
                </a:lnTo>
                <a:lnTo>
                  <a:pt x="26894" y="240018"/>
                </a:lnTo>
                <a:lnTo>
                  <a:pt x="23644" y="240971"/>
                </a:lnTo>
                <a:lnTo>
                  <a:pt x="21478" y="242559"/>
                </a:lnTo>
                <a:lnTo>
                  <a:pt x="20034" y="244570"/>
                </a:lnTo>
                <a:lnTo>
                  <a:pt x="18118" y="245911"/>
                </a:lnTo>
                <a:lnTo>
                  <a:pt x="13450" y="247401"/>
                </a:lnTo>
                <a:lnTo>
                  <a:pt x="8200" y="248064"/>
                </a:lnTo>
                <a:lnTo>
                  <a:pt x="0" y="2485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194"/>
          <p:cNvSpPr/>
          <p:nvPr/>
        </p:nvSpPr>
        <p:spPr>
          <a:xfrm>
            <a:off x="2223134" y="4260532"/>
            <a:ext cx="239870" cy="394336"/>
          </a:xfrm>
          <a:custGeom>
            <a:avLst/>
            <a:gdLst/>
            <a:ahLst/>
            <a:cxnLst/>
            <a:rect l="0" t="0" r="0" b="0"/>
            <a:pathLst>
              <a:path w="239870" h="394336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3670" y="5891"/>
                </a:lnTo>
                <a:lnTo>
                  <a:pt x="15601" y="7381"/>
                </a:lnTo>
                <a:lnTo>
                  <a:pt x="21539" y="8043"/>
                </a:lnTo>
                <a:lnTo>
                  <a:pt x="25789" y="8219"/>
                </a:lnTo>
                <a:lnTo>
                  <a:pt x="29576" y="9290"/>
                </a:lnTo>
                <a:lnTo>
                  <a:pt x="36322" y="13019"/>
                </a:lnTo>
                <a:lnTo>
                  <a:pt x="40408" y="14394"/>
                </a:lnTo>
                <a:lnTo>
                  <a:pt x="45036" y="15311"/>
                </a:lnTo>
                <a:lnTo>
                  <a:pt x="50027" y="15923"/>
                </a:lnTo>
                <a:lnTo>
                  <a:pt x="55259" y="17283"/>
                </a:lnTo>
                <a:lnTo>
                  <a:pt x="60652" y="19142"/>
                </a:lnTo>
                <a:lnTo>
                  <a:pt x="66152" y="21334"/>
                </a:lnTo>
                <a:lnTo>
                  <a:pt x="71724" y="23747"/>
                </a:lnTo>
                <a:lnTo>
                  <a:pt x="82995" y="28969"/>
                </a:lnTo>
                <a:lnTo>
                  <a:pt x="117169" y="45755"/>
                </a:lnTo>
                <a:lnTo>
                  <a:pt x="134306" y="54303"/>
                </a:lnTo>
                <a:lnTo>
                  <a:pt x="140020" y="58109"/>
                </a:lnTo>
                <a:lnTo>
                  <a:pt x="145734" y="62552"/>
                </a:lnTo>
                <a:lnTo>
                  <a:pt x="151449" y="67419"/>
                </a:lnTo>
                <a:lnTo>
                  <a:pt x="156211" y="71616"/>
                </a:lnTo>
                <a:lnTo>
                  <a:pt x="164042" y="78820"/>
                </a:lnTo>
                <a:lnTo>
                  <a:pt x="178357" y="92781"/>
                </a:lnTo>
                <a:lnTo>
                  <a:pt x="211560" y="125848"/>
                </a:lnTo>
                <a:lnTo>
                  <a:pt x="216288" y="131524"/>
                </a:lnTo>
                <a:lnTo>
                  <a:pt x="220392" y="137212"/>
                </a:lnTo>
                <a:lnTo>
                  <a:pt x="227492" y="147661"/>
                </a:lnTo>
                <a:lnTo>
                  <a:pt x="233823" y="155480"/>
                </a:lnTo>
                <a:lnTo>
                  <a:pt x="235892" y="159851"/>
                </a:lnTo>
                <a:lnTo>
                  <a:pt x="238191" y="169787"/>
                </a:lnTo>
                <a:lnTo>
                  <a:pt x="238804" y="176056"/>
                </a:lnTo>
                <a:lnTo>
                  <a:pt x="239213" y="183094"/>
                </a:lnTo>
                <a:lnTo>
                  <a:pt x="239667" y="197580"/>
                </a:lnTo>
                <a:lnTo>
                  <a:pt x="239869" y="210369"/>
                </a:lnTo>
                <a:lnTo>
                  <a:pt x="237419" y="222402"/>
                </a:lnTo>
                <a:lnTo>
                  <a:pt x="234107" y="234101"/>
                </a:lnTo>
                <a:lnTo>
                  <a:pt x="232635" y="245650"/>
                </a:lnTo>
                <a:lnTo>
                  <a:pt x="230338" y="251397"/>
                </a:lnTo>
                <a:lnTo>
                  <a:pt x="226901" y="257133"/>
                </a:lnTo>
                <a:lnTo>
                  <a:pt x="222705" y="262862"/>
                </a:lnTo>
                <a:lnTo>
                  <a:pt x="215503" y="274307"/>
                </a:lnTo>
                <a:lnTo>
                  <a:pt x="208174" y="285745"/>
                </a:lnTo>
                <a:lnTo>
                  <a:pt x="203553" y="291461"/>
                </a:lnTo>
                <a:lnTo>
                  <a:pt x="198567" y="297178"/>
                </a:lnTo>
                <a:lnTo>
                  <a:pt x="193338" y="302893"/>
                </a:lnTo>
                <a:lnTo>
                  <a:pt x="182448" y="314325"/>
                </a:lnTo>
                <a:lnTo>
                  <a:pt x="165607" y="331470"/>
                </a:lnTo>
                <a:lnTo>
                  <a:pt x="159935" y="336233"/>
                </a:lnTo>
                <a:lnTo>
                  <a:pt x="154249" y="340360"/>
                </a:lnTo>
                <a:lnTo>
                  <a:pt x="148553" y="344064"/>
                </a:lnTo>
                <a:lnTo>
                  <a:pt x="142850" y="347486"/>
                </a:lnTo>
                <a:lnTo>
                  <a:pt x="137144" y="350720"/>
                </a:lnTo>
                <a:lnTo>
                  <a:pt x="125723" y="356853"/>
                </a:lnTo>
                <a:lnTo>
                  <a:pt x="114297" y="362754"/>
                </a:lnTo>
                <a:lnTo>
                  <a:pt x="109536" y="365661"/>
                </a:lnTo>
                <a:lnTo>
                  <a:pt x="105409" y="368552"/>
                </a:lnTo>
                <a:lnTo>
                  <a:pt x="101705" y="371431"/>
                </a:lnTo>
                <a:lnTo>
                  <a:pt x="97331" y="373351"/>
                </a:lnTo>
                <a:lnTo>
                  <a:pt x="92510" y="374630"/>
                </a:lnTo>
                <a:lnTo>
                  <a:pt x="87391" y="375484"/>
                </a:lnTo>
                <a:lnTo>
                  <a:pt x="83026" y="377005"/>
                </a:lnTo>
                <a:lnTo>
                  <a:pt x="75636" y="381236"/>
                </a:lnTo>
                <a:lnTo>
                  <a:pt x="70671" y="384422"/>
                </a:lnTo>
                <a:lnTo>
                  <a:pt x="66970" y="385166"/>
                </a:lnTo>
                <a:lnTo>
                  <a:pt x="59531" y="385586"/>
                </a:lnTo>
                <a:lnTo>
                  <a:pt x="51909" y="385753"/>
                </a:lnTo>
                <a:lnTo>
                  <a:pt x="43228" y="385762"/>
                </a:lnTo>
                <a:lnTo>
                  <a:pt x="42863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195"/>
          <p:cNvSpPr/>
          <p:nvPr/>
        </p:nvSpPr>
        <p:spPr>
          <a:xfrm>
            <a:off x="2848927" y="4466272"/>
            <a:ext cx="308611" cy="25363"/>
          </a:xfrm>
          <a:custGeom>
            <a:avLst/>
            <a:gdLst/>
            <a:ahLst/>
            <a:cxnLst/>
            <a:rect l="0" t="0" r="0" b="0"/>
            <a:pathLst>
              <a:path w="308611" h="25363">
                <a:moveTo>
                  <a:pt x="8573" y="0"/>
                </a:moveTo>
                <a:lnTo>
                  <a:pt x="0" y="0"/>
                </a:lnTo>
                <a:lnTo>
                  <a:pt x="7381" y="7381"/>
                </a:lnTo>
                <a:lnTo>
                  <a:pt x="10583" y="8043"/>
                </a:lnTo>
                <a:lnTo>
                  <a:pt x="15849" y="8468"/>
                </a:lnTo>
                <a:lnTo>
                  <a:pt x="17233" y="9455"/>
                </a:lnTo>
                <a:lnTo>
                  <a:pt x="19109" y="11066"/>
                </a:lnTo>
                <a:lnTo>
                  <a:pt x="21312" y="13093"/>
                </a:lnTo>
                <a:lnTo>
                  <a:pt x="23733" y="14444"/>
                </a:lnTo>
                <a:lnTo>
                  <a:pt x="26299" y="15344"/>
                </a:lnTo>
                <a:lnTo>
                  <a:pt x="28963" y="15944"/>
                </a:lnTo>
                <a:lnTo>
                  <a:pt x="34462" y="16611"/>
                </a:lnTo>
                <a:lnTo>
                  <a:pt x="42913" y="16987"/>
                </a:lnTo>
                <a:lnTo>
                  <a:pt x="45754" y="17040"/>
                </a:lnTo>
                <a:lnTo>
                  <a:pt x="49553" y="18027"/>
                </a:lnTo>
                <a:lnTo>
                  <a:pt x="53990" y="19638"/>
                </a:lnTo>
                <a:lnTo>
                  <a:pt x="58854" y="21665"/>
                </a:lnTo>
                <a:lnTo>
                  <a:pt x="64001" y="23015"/>
                </a:lnTo>
                <a:lnTo>
                  <a:pt x="69337" y="23917"/>
                </a:lnTo>
                <a:lnTo>
                  <a:pt x="74800" y="24517"/>
                </a:lnTo>
                <a:lnTo>
                  <a:pt x="83409" y="25184"/>
                </a:lnTo>
                <a:lnTo>
                  <a:pt x="87039" y="25362"/>
                </a:lnTo>
                <a:lnTo>
                  <a:pt x="91363" y="24528"/>
                </a:lnTo>
                <a:lnTo>
                  <a:pt x="96151" y="23020"/>
                </a:lnTo>
                <a:lnTo>
                  <a:pt x="101248" y="21061"/>
                </a:lnTo>
                <a:lnTo>
                  <a:pt x="106551" y="19756"/>
                </a:lnTo>
                <a:lnTo>
                  <a:pt x="111992" y="18886"/>
                </a:lnTo>
                <a:lnTo>
                  <a:pt x="117524" y="18306"/>
                </a:lnTo>
                <a:lnTo>
                  <a:pt x="126210" y="17661"/>
                </a:lnTo>
                <a:lnTo>
                  <a:pt x="134199" y="17374"/>
                </a:lnTo>
                <a:lnTo>
                  <a:pt x="164933" y="17176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196"/>
          <p:cNvSpPr/>
          <p:nvPr/>
        </p:nvSpPr>
        <p:spPr>
          <a:xfrm>
            <a:off x="3208972" y="4286250"/>
            <a:ext cx="77154" cy="342901"/>
          </a:xfrm>
          <a:custGeom>
            <a:avLst/>
            <a:gdLst/>
            <a:ahLst/>
            <a:cxnLst/>
            <a:rect l="0" t="0" r="0" b="0"/>
            <a:pathLst>
              <a:path w="77154" h="342901">
                <a:moveTo>
                  <a:pt x="0" y="0"/>
                </a:moveTo>
                <a:lnTo>
                  <a:pt x="0" y="7380"/>
                </a:lnTo>
                <a:lnTo>
                  <a:pt x="953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6844" y="21072"/>
                </a:lnTo>
                <a:lnTo>
                  <a:pt x="9325" y="24526"/>
                </a:lnTo>
                <a:lnTo>
                  <a:pt x="11931" y="27780"/>
                </a:lnTo>
                <a:lnTo>
                  <a:pt x="14622" y="31855"/>
                </a:lnTo>
                <a:lnTo>
                  <a:pt x="17368" y="36477"/>
                </a:lnTo>
                <a:lnTo>
                  <a:pt x="20151" y="41462"/>
                </a:lnTo>
                <a:lnTo>
                  <a:pt x="22006" y="45739"/>
                </a:lnTo>
                <a:lnTo>
                  <a:pt x="24068" y="53031"/>
                </a:lnTo>
                <a:lnTo>
                  <a:pt x="25570" y="57261"/>
                </a:lnTo>
                <a:lnTo>
                  <a:pt x="27524" y="61986"/>
                </a:lnTo>
                <a:lnTo>
                  <a:pt x="29779" y="67042"/>
                </a:lnTo>
                <a:lnTo>
                  <a:pt x="31283" y="72317"/>
                </a:lnTo>
                <a:lnTo>
                  <a:pt x="32285" y="77739"/>
                </a:lnTo>
                <a:lnTo>
                  <a:pt x="32954" y="83258"/>
                </a:lnTo>
                <a:lnTo>
                  <a:pt x="33399" y="88843"/>
                </a:lnTo>
                <a:lnTo>
                  <a:pt x="33696" y="94471"/>
                </a:lnTo>
                <a:lnTo>
                  <a:pt x="33894" y="100128"/>
                </a:lnTo>
                <a:lnTo>
                  <a:pt x="34979" y="105804"/>
                </a:lnTo>
                <a:lnTo>
                  <a:pt x="36654" y="111494"/>
                </a:lnTo>
                <a:lnTo>
                  <a:pt x="38723" y="117192"/>
                </a:lnTo>
                <a:lnTo>
                  <a:pt x="40103" y="122895"/>
                </a:lnTo>
                <a:lnTo>
                  <a:pt x="41023" y="128602"/>
                </a:lnTo>
                <a:lnTo>
                  <a:pt x="41636" y="134312"/>
                </a:lnTo>
                <a:lnTo>
                  <a:pt x="42998" y="140977"/>
                </a:lnTo>
                <a:lnTo>
                  <a:pt x="44858" y="148276"/>
                </a:lnTo>
                <a:lnTo>
                  <a:pt x="47050" y="156001"/>
                </a:lnTo>
                <a:lnTo>
                  <a:pt x="48512" y="163055"/>
                </a:lnTo>
                <a:lnTo>
                  <a:pt x="49486" y="169664"/>
                </a:lnTo>
                <a:lnTo>
                  <a:pt x="50136" y="175974"/>
                </a:lnTo>
                <a:lnTo>
                  <a:pt x="51521" y="183038"/>
                </a:lnTo>
                <a:lnTo>
                  <a:pt x="53398" y="190605"/>
                </a:lnTo>
                <a:lnTo>
                  <a:pt x="55601" y="198508"/>
                </a:lnTo>
                <a:lnTo>
                  <a:pt x="57070" y="205681"/>
                </a:lnTo>
                <a:lnTo>
                  <a:pt x="58049" y="212368"/>
                </a:lnTo>
                <a:lnTo>
                  <a:pt x="58702" y="218731"/>
                </a:lnTo>
                <a:lnTo>
                  <a:pt x="59137" y="224878"/>
                </a:lnTo>
                <a:lnTo>
                  <a:pt x="59427" y="230881"/>
                </a:lnTo>
                <a:lnTo>
                  <a:pt x="59750" y="242631"/>
                </a:lnTo>
                <a:lnTo>
                  <a:pt x="59893" y="254203"/>
                </a:lnTo>
                <a:lnTo>
                  <a:pt x="60884" y="259956"/>
                </a:lnTo>
                <a:lnTo>
                  <a:pt x="62496" y="265696"/>
                </a:lnTo>
                <a:lnTo>
                  <a:pt x="64525" y="271428"/>
                </a:lnTo>
                <a:lnTo>
                  <a:pt x="66778" y="280337"/>
                </a:lnTo>
                <a:lnTo>
                  <a:pt x="67779" y="288424"/>
                </a:lnTo>
                <a:lnTo>
                  <a:pt x="68224" y="298368"/>
                </a:lnTo>
                <a:lnTo>
                  <a:pt x="68474" y="310126"/>
                </a:lnTo>
                <a:lnTo>
                  <a:pt x="68548" y="319642"/>
                </a:lnTo>
                <a:lnTo>
                  <a:pt x="69511" y="322633"/>
                </a:lnTo>
                <a:lnTo>
                  <a:pt x="71106" y="325578"/>
                </a:lnTo>
                <a:lnTo>
                  <a:pt x="75958" y="332599"/>
                </a:lnTo>
                <a:lnTo>
                  <a:pt x="76622" y="336099"/>
                </a:lnTo>
                <a:lnTo>
                  <a:pt x="77153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197"/>
          <p:cNvSpPr/>
          <p:nvPr/>
        </p:nvSpPr>
        <p:spPr>
          <a:xfrm>
            <a:off x="3440569" y="4234817"/>
            <a:ext cx="171311" cy="497204"/>
          </a:xfrm>
          <a:custGeom>
            <a:avLst/>
            <a:gdLst/>
            <a:ahLst/>
            <a:cxnLst/>
            <a:rect l="0" t="0" r="0" b="0"/>
            <a:pathLst>
              <a:path w="171311" h="497204">
                <a:moveTo>
                  <a:pt x="171310" y="8570"/>
                </a:moveTo>
                <a:lnTo>
                  <a:pt x="163091" y="351"/>
                </a:lnTo>
                <a:lnTo>
                  <a:pt x="157815" y="155"/>
                </a:lnTo>
                <a:lnTo>
                  <a:pt x="133873" y="0"/>
                </a:lnTo>
                <a:lnTo>
                  <a:pt x="131112" y="952"/>
                </a:lnTo>
                <a:lnTo>
                  <a:pt x="128319" y="2539"/>
                </a:lnTo>
                <a:lnTo>
                  <a:pt x="125505" y="4549"/>
                </a:lnTo>
                <a:lnTo>
                  <a:pt x="121724" y="6842"/>
                </a:lnTo>
                <a:lnTo>
                  <a:pt x="117297" y="9323"/>
                </a:lnTo>
                <a:lnTo>
                  <a:pt x="112442" y="11930"/>
                </a:lnTo>
                <a:lnTo>
                  <a:pt x="108252" y="14620"/>
                </a:lnTo>
                <a:lnTo>
                  <a:pt x="104507" y="17366"/>
                </a:lnTo>
                <a:lnTo>
                  <a:pt x="101057" y="20149"/>
                </a:lnTo>
                <a:lnTo>
                  <a:pt x="96853" y="23909"/>
                </a:lnTo>
                <a:lnTo>
                  <a:pt x="87100" y="33168"/>
                </a:lnTo>
                <a:lnTo>
                  <a:pt x="75451" y="44539"/>
                </a:lnTo>
                <a:lnTo>
                  <a:pt x="72161" y="48742"/>
                </a:lnTo>
                <a:lnTo>
                  <a:pt x="69017" y="53449"/>
                </a:lnTo>
                <a:lnTo>
                  <a:pt x="65966" y="58492"/>
                </a:lnTo>
                <a:lnTo>
                  <a:pt x="57499" y="71715"/>
                </a:lnTo>
                <a:lnTo>
                  <a:pt x="52574" y="79242"/>
                </a:lnTo>
                <a:lnTo>
                  <a:pt x="48338" y="86164"/>
                </a:lnTo>
                <a:lnTo>
                  <a:pt x="44561" y="92685"/>
                </a:lnTo>
                <a:lnTo>
                  <a:pt x="37825" y="105009"/>
                </a:lnTo>
                <a:lnTo>
                  <a:pt x="31656" y="116837"/>
                </a:lnTo>
                <a:lnTo>
                  <a:pt x="28678" y="123611"/>
                </a:lnTo>
                <a:lnTo>
                  <a:pt x="25739" y="130984"/>
                </a:lnTo>
                <a:lnTo>
                  <a:pt x="20887" y="145844"/>
                </a:lnTo>
                <a:lnTo>
                  <a:pt x="18731" y="158798"/>
                </a:lnTo>
                <a:lnTo>
                  <a:pt x="15232" y="173446"/>
                </a:lnTo>
                <a:lnTo>
                  <a:pt x="10502" y="188528"/>
                </a:lnTo>
                <a:lnTo>
                  <a:pt x="5225" y="201581"/>
                </a:lnTo>
                <a:lnTo>
                  <a:pt x="2245" y="216273"/>
                </a:lnTo>
                <a:lnTo>
                  <a:pt x="920" y="231375"/>
                </a:lnTo>
                <a:lnTo>
                  <a:pt x="331" y="244437"/>
                </a:lnTo>
                <a:lnTo>
                  <a:pt x="0" y="262501"/>
                </a:lnTo>
                <a:lnTo>
                  <a:pt x="2463" y="276686"/>
                </a:lnTo>
                <a:lnTo>
                  <a:pt x="5779" y="291562"/>
                </a:lnTo>
                <a:lnTo>
                  <a:pt x="7254" y="304524"/>
                </a:lnTo>
                <a:lnTo>
                  <a:pt x="10449" y="319176"/>
                </a:lnTo>
                <a:lnTo>
                  <a:pt x="15044" y="334259"/>
                </a:lnTo>
                <a:lnTo>
                  <a:pt x="20262" y="347314"/>
                </a:lnTo>
                <a:lnTo>
                  <a:pt x="22986" y="353461"/>
                </a:lnTo>
                <a:lnTo>
                  <a:pt x="28554" y="365373"/>
                </a:lnTo>
                <a:lnTo>
                  <a:pt x="45591" y="400014"/>
                </a:lnTo>
                <a:lnTo>
                  <a:pt x="48445" y="404788"/>
                </a:lnTo>
                <a:lnTo>
                  <a:pt x="51300" y="408923"/>
                </a:lnTo>
                <a:lnTo>
                  <a:pt x="54156" y="412632"/>
                </a:lnTo>
                <a:lnTo>
                  <a:pt x="57013" y="417010"/>
                </a:lnTo>
                <a:lnTo>
                  <a:pt x="59870" y="421833"/>
                </a:lnTo>
                <a:lnTo>
                  <a:pt x="62726" y="426954"/>
                </a:lnTo>
                <a:lnTo>
                  <a:pt x="65901" y="437724"/>
                </a:lnTo>
                <a:lnTo>
                  <a:pt x="66748" y="443262"/>
                </a:lnTo>
                <a:lnTo>
                  <a:pt x="69217" y="447908"/>
                </a:lnTo>
                <a:lnTo>
                  <a:pt x="72768" y="451957"/>
                </a:lnTo>
                <a:lnTo>
                  <a:pt x="77041" y="455608"/>
                </a:lnTo>
                <a:lnTo>
                  <a:pt x="80842" y="458996"/>
                </a:lnTo>
                <a:lnTo>
                  <a:pt x="87605" y="465299"/>
                </a:lnTo>
                <a:lnTo>
                  <a:pt x="100964" y="478323"/>
                </a:lnTo>
                <a:lnTo>
                  <a:pt x="103457" y="479854"/>
                </a:lnTo>
                <a:lnTo>
                  <a:pt x="107025" y="481827"/>
                </a:lnTo>
                <a:lnTo>
                  <a:pt x="111309" y="484095"/>
                </a:lnTo>
                <a:lnTo>
                  <a:pt x="115117" y="485606"/>
                </a:lnTo>
                <a:lnTo>
                  <a:pt x="118608" y="486614"/>
                </a:lnTo>
                <a:lnTo>
                  <a:pt x="121888" y="487287"/>
                </a:lnTo>
                <a:lnTo>
                  <a:pt x="125027" y="487734"/>
                </a:lnTo>
                <a:lnTo>
                  <a:pt x="128072" y="488033"/>
                </a:lnTo>
                <a:lnTo>
                  <a:pt x="131055" y="488232"/>
                </a:lnTo>
                <a:lnTo>
                  <a:pt x="133043" y="489317"/>
                </a:lnTo>
                <a:lnTo>
                  <a:pt x="134369" y="490993"/>
                </a:lnTo>
                <a:lnTo>
                  <a:pt x="135253" y="493063"/>
                </a:lnTo>
                <a:lnTo>
                  <a:pt x="136795" y="494443"/>
                </a:lnTo>
                <a:lnTo>
                  <a:pt x="138775" y="495363"/>
                </a:lnTo>
                <a:lnTo>
                  <a:pt x="145593" y="4972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198"/>
          <p:cNvSpPr/>
          <p:nvPr/>
        </p:nvSpPr>
        <p:spPr>
          <a:xfrm>
            <a:off x="3603307" y="4380547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37160" y="28619"/>
                </a:lnTo>
                <a:lnTo>
                  <a:pt x="40966" y="31462"/>
                </a:lnTo>
                <a:lnTo>
                  <a:pt x="45409" y="34310"/>
                </a:lnTo>
                <a:lnTo>
                  <a:pt x="50275" y="37160"/>
                </a:lnTo>
                <a:lnTo>
                  <a:pt x="54472" y="40014"/>
                </a:lnTo>
                <a:lnTo>
                  <a:pt x="61675" y="45724"/>
                </a:lnTo>
                <a:lnTo>
                  <a:pt x="68051" y="51437"/>
                </a:lnTo>
                <a:lnTo>
                  <a:pt x="75013" y="58104"/>
                </a:lnTo>
                <a:lnTo>
                  <a:pt x="84457" y="67416"/>
                </a:lnTo>
                <a:lnTo>
                  <a:pt x="89642" y="71614"/>
                </a:lnTo>
                <a:lnTo>
                  <a:pt x="95004" y="75365"/>
                </a:lnTo>
                <a:lnTo>
                  <a:pt x="100483" y="78819"/>
                </a:lnTo>
                <a:lnTo>
                  <a:pt x="105089" y="82074"/>
                </a:lnTo>
                <a:lnTo>
                  <a:pt x="109112" y="85195"/>
                </a:lnTo>
                <a:lnTo>
                  <a:pt x="112746" y="88229"/>
                </a:lnTo>
                <a:lnTo>
                  <a:pt x="117074" y="92157"/>
                </a:lnTo>
                <a:lnTo>
                  <a:pt x="126963" y="101601"/>
                </a:lnTo>
                <a:lnTo>
                  <a:pt x="132267" y="105834"/>
                </a:lnTo>
                <a:lnTo>
                  <a:pt x="137708" y="109609"/>
                </a:lnTo>
                <a:lnTo>
                  <a:pt x="143240" y="113078"/>
                </a:lnTo>
                <a:lnTo>
                  <a:pt x="147881" y="117295"/>
                </a:lnTo>
                <a:lnTo>
                  <a:pt x="151927" y="122012"/>
                </a:lnTo>
                <a:lnTo>
                  <a:pt x="155577" y="127061"/>
                </a:lnTo>
                <a:lnTo>
                  <a:pt x="159916" y="131380"/>
                </a:lnTo>
                <a:lnTo>
                  <a:pt x="164713" y="135212"/>
                </a:lnTo>
                <a:lnTo>
                  <a:pt x="169816" y="138719"/>
                </a:lnTo>
                <a:lnTo>
                  <a:pt x="174171" y="142962"/>
                </a:lnTo>
                <a:lnTo>
                  <a:pt x="178026" y="147695"/>
                </a:lnTo>
                <a:lnTo>
                  <a:pt x="181549" y="152756"/>
                </a:lnTo>
                <a:lnTo>
                  <a:pt x="184850" y="158035"/>
                </a:lnTo>
                <a:lnTo>
                  <a:pt x="188004" y="163459"/>
                </a:lnTo>
                <a:lnTo>
                  <a:pt x="191058" y="168980"/>
                </a:lnTo>
                <a:lnTo>
                  <a:pt x="194047" y="173614"/>
                </a:lnTo>
                <a:lnTo>
                  <a:pt x="196992" y="177655"/>
                </a:lnTo>
                <a:lnTo>
                  <a:pt x="202805" y="184685"/>
                </a:lnTo>
                <a:lnTo>
                  <a:pt x="208563" y="190985"/>
                </a:lnTo>
                <a:lnTo>
                  <a:pt x="211432" y="194951"/>
                </a:lnTo>
                <a:lnTo>
                  <a:pt x="214297" y="199500"/>
                </a:lnTo>
                <a:lnTo>
                  <a:pt x="217160" y="204438"/>
                </a:lnTo>
                <a:lnTo>
                  <a:pt x="220021" y="208682"/>
                </a:lnTo>
                <a:lnTo>
                  <a:pt x="222880" y="212464"/>
                </a:lnTo>
                <a:lnTo>
                  <a:pt x="229763" y="220827"/>
                </a:lnTo>
                <a:lnTo>
                  <a:pt x="235506" y="226826"/>
                </a:lnTo>
                <a:lnTo>
                  <a:pt x="24003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199"/>
          <p:cNvSpPr/>
          <p:nvPr/>
        </p:nvSpPr>
        <p:spPr>
          <a:xfrm>
            <a:off x="3680459" y="4372080"/>
            <a:ext cx="137162" cy="239925"/>
          </a:xfrm>
          <a:custGeom>
            <a:avLst/>
            <a:gdLst/>
            <a:ahLst/>
            <a:cxnLst/>
            <a:rect l="0" t="0" r="0" b="0"/>
            <a:pathLst>
              <a:path w="137162" h="239925">
                <a:moveTo>
                  <a:pt x="137161" y="8467"/>
                </a:moveTo>
                <a:lnTo>
                  <a:pt x="137161" y="3916"/>
                </a:lnTo>
                <a:lnTo>
                  <a:pt x="136208" y="2576"/>
                </a:lnTo>
                <a:lnTo>
                  <a:pt x="134621" y="1682"/>
                </a:lnTo>
                <a:lnTo>
                  <a:pt x="128941" y="0"/>
                </a:lnTo>
                <a:lnTo>
                  <a:pt x="128692" y="4477"/>
                </a:lnTo>
                <a:lnTo>
                  <a:pt x="127705" y="6759"/>
                </a:lnTo>
                <a:lnTo>
                  <a:pt x="124068" y="11836"/>
                </a:lnTo>
                <a:lnTo>
                  <a:pt x="122717" y="14523"/>
                </a:lnTo>
                <a:lnTo>
                  <a:pt x="121216" y="20049"/>
                </a:lnTo>
                <a:lnTo>
                  <a:pt x="118009" y="25680"/>
                </a:lnTo>
                <a:lnTo>
                  <a:pt x="115820" y="28514"/>
                </a:lnTo>
                <a:lnTo>
                  <a:pt x="113409" y="32309"/>
                </a:lnTo>
                <a:lnTo>
                  <a:pt x="110849" y="36745"/>
                </a:lnTo>
                <a:lnTo>
                  <a:pt x="108189" y="41606"/>
                </a:lnTo>
                <a:lnTo>
                  <a:pt x="104511" y="46752"/>
                </a:lnTo>
                <a:lnTo>
                  <a:pt x="100154" y="52088"/>
                </a:lnTo>
                <a:lnTo>
                  <a:pt x="95345" y="57550"/>
                </a:lnTo>
                <a:lnTo>
                  <a:pt x="92138" y="63097"/>
                </a:lnTo>
                <a:lnTo>
                  <a:pt x="90001" y="68700"/>
                </a:lnTo>
                <a:lnTo>
                  <a:pt x="88576" y="74340"/>
                </a:lnTo>
                <a:lnTo>
                  <a:pt x="86673" y="80004"/>
                </a:lnTo>
                <a:lnTo>
                  <a:pt x="84453" y="85686"/>
                </a:lnTo>
                <a:lnTo>
                  <a:pt x="82019" y="91379"/>
                </a:lnTo>
                <a:lnTo>
                  <a:pt x="78492" y="97079"/>
                </a:lnTo>
                <a:lnTo>
                  <a:pt x="74235" y="102784"/>
                </a:lnTo>
                <a:lnTo>
                  <a:pt x="69493" y="108493"/>
                </a:lnTo>
                <a:lnTo>
                  <a:pt x="65379" y="114203"/>
                </a:lnTo>
                <a:lnTo>
                  <a:pt x="61684" y="119915"/>
                </a:lnTo>
                <a:lnTo>
                  <a:pt x="58268" y="125628"/>
                </a:lnTo>
                <a:lnTo>
                  <a:pt x="55038" y="131343"/>
                </a:lnTo>
                <a:lnTo>
                  <a:pt x="48909" y="142771"/>
                </a:lnTo>
                <a:lnTo>
                  <a:pt x="45941" y="147533"/>
                </a:lnTo>
                <a:lnTo>
                  <a:pt x="43010" y="151660"/>
                </a:lnTo>
                <a:lnTo>
                  <a:pt x="40104" y="155364"/>
                </a:lnTo>
                <a:lnTo>
                  <a:pt x="37214" y="159739"/>
                </a:lnTo>
                <a:lnTo>
                  <a:pt x="34334" y="164560"/>
                </a:lnTo>
                <a:lnTo>
                  <a:pt x="31462" y="169679"/>
                </a:lnTo>
                <a:lnTo>
                  <a:pt x="25731" y="180447"/>
                </a:lnTo>
                <a:lnTo>
                  <a:pt x="22869" y="185985"/>
                </a:lnTo>
                <a:lnTo>
                  <a:pt x="20008" y="190630"/>
                </a:lnTo>
                <a:lnTo>
                  <a:pt x="17150" y="194680"/>
                </a:lnTo>
                <a:lnTo>
                  <a:pt x="14290" y="198331"/>
                </a:lnTo>
                <a:lnTo>
                  <a:pt x="11114" y="204929"/>
                </a:lnTo>
                <a:lnTo>
                  <a:pt x="10267" y="208022"/>
                </a:lnTo>
                <a:lnTo>
                  <a:pt x="8750" y="210084"/>
                </a:lnTo>
                <a:lnTo>
                  <a:pt x="6786" y="211458"/>
                </a:lnTo>
                <a:lnTo>
                  <a:pt x="4524" y="212374"/>
                </a:lnTo>
                <a:lnTo>
                  <a:pt x="3016" y="213938"/>
                </a:lnTo>
                <a:lnTo>
                  <a:pt x="2011" y="215933"/>
                </a:lnTo>
                <a:lnTo>
                  <a:pt x="398" y="221427"/>
                </a:lnTo>
                <a:lnTo>
                  <a:pt x="79" y="228404"/>
                </a:lnTo>
                <a:lnTo>
                  <a:pt x="11" y="235515"/>
                </a:lnTo>
                <a:lnTo>
                  <a:pt x="0" y="2399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200"/>
          <p:cNvSpPr/>
          <p:nvPr/>
        </p:nvSpPr>
        <p:spPr>
          <a:xfrm>
            <a:off x="3911917" y="446627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28619" y="34290"/>
                </a:lnTo>
                <a:lnTo>
                  <a:pt x="32414" y="33338"/>
                </a:lnTo>
                <a:lnTo>
                  <a:pt x="36850" y="31750"/>
                </a:lnTo>
                <a:lnTo>
                  <a:pt x="41711" y="29740"/>
                </a:lnTo>
                <a:lnTo>
                  <a:pt x="45905" y="28398"/>
                </a:lnTo>
                <a:lnTo>
                  <a:pt x="49653" y="27505"/>
                </a:lnTo>
                <a:lnTo>
                  <a:pt x="53104" y="26909"/>
                </a:lnTo>
                <a:lnTo>
                  <a:pt x="57311" y="26512"/>
                </a:lnTo>
                <a:lnTo>
                  <a:pt x="62020" y="26247"/>
                </a:lnTo>
                <a:lnTo>
                  <a:pt x="72332" y="25953"/>
                </a:lnTo>
                <a:lnTo>
                  <a:pt x="83265" y="25822"/>
                </a:lnTo>
                <a:lnTo>
                  <a:pt x="87895" y="24835"/>
                </a:lnTo>
                <a:lnTo>
                  <a:pt x="91934" y="23224"/>
                </a:lnTo>
                <a:lnTo>
                  <a:pt x="95579" y="21198"/>
                </a:lnTo>
                <a:lnTo>
                  <a:pt x="99915" y="19847"/>
                </a:lnTo>
                <a:lnTo>
                  <a:pt x="104710" y="18946"/>
                </a:lnTo>
                <a:lnTo>
                  <a:pt x="109811" y="18346"/>
                </a:lnTo>
                <a:lnTo>
                  <a:pt x="115118" y="16993"/>
                </a:lnTo>
                <a:lnTo>
                  <a:pt x="120560" y="15139"/>
                </a:lnTo>
                <a:lnTo>
                  <a:pt x="126093" y="12950"/>
                </a:lnTo>
                <a:lnTo>
                  <a:pt x="131687" y="11491"/>
                </a:lnTo>
                <a:lnTo>
                  <a:pt x="137322" y="10518"/>
                </a:lnTo>
                <a:lnTo>
                  <a:pt x="142982" y="9870"/>
                </a:lnTo>
                <a:lnTo>
                  <a:pt x="147709" y="9438"/>
                </a:lnTo>
                <a:lnTo>
                  <a:pt x="151813" y="9149"/>
                </a:lnTo>
                <a:lnTo>
                  <a:pt x="155501" y="8957"/>
                </a:lnTo>
                <a:lnTo>
                  <a:pt x="159865" y="7876"/>
                </a:lnTo>
                <a:lnTo>
                  <a:pt x="164679" y="6203"/>
                </a:lnTo>
                <a:lnTo>
                  <a:pt x="169793" y="4136"/>
                </a:lnTo>
                <a:lnTo>
                  <a:pt x="174156" y="2757"/>
                </a:lnTo>
                <a:lnTo>
                  <a:pt x="178017" y="183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201"/>
          <p:cNvSpPr/>
          <p:nvPr/>
        </p:nvSpPr>
        <p:spPr>
          <a:xfrm>
            <a:off x="4117657" y="4294940"/>
            <a:ext cx="162760" cy="265596"/>
          </a:xfrm>
          <a:custGeom>
            <a:avLst/>
            <a:gdLst/>
            <a:ahLst/>
            <a:cxnLst/>
            <a:rect l="0" t="0" r="0" b="0"/>
            <a:pathLst>
              <a:path w="162760" h="265596">
                <a:moveTo>
                  <a:pt x="0" y="51317"/>
                </a:moveTo>
                <a:lnTo>
                  <a:pt x="0" y="39386"/>
                </a:lnTo>
                <a:lnTo>
                  <a:pt x="953" y="37648"/>
                </a:lnTo>
                <a:lnTo>
                  <a:pt x="2540" y="36489"/>
                </a:lnTo>
                <a:lnTo>
                  <a:pt x="4551" y="35717"/>
                </a:lnTo>
                <a:lnTo>
                  <a:pt x="5892" y="34250"/>
                </a:lnTo>
                <a:lnTo>
                  <a:pt x="6785" y="32319"/>
                </a:lnTo>
                <a:lnTo>
                  <a:pt x="7381" y="30079"/>
                </a:lnTo>
                <a:lnTo>
                  <a:pt x="9683" y="27633"/>
                </a:lnTo>
                <a:lnTo>
                  <a:pt x="13123" y="25050"/>
                </a:lnTo>
                <a:lnTo>
                  <a:pt x="17321" y="22376"/>
                </a:lnTo>
                <a:lnTo>
                  <a:pt x="21072" y="19641"/>
                </a:lnTo>
                <a:lnTo>
                  <a:pt x="24526" y="16865"/>
                </a:lnTo>
                <a:lnTo>
                  <a:pt x="27781" y="14061"/>
                </a:lnTo>
                <a:lnTo>
                  <a:pt x="30903" y="12192"/>
                </a:lnTo>
                <a:lnTo>
                  <a:pt x="33937" y="10946"/>
                </a:lnTo>
                <a:lnTo>
                  <a:pt x="36913" y="10116"/>
                </a:lnTo>
                <a:lnTo>
                  <a:pt x="40800" y="8610"/>
                </a:lnTo>
                <a:lnTo>
                  <a:pt x="45298" y="6653"/>
                </a:lnTo>
                <a:lnTo>
                  <a:pt x="50201" y="4396"/>
                </a:lnTo>
                <a:lnTo>
                  <a:pt x="54423" y="2891"/>
                </a:lnTo>
                <a:lnTo>
                  <a:pt x="58189" y="1888"/>
                </a:lnTo>
                <a:lnTo>
                  <a:pt x="61653" y="1220"/>
                </a:lnTo>
                <a:lnTo>
                  <a:pt x="65867" y="774"/>
                </a:lnTo>
                <a:lnTo>
                  <a:pt x="70581" y="477"/>
                </a:lnTo>
                <a:lnTo>
                  <a:pt x="75629" y="278"/>
                </a:lnTo>
                <a:lnTo>
                  <a:pt x="86318" y="58"/>
                </a:lnTo>
                <a:lnTo>
                  <a:pt x="91835" y="0"/>
                </a:lnTo>
                <a:lnTo>
                  <a:pt x="96466" y="913"/>
                </a:lnTo>
                <a:lnTo>
                  <a:pt x="100506" y="2474"/>
                </a:lnTo>
                <a:lnTo>
                  <a:pt x="104151" y="4468"/>
                </a:lnTo>
                <a:lnTo>
                  <a:pt x="107535" y="6749"/>
                </a:lnTo>
                <a:lnTo>
                  <a:pt x="110742" y="9223"/>
                </a:lnTo>
                <a:lnTo>
                  <a:pt x="113833" y="11825"/>
                </a:lnTo>
                <a:lnTo>
                  <a:pt x="115893" y="14511"/>
                </a:lnTo>
                <a:lnTo>
                  <a:pt x="118184" y="20037"/>
                </a:lnTo>
                <a:lnTo>
                  <a:pt x="119201" y="25667"/>
                </a:lnTo>
                <a:lnTo>
                  <a:pt x="119653" y="31345"/>
                </a:lnTo>
                <a:lnTo>
                  <a:pt x="119854" y="37043"/>
                </a:lnTo>
                <a:lnTo>
                  <a:pt x="117403" y="45291"/>
                </a:lnTo>
                <a:lnTo>
                  <a:pt x="115416" y="50157"/>
                </a:lnTo>
                <a:lnTo>
                  <a:pt x="113139" y="55306"/>
                </a:lnTo>
                <a:lnTo>
                  <a:pt x="108069" y="66108"/>
                </a:lnTo>
                <a:lnTo>
                  <a:pt x="104431" y="71655"/>
                </a:lnTo>
                <a:lnTo>
                  <a:pt x="100101" y="77258"/>
                </a:lnTo>
                <a:lnTo>
                  <a:pt x="95309" y="82899"/>
                </a:lnTo>
                <a:lnTo>
                  <a:pt x="91162" y="87611"/>
                </a:lnTo>
                <a:lnTo>
                  <a:pt x="84014" y="95388"/>
                </a:lnTo>
                <a:lnTo>
                  <a:pt x="74635" y="105121"/>
                </a:lnTo>
                <a:lnTo>
                  <a:pt x="65823" y="114038"/>
                </a:lnTo>
                <a:lnTo>
                  <a:pt x="62932" y="115991"/>
                </a:lnTo>
                <a:lnTo>
                  <a:pt x="60053" y="117293"/>
                </a:lnTo>
                <a:lnTo>
                  <a:pt x="57180" y="118161"/>
                </a:lnTo>
                <a:lnTo>
                  <a:pt x="54312" y="119692"/>
                </a:lnTo>
                <a:lnTo>
                  <a:pt x="51448" y="121665"/>
                </a:lnTo>
                <a:lnTo>
                  <a:pt x="48587" y="123933"/>
                </a:lnTo>
                <a:lnTo>
                  <a:pt x="45726" y="125445"/>
                </a:lnTo>
                <a:lnTo>
                  <a:pt x="42867" y="126454"/>
                </a:lnTo>
                <a:lnTo>
                  <a:pt x="34357" y="128454"/>
                </a:lnTo>
                <a:lnTo>
                  <a:pt x="34334" y="128460"/>
                </a:lnTo>
                <a:lnTo>
                  <a:pt x="38854" y="128467"/>
                </a:lnTo>
                <a:lnTo>
                  <a:pt x="41143" y="127515"/>
                </a:lnTo>
                <a:lnTo>
                  <a:pt x="46226" y="123918"/>
                </a:lnTo>
                <a:lnTo>
                  <a:pt x="48915" y="122577"/>
                </a:lnTo>
                <a:lnTo>
                  <a:pt x="51660" y="121684"/>
                </a:lnTo>
                <a:lnTo>
                  <a:pt x="54442" y="121088"/>
                </a:lnTo>
                <a:lnTo>
                  <a:pt x="57250" y="120692"/>
                </a:lnTo>
                <a:lnTo>
                  <a:pt x="60074" y="120426"/>
                </a:lnTo>
                <a:lnTo>
                  <a:pt x="62909" y="120250"/>
                </a:lnTo>
                <a:lnTo>
                  <a:pt x="66705" y="119180"/>
                </a:lnTo>
                <a:lnTo>
                  <a:pt x="71140" y="117514"/>
                </a:lnTo>
                <a:lnTo>
                  <a:pt x="76001" y="115451"/>
                </a:lnTo>
                <a:lnTo>
                  <a:pt x="81148" y="114076"/>
                </a:lnTo>
                <a:lnTo>
                  <a:pt x="86484" y="113159"/>
                </a:lnTo>
                <a:lnTo>
                  <a:pt x="91946" y="112547"/>
                </a:lnTo>
                <a:lnTo>
                  <a:pt x="96540" y="112140"/>
                </a:lnTo>
                <a:lnTo>
                  <a:pt x="100555" y="111868"/>
                </a:lnTo>
                <a:lnTo>
                  <a:pt x="104184" y="111687"/>
                </a:lnTo>
                <a:lnTo>
                  <a:pt x="110756" y="111486"/>
                </a:lnTo>
                <a:lnTo>
                  <a:pt x="122352" y="111372"/>
                </a:lnTo>
                <a:lnTo>
                  <a:pt x="148225" y="111327"/>
                </a:lnTo>
                <a:lnTo>
                  <a:pt x="150251" y="112279"/>
                </a:lnTo>
                <a:lnTo>
                  <a:pt x="151603" y="113866"/>
                </a:lnTo>
                <a:lnTo>
                  <a:pt x="152504" y="115876"/>
                </a:lnTo>
                <a:lnTo>
                  <a:pt x="156044" y="120650"/>
                </a:lnTo>
                <a:lnTo>
                  <a:pt x="158322" y="123257"/>
                </a:lnTo>
                <a:lnTo>
                  <a:pt x="159841" y="125947"/>
                </a:lnTo>
                <a:lnTo>
                  <a:pt x="161528" y="131476"/>
                </a:lnTo>
                <a:lnTo>
                  <a:pt x="162278" y="139648"/>
                </a:lnTo>
                <a:lnTo>
                  <a:pt x="162611" y="148678"/>
                </a:lnTo>
                <a:lnTo>
                  <a:pt x="162759" y="155866"/>
                </a:lnTo>
                <a:lnTo>
                  <a:pt x="161846" y="160069"/>
                </a:lnTo>
                <a:lnTo>
                  <a:pt x="160285" y="164776"/>
                </a:lnTo>
                <a:lnTo>
                  <a:pt x="158292" y="169819"/>
                </a:lnTo>
                <a:lnTo>
                  <a:pt x="156010" y="175086"/>
                </a:lnTo>
                <a:lnTo>
                  <a:pt x="150935" y="186018"/>
                </a:lnTo>
                <a:lnTo>
                  <a:pt x="148249" y="190648"/>
                </a:lnTo>
                <a:lnTo>
                  <a:pt x="145505" y="194687"/>
                </a:lnTo>
                <a:lnTo>
                  <a:pt x="142724" y="198331"/>
                </a:lnTo>
                <a:lnTo>
                  <a:pt x="139916" y="202667"/>
                </a:lnTo>
                <a:lnTo>
                  <a:pt x="137092" y="207462"/>
                </a:lnTo>
                <a:lnTo>
                  <a:pt x="134258" y="212564"/>
                </a:lnTo>
                <a:lnTo>
                  <a:pt x="130463" y="216917"/>
                </a:lnTo>
                <a:lnTo>
                  <a:pt x="126027" y="220773"/>
                </a:lnTo>
                <a:lnTo>
                  <a:pt x="121166" y="224295"/>
                </a:lnTo>
                <a:lnTo>
                  <a:pt x="116972" y="227595"/>
                </a:lnTo>
                <a:lnTo>
                  <a:pt x="113224" y="230749"/>
                </a:lnTo>
                <a:lnTo>
                  <a:pt x="109773" y="233803"/>
                </a:lnTo>
                <a:lnTo>
                  <a:pt x="103398" y="239737"/>
                </a:lnTo>
                <a:lnTo>
                  <a:pt x="91544" y="251307"/>
                </a:lnTo>
                <a:lnTo>
                  <a:pt x="88652" y="253224"/>
                </a:lnTo>
                <a:lnTo>
                  <a:pt x="85772" y="254502"/>
                </a:lnTo>
                <a:lnTo>
                  <a:pt x="82899" y="255353"/>
                </a:lnTo>
                <a:lnTo>
                  <a:pt x="80031" y="256874"/>
                </a:lnTo>
                <a:lnTo>
                  <a:pt x="77166" y="258840"/>
                </a:lnTo>
                <a:lnTo>
                  <a:pt x="74304" y="261103"/>
                </a:lnTo>
                <a:lnTo>
                  <a:pt x="71443" y="262612"/>
                </a:lnTo>
                <a:lnTo>
                  <a:pt x="68584" y="263618"/>
                </a:lnTo>
                <a:lnTo>
                  <a:pt x="65725" y="264289"/>
                </a:lnTo>
                <a:lnTo>
                  <a:pt x="62867" y="264735"/>
                </a:lnTo>
                <a:lnTo>
                  <a:pt x="60009" y="265033"/>
                </a:lnTo>
                <a:lnTo>
                  <a:pt x="53129" y="265512"/>
                </a:lnTo>
                <a:lnTo>
                  <a:pt x="49648" y="265577"/>
                </a:lnTo>
                <a:lnTo>
                  <a:pt x="47386" y="265595"/>
                </a:lnTo>
                <a:lnTo>
                  <a:pt x="45878" y="264654"/>
                </a:lnTo>
                <a:lnTo>
                  <a:pt x="44873" y="263074"/>
                </a:lnTo>
                <a:lnTo>
                  <a:pt x="42863" y="2570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202"/>
          <p:cNvSpPr/>
          <p:nvPr/>
        </p:nvSpPr>
        <p:spPr>
          <a:xfrm>
            <a:off x="4229100" y="4183379"/>
            <a:ext cx="205706" cy="462917"/>
          </a:xfrm>
          <a:custGeom>
            <a:avLst/>
            <a:gdLst/>
            <a:ahLst/>
            <a:cxnLst/>
            <a:rect l="0" t="0" r="0" b="0"/>
            <a:pathLst>
              <a:path w="205706" h="462917">
                <a:moveTo>
                  <a:pt x="0" y="0"/>
                </a:moveTo>
                <a:lnTo>
                  <a:pt x="20399" y="0"/>
                </a:lnTo>
                <a:lnTo>
                  <a:pt x="24077" y="953"/>
                </a:lnTo>
                <a:lnTo>
                  <a:pt x="28433" y="2541"/>
                </a:lnTo>
                <a:lnTo>
                  <a:pt x="33243" y="4551"/>
                </a:lnTo>
                <a:lnTo>
                  <a:pt x="37402" y="5892"/>
                </a:lnTo>
                <a:lnTo>
                  <a:pt x="41127" y="6786"/>
                </a:lnTo>
                <a:lnTo>
                  <a:pt x="44562" y="7381"/>
                </a:lnTo>
                <a:lnTo>
                  <a:pt x="48758" y="8731"/>
                </a:lnTo>
                <a:lnTo>
                  <a:pt x="53461" y="10583"/>
                </a:lnTo>
                <a:lnTo>
                  <a:pt x="58500" y="12771"/>
                </a:lnTo>
                <a:lnTo>
                  <a:pt x="69180" y="17741"/>
                </a:lnTo>
                <a:lnTo>
                  <a:pt x="74695" y="20400"/>
                </a:lnTo>
                <a:lnTo>
                  <a:pt x="79324" y="23125"/>
                </a:lnTo>
                <a:lnTo>
                  <a:pt x="83363" y="25895"/>
                </a:lnTo>
                <a:lnTo>
                  <a:pt x="87007" y="28693"/>
                </a:lnTo>
                <a:lnTo>
                  <a:pt x="91342" y="31512"/>
                </a:lnTo>
                <a:lnTo>
                  <a:pt x="96137" y="34343"/>
                </a:lnTo>
                <a:lnTo>
                  <a:pt x="101239" y="37183"/>
                </a:lnTo>
                <a:lnTo>
                  <a:pt x="111987" y="42879"/>
                </a:lnTo>
                <a:lnTo>
                  <a:pt x="117521" y="45731"/>
                </a:lnTo>
                <a:lnTo>
                  <a:pt x="122162" y="49538"/>
                </a:lnTo>
                <a:lnTo>
                  <a:pt x="126209" y="53980"/>
                </a:lnTo>
                <a:lnTo>
                  <a:pt x="129859" y="58847"/>
                </a:lnTo>
                <a:lnTo>
                  <a:pt x="134198" y="63044"/>
                </a:lnTo>
                <a:lnTo>
                  <a:pt x="138995" y="66794"/>
                </a:lnTo>
                <a:lnTo>
                  <a:pt x="144098" y="70248"/>
                </a:lnTo>
                <a:lnTo>
                  <a:pt x="148453" y="74454"/>
                </a:lnTo>
                <a:lnTo>
                  <a:pt x="152308" y="79164"/>
                </a:lnTo>
                <a:lnTo>
                  <a:pt x="155831" y="84209"/>
                </a:lnTo>
                <a:lnTo>
                  <a:pt x="159132" y="89477"/>
                </a:lnTo>
                <a:lnTo>
                  <a:pt x="165340" y="100410"/>
                </a:lnTo>
                <a:lnTo>
                  <a:pt x="171274" y="114160"/>
                </a:lnTo>
                <a:lnTo>
                  <a:pt x="174190" y="121827"/>
                </a:lnTo>
                <a:lnTo>
                  <a:pt x="179970" y="135425"/>
                </a:lnTo>
                <a:lnTo>
                  <a:pt x="185714" y="147819"/>
                </a:lnTo>
                <a:lnTo>
                  <a:pt x="191442" y="159678"/>
                </a:lnTo>
                <a:lnTo>
                  <a:pt x="194623" y="173838"/>
                </a:lnTo>
                <a:lnTo>
                  <a:pt x="195471" y="181615"/>
                </a:lnTo>
                <a:lnTo>
                  <a:pt x="198953" y="195336"/>
                </a:lnTo>
                <a:lnTo>
                  <a:pt x="202723" y="208736"/>
                </a:lnTo>
                <a:lnTo>
                  <a:pt x="203729" y="216310"/>
                </a:lnTo>
                <a:lnTo>
                  <a:pt x="204399" y="224217"/>
                </a:lnTo>
                <a:lnTo>
                  <a:pt x="205144" y="238083"/>
                </a:lnTo>
                <a:lnTo>
                  <a:pt x="205475" y="251547"/>
                </a:lnTo>
                <a:lnTo>
                  <a:pt x="205705" y="291853"/>
                </a:lnTo>
                <a:lnTo>
                  <a:pt x="203184" y="306243"/>
                </a:lnTo>
                <a:lnTo>
                  <a:pt x="198889" y="318988"/>
                </a:lnTo>
                <a:lnTo>
                  <a:pt x="191115" y="337826"/>
                </a:lnTo>
                <a:lnTo>
                  <a:pt x="185587" y="353028"/>
                </a:lnTo>
                <a:lnTo>
                  <a:pt x="179956" y="366769"/>
                </a:lnTo>
                <a:lnTo>
                  <a:pt x="174278" y="379226"/>
                </a:lnTo>
                <a:lnTo>
                  <a:pt x="168579" y="391113"/>
                </a:lnTo>
                <a:lnTo>
                  <a:pt x="162871" y="400205"/>
                </a:lnTo>
                <a:lnTo>
                  <a:pt x="160016" y="403964"/>
                </a:lnTo>
                <a:lnTo>
                  <a:pt x="156207" y="408375"/>
                </a:lnTo>
                <a:lnTo>
                  <a:pt x="151763" y="413220"/>
                </a:lnTo>
                <a:lnTo>
                  <a:pt x="138946" y="426601"/>
                </a:lnTo>
                <a:lnTo>
                  <a:pt x="117261" y="448509"/>
                </a:lnTo>
                <a:lnTo>
                  <a:pt x="114369" y="450454"/>
                </a:lnTo>
                <a:lnTo>
                  <a:pt x="108615" y="452615"/>
                </a:lnTo>
                <a:lnTo>
                  <a:pt x="102883" y="453575"/>
                </a:lnTo>
                <a:lnTo>
                  <a:pt x="100022" y="453831"/>
                </a:lnTo>
                <a:lnTo>
                  <a:pt x="97161" y="454954"/>
                </a:lnTo>
                <a:lnTo>
                  <a:pt x="91442" y="458742"/>
                </a:lnTo>
                <a:lnTo>
                  <a:pt x="85726" y="461061"/>
                </a:lnTo>
                <a:lnTo>
                  <a:pt x="77152" y="4629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203"/>
          <p:cNvSpPr/>
          <p:nvPr/>
        </p:nvSpPr>
        <p:spPr>
          <a:xfrm>
            <a:off x="338419" y="4997767"/>
            <a:ext cx="255941" cy="607284"/>
          </a:xfrm>
          <a:custGeom>
            <a:avLst/>
            <a:gdLst/>
            <a:ahLst/>
            <a:cxnLst/>
            <a:rect l="0" t="0" r="0" b="0"/>
            <a:pathLst>
              <a:path w="255941" h="607284">
                <a:moveTo>
                  <a:pt x="255940" y="0"/>
                </a:moveTo>
                <a:lnTo>
                  <a:pt x="226999" y="0"/>
                </a:lnTo>
                <a:lnTo>
                  <a:pt x="223311" y="953"/>
                </a:lnTo>
                <a:lnTo>
                  <a:pt x="218948" y="2540"/>
                </a:lnTo>
                <a:lnTo>
                  <a:pt x="214134" y="4551"/>
                </a:lnTo>
                <a:lnTo>
                  <a:pt x="206245" y="6785"/>
                </a:lnTo>
                <a:lnTo>
                  <a:pt x="202807" y="7381"/>
                </a:lnTo>
                <a:lnTo>
                  <a:pt x="196448" y="10583"/>
                </a:lnTo>
                <a:lnTo>
                  <a:pt x="193419" y="12770"/>
                </a:lnTo>
                <a:lnTo>
                  <a:pt x="187513" y="15201"/>
                </a:lnTo>
                <a:lnTo>
                  <a:pt x="180761" y="17233"/>
                </a:lnTo>
                <a:lnTo>
                  <a:pt x="176293" y="19109"/>
                </a:lnTo>
                <a:lnTo>
                  <a:pt x="171410" y="21312"/>
                </a:lnTo>
                <a:lnTo>
                  <a:pt x="163444" y="26299"/>
                </a:lnTo>
                <a:lnTo>
                  <a:pt x="156728" y="31691"/>
                </a:lnTo>
                <a:lnTo>
                  <a:pt x="150569" y="37262"/>
                </a:lnTo>
                <a:lnTo>
                  <a:pt x="137195" y="50305"/>
                </a:lnTo>
                <a:lnTo>
                  <a:pt x="104354" y="83020"/>
                </a:lnTo>
                <a:lnTo>
                  <a:pt x="99637" y="89636"/>
                </a:lnTo>
                <a:lnTo>
                  <a:pt x="91858" y="104608"/>
                </a:lnTo>
                <a:lnTo>
                  <a:pt x="87497" y="111649"/>
                </a:lnTo>
                <a:lnTo>
                  <a:pt x="82685" y="118248"/>
                </a:lnTo>
                <a:lnTo>
                  <a:pt x="77572" y="124552"/>
                </a:lnTo>
                <a:lnTo>
                  <a:pt x="73210" y="131612"/>
                </a:lnTo>
                <a:lnTo>
                  <a:pt x="65825" y="147077"/>
                </a:lnTo>
                <a:lnTo>
                  <a:pt x="59367" y="160935"/>
                </a:lnTo>
                <a:lnTo>
                  <a:pt x="52369" y="174397"/>
                </a:lnTo>
                <a:lnTo>
                  <a:pt x="47836" y="181987"/>
                </a:lnTo>
                <a:lnTo>
                  <a:pt x="42909" y="189905"/>
                </a:lnTo>
                <a:lnTo>
                  <a:pt x="37435" y="203782"/>
                </a:lnTo>
                <a:lnTo>
                  <a:pt x="34049" y="217253"/>
                </a:lnTo>
                <a:lnTo>
                  <a:pt x="29370" y="232764"/>
                </a:lnTo>
                <a:lnTo>
                  <a:pt x="21380" y="257562"/>
                </a:lnTo>
                <a:lnTo>
                  <a:pt x="15801" y="271952"/>
                </a:lnTo>
                <a:lnTo>
                  <a:pt x="12980" y="278457"/>
                </a:lnTo>
                <a:lnTo>
                  <a:pt x="9846" y="293304"/>
                </a:lnTo>
                <a:lnTo>
                  <a:pt x="8452" y="309428"/>
                </a:lnTo>
                <a:lnTo>
                  <a:pt x="7833" y="326118"/>
                </a:lnTo>
                <a:lnTo>
                  <a:pt x="5018" y="340521"/>
                </a:lnTo>
                <a:lnTo>
                  <a:pt x="1544" y="353273"/>
                </a:lnTo>
                <a:lnTo>
                  <a:pt x="0" y="365290"/>
                </a:lnTo>
                <a:lnTo>
                  <a:pt x="1854" y="379522"/>
                </a:lnTo>
                <a:lnTo>
                  <a:pt x="4901" y="394419"/>
                </a:lnTo>
                <a:lnTo>
                  <a:pt x="6255" y="407390"/>
                </a:lnTo>
                <a:lnTo>
                  <a:pt x="11568" y="425403"/>
                </a:lnTo>
                <a:lnTo>
                  <a:pt x="19175" y="442804"/>
                </a:lnTo>
                <a:lnTo>
                  <a:pt x="22124" y="454294"/>
                </a:lnTo>
                <a:lnTo>
                  <a:pt x="24387" y="465751"/>
                </a:lnTo>
                <a:lnTo>
                  <a:pt x="31016" y="482912"/>
                </a:lnTo>
                <a:lnTo>
                  <a:pt x="39013" y="499108"/>
                </a:lnTo>
                <a:lnTo>
                  <a:pt x="44593" y="506941"/>
                </a:lnTo>
                <a:lnTo>
                  <a:pt x="48367" y="511316"/>
                </a:lnTo>
                <a:lnTo>
                  <a:pt x="52788" y="516137"/>
                </a:lnTo>
                <a:lnTo>
                  <a:pt x="57641" y="521256"/>
                </a:lnTo>
                <a:lnTo>
                  <a:pt x="65572" y="532024"/>
                </a:lnTo>
                <a:lnTo>
                  <a:pt x="72272" y="542208"/>
                </a:lnTo>
                <a:lnTo>
                  <a:pt x="78425" y="549909"/>
                </a:lnTo>
                <a:lnTo>
                  <a:pt x="84335" y="559046"/>
                </a:lnTo>
                <a:lnTo>
                  <a:pt x="87244" y="564150"/>
                </a:lnTo>
                <a:lnTo>
                  <a:pt x="90136" y="567552"/>
                </a:lnTo>
                <a:lnTo>
                  <a:pt x="93017" y="569821"/>
                </a:lnTo>
                <a:lnTo>
                  <a:pt x="95890" y="571333"/>
                </a:lnTo>
                <a:lnTo>
                  <a:pt x="101622" y="578093"/>
                </a:lnTo>
                <a:lnTo>
                  <a:pt x="107344" y="586496"/>
                </a:lnTo>
                <a:lnTo>
                  <a:pt x="113063" y="593405"/>
                </a:lnTo>
                <a:lnTo>
                  <a:pt x="115921" y="595628"/>
                </a:lnTo>
                <a:lnTo>
                  <a:pt x="121637" y="598099"/>
                </a:lnTo>
                <a:lnTo>
                  <a:pt x="127353" y="601737"/>
                </a:lnTo>
                <a:lnTo>
                  <a:pt x="130210" y="604041"/>
                </a:lnTo>
                <a:lnTo>
                  <a:pt x="134020" y="605576"/>
                </a:lnTo>
                <a:lnTo>
                  <a:pt x="138465" y="606600"/>
                </a:lnTo>
                <a:lnTo>
                  <a:pt x="143334" y="607283"/>
                </a:lnTo>
                <a:lnTo>
                  <a:pt x="147532" y="606785"/>
                </a:lnTo>
                <a:lnTo>
                  <a:pt x="151283" y="605501"/>
                </a:lnTo>
                <a:lnTo>
                  <a:pt x="157991" y="602487"/>
                </a:lnTo>
                <a:lnTo>
                  <a:pt x="164147" y="601147"/>
                </a:lnTo>
                <a:lnTo>
                  <a:pt x="170215" y="600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204"/>
          <p:cNvSpPr/>
          <p:nvPr/>
        </p:nvSpPr>
        <p:spPr>
          <a:xfrm>
            <a:off x="457199" y="5289232"/>
            <a:ext cx="394336" cy="25687"/>
          </a:xfrm>
          <a:custGeom>
            <a:avLst/>
            <a:gdLst/>
            <a:ahLst/>
            <a:cxnLst/>
            <a:rect l="0" t="0" r="0" b="0"/>
            <a:pathLst>
              <a:path w="394336" h="25687">
                <a:moveTo>
                  <a:pt x="0" y="0"/>
                </a:moveTo>
                <a:lnTo>
                  <a:pt x="39743" y="0"/>
                </a:lnTo>
                <a:lnTo>
                  <a:pt x="42688" y="953"/>
                </a:lnTo>
                <a:lnTo>
                  <a:pt x="46556" y="2540"/>
                </a:lnTo>
                <a:lnTo>
                  <a:pt x="51040" y="4551"/>
                </a:lnTo>
                <a:lnTo>
                  <a:pt x="56887" y="5892"/>
                </a:lnTo>
                <a:lnTo>
                  <a:pt x="63642" y="6785"/>
                </a:lnTo>
                <a:lnTo>
                  <a:pt x="71003" y="7381"/>
                </a:lnTo>
                <a:lnTo>
                  <a:pt x="77816" y="7778"/>
                </a:lnTo>
                <a:lnTo>
                  <a:pt x="90465" y="8219"/>
                </a:lnTo>
                <a:lnTo>
                  <a:pt x="108297" y="8468"/>
                </a:lnTo>
                <a:lnTo>
                  <a:pt x="218700" y="8572"/>
                </a:lnTo>
                <a:lnTo>
                  <a:pt x="224858" y="9525"/>
                </a:lnTo>
                <a:lnTo>
                  <a:pt x="230868" y="11112"/>
                </a:lnTo>
                <a:lnTo>
                  <a:pt x="236780" y="13124"/>
                </a:lnTo>
                <a:lnTo>
                  <a:pt x="242626" y="14464"/>
                </a:lnTo>
                <a:lnTo>
                  <a:pt x="248428" y="15358"/>
                </a:lnTo>
                <a:lnTo>
                  <a:pt x="254201" y="15954"/>
                </a:lnTo>
                <a:lnTo>
                  <a:pt x="265696" y="16616"/>
                </a:lnTo>
                <a:lnTo>
                  <a:pt x="271428" y="16792"/>
                </a:lnTo>
                <a:lnTo>
                  <a:pt x="277155" y="17863"/>
                </a:lnTo>
                <a:lnTo>
                  <a:pt x="282878" y="19528"/>
                </a:lnTo>
                <a:lnTo>
                  <a:pt x="288598" y="21591"/>
                </a:lnTo>
                <a:lnTo>
                  <a:pt x="294316" y="22967"/>
                </a:lnTo>
                <a:lnTo>
                  <a:pt x="300033" y="23884"/>
                </a:lnTo>
                <a:lnTo>
                  <a:pt x="305750" y="24495"/>
                </a:lnTo>
                <a:lnTo>
                  <a:pt x="312418" y="24902"/>
                </a:lnTo>
                <a:lnTo>
                  <a:pt x="327448" y="25356"/>
                </a:lnTo>
                <a:lnTo>
                  <a:pt x="348597" y="25646"/>
                </a:lnTo>
                <a:lnTo>
                  <a:pt x="362577" y="25686"/>
                </a:lnTo>
                <a:lnTo>
                  <a:pt x="368401" y="24744"/>
                </a:lnTo>
                <a:lnTo>
                  <a:pt x="373236" y="23164"/>
                </a:lnTo>
                <a:lnTo>
                  <a:pt x="377411" y="21158"/>
                </a:lnTo>
                <a:lnTo>
                  <a:pt x="381148" y="19820"/>
                </a:lnTo>
                <a:lnTo>
                  <a:pt x="384591" y="18928"/>
                </a:lnTo>
                <a:lnTo>
                  <a:pt x="39433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205"/>
          <p:cNvSpPr/>
          <p:nvPr/>
        </p:nvSpPr>
        <p:spPr>
          <a:xfrm>
            <a:off x="903074" y="5134927"/>
            <a:ext cx="342796" cy="308611"/>
          </a:xfrm>
          <a:custGeom>
            <a:avLst/>
            <a:gdLst/>
            <a:ahLst/>
            <a:cxnLst/>
            <a:rect l="0" t="0" r="0" b="0"/>
            <a:pathLst>
              <a:path w="342796" h="308611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3"/>
                </a:lnTo>
                <a:lnTo>
                  <a:pt x="6694" y="2540"/>
                </a:lnTo>
                <a:lnTo>
                  <a:pt x="7286" y="4551"/>
                </a:lnTo>
                <a:lnTo>
                  <a:pt x="8632" y="5892"/>
                </a:lnTo>
                <a:lnTo>
                  <a:pt x="10482" y="6785"/>
                </a:lnTo>
                <a:lnTo>
                  <a:pt x="12668" y="7381"/>
                </a:lnTo>
                <a:lnTo>
                  <a:pt x="17637" y="10583"/>
                </a:lnTo>
                <a:lnTo>
                  <a:pt x="25790" y="17741"/>
                </a:lnTo>
                <a:lnTo>
                  <a:pt x="34238" y="25894"/>
                </a:lnTo>
                <a:lnTo>
                  <a:pt x="40876" y="31511"/>
                </a:lnTo>
                <a:lnTo>
                  <a:pt x="50177" y="37182"/>
                </a:lnTo>
                <a:lnTo>
                  <a:pt x="58120" y="42878"/>
                </a:lnTo>
                <a:lnTo>
                  <a:pt x="65778" y="49537"/>
                </a:lnTo>
                <a:lnTo>
                  <a:pt x="75532" y="58847"/>
                </a:lnTo>
                <a:lnTo>
                  <a:pt x="81752" y="63043"/>
                </a:lnTo>
                <a:lnTo>
                  <a:pt x="88757" y="66794"/>
                </a:lnTo>
                <a:lnTo>
                  <a:pt x="96284" y="70247"/>
                </a:lnTo>
                <a:lnTo>
                  <a:pt x="102254" y="74454"/>
                </a:lnTo>
                <a:lnTo>
                  <a:pt x="107187" y="79163"/>
                </a:lnTo>
                <a:lnTo>
                  <a:pt x="111428" y="84208"/>
                </a:lnTo>
                <a:lnTo>
                  <a:pt x="116161" y="89476"/>
                </a:lnTo>
                <a:lnTo>
                  <a:pt x="126499" y="100410"/>
                </a:lnTo>
                <a:lnTo>
                  <a:pt x="177083" y="151458"/>
                </a:lnTo>
                <a:lnTo>
                  <a:pt x="181838" y="157170"/>
                </a:lnTo>
                <a:lnTo>
                  <a:pt x="185961" y="162882"/>
                </a:lnTo>
                <a:lnTo>
                  <a:pt x="189661" y="168596"/>
                </a:lnTo>
                <a:lnTo>
                  <a:pt x="194034" y="174310"/>
                </a:lnTo>
                <a:lnTo>
                  <a:pt x="198853" y="180024"/>
                </a:lnTo>
                <a:lnTo>
                  <a:pt x="203972" y="185739"/>
                </a:lnTo>
                <a:lnTo>
                  <a:pt x="208336" y="191454"/>
                </a:lnTo>
                <a:lnTo>
                  <a:pt x="212199" y="197168"/>
                </a:lnTo>
                <a:lnTo>
                  <a:pt x="215726" y="202883"/>
                </a:lnTo>
                <a:lnTo>
                  <a:pt x="224725" y="211773"/>
                </a:lnTo>
                <a:lnTo>
                  <a:pt x="229792" y="215477"/>
                </a:lnTo>
                <a:lnTo>
                  <a:pt x="237962" y="224672"/>
                </a:lnTo>
                <a:lnTo>
                  <a:pt x="241474" y="229792"/>
                </a:lnTo>
                <a:lnTo>
                  <a:pt x="245720" y="235110"/>
                </a:lnTo>
                <a:lnTo>
                  <a:pt x="250456" y="240560"/>
                </a:lnTo>
                <a:lnTo>
                  <a:pt x="259846" y="250743"/>
                </a:lnTo>
                <a:lnTo>
                  <a:pt x="270487" y="261831"/>
                </a:lnTo>
                <a:lnTo>
                  <a:pt x="302780" y="294310"/>
                </a:lnTo>
                <a:lnTo>
                  <a:pt x="305641" y="296220"/>
                </a:lnTo>
                <a:lnTo>
                  <a:pt x="314218" y="299859"/>
                </a:lnTo>
                <a:lnTo>
                  <a:pt x="322792" y="305594"/>
                </a:lnTo>
                <a:lnTo>
                  <a:pt x="328508" y="307270"/>
                </a:lnTo>
                <a:lnTo>
                  <a:pt x="338985" y="308345"/>
                </a:lnTo>
                <a:lnTo>
                  <a:pt x="342795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206"/>
          <p:cNvSpPr/>
          <p:nvPr/>
        </p:nvSpPr>
        <p:spPr>
          <a:xfrm>
            <a:off x="962977" y="5083845"/>
            <a:ext cx="282893" cy="449944"/>
          </a:xfrm>
          <a:custGeom>
            <a:avLst/>
            <a:gdLst/>
            <a:ahLst/>
            <a:cxnLst/>
            <a:rect l="0" t="0" r="0" b="0"/>
            <a:pathLst>
              <a:path w="282893" h="449944">
                <a:moveTo>
                  <a:pt x="282892" y="8220"/>
                </a:moveTo>
                <a:lnTo>
                  <a:pt x="278341" y="8220"/>
                </a:lnTo>
                <a:lnTo>
                  <a:pt x="276049" y="7267"/>
                </a:lnTo>
                <a:lnTo>
                  <a:pt x="267292" y="838"/>
                </a:lnTo>
                <a:lnTo>
                  <a:pt x="266205" y="0"/>
                </a:lnTo>
                <a:lnTo>
                  <a:pt x="258994" y="6561"/>
                </a:lnTo>
                <a:lnTo>
                  <a:pt x="241057" y="24359"/>
                </a:lnTo>
                <a:lnTo>
                  <a:pt x="233184" y="37300"/>
                </a:lnTo>
                <a:lnTo>
                  <a:pt x="229751" y="44752"/>
                </a:lnTo>
                <a:lnTo>
                  <a:pt x="225557" y="51624"/>
                </a:lnTo>
                <a:lnTo>
                  <a:pt x="220857" y="58111"/>
                </a:lnTo>
                <a:lnTo>
                  <a:pt x="215818" y="64341"/>
                </a:lnTo>
                <a:lnTo>
                  <a:pt x="210553" y="71351"/>
                </a:lnTo>
                <a:lnTo>
                  <a:pt x="199624" y="86761"/>
                </a:lnTo>
                <a:lnTo>
                  <a:pt x="194995" y="94870"/>
                </a:lnTo>
                <a:lnTo>
                  <a:pt x="190957" y="103134"/>
                </a:lnTo>
                <a:lnTo>
                  <a:pt x="187312" y="111501"/>
                </a:lnTo>
                <a:lnTo>
                  <a:pt x="182977" y="118984"/>
                </a:lnTo>
                <a:lnTo>
                  <a:pt x="178182" y="125878"/>
                </a:lnTo>
                <a:lnTo>
                  <a:pt x="173081" y="132378"/>
                </a:lnTo>
                <a:lnTo>
                  <a:pt x="167775" y="139570"/>
                </a:lnTo>
                <a:lnTo>
                  <a:pt x="156799" y="155180"/>
                </a:lnTo>
                <a:lnTo>
                  <a:pt x="139910" y="180033"/>
                </a:lnTo>
                <a:lnTo>
                  <a:pt x="134231" y="189437"/>
                </a:lnTo>
                <a:lnTo>
                  <a:pt x="128539" y="199517"/>
                </a:lnTo>
                <a:lnTo>
                  <a:pt x="117136" y="220876"/>
                </a:lnTo>
                <a:lnTo>
                  <a:pt x="105718" y="243068"/>
                </a:lnTo>
                <a:lnTo>
                  <a:pt x="100959" y="253368"/>
                </a:lnTo>
                <a:lnTo>
                  <a:pt x="96833" y="263092"/>
                </a:lnTo>
                <a:lnTo>
                  <a:pt x="93131" y="272432"/>
                </a:lnTo>
                <a:lnTo>
                  <a:pt x="86476" y="290430"/>
                </a:lnTo>
                <a:lnTo>
                  <a:pt x="83368" y="299230"/>
                </a:lnTo>
                <a:lnTo>
                  <a:pt x="79391" y="307954"/>
                </a:lnTo>
                <a:lnTo>
                  <a:pt x="74835" y="316628"/>
                </a:lnTo>
                <a:lnTo>
                  <a:pt x="65645" y="332932"/>
                </a:lnTo>
                <a:lnTo>
                  <a:pt x="58386" y="346529"/>
                </a:lnTo>
                <a:lnTo>
                  <a:pt x="37220" y="388165"/>
                </a:lnTo>
                <a:lnTo>
                  <a:pt x="31465" y="399652"/>
                </a:lnTo>
                <a:lnTo>
                  <a:pt x="22869" y="412278"/>
                </a:lnTo>
                <a:lnTo>
                  <a:pt x="17149" y="421481"/>
                </a:lnTo>
                <a:lnTo>
                  <a:pt x="12384" y="430969"/>
                </a:lnTo>
                <a:lnTo>
                  <a:pt x="10267" y="438361"/>
                </a:lnTo>
                <a:lnTo>
                  <a:pt x="8749" y="440713"/>
                </a:lnTo>
                <a:lnTo>
                  <a:pt x="6785" y="442281"/>
                </a:lnTo>
                <a:lnTo>
                  <a:pt x="4524" y="443326"/>
                </a:lnTo>
                <a:lnTo>
                  <a:pt x="3016" y="444976"/>
                </a:lnTo>
                <a:lnTo>
                  <a:pt x="2010" y="447028"/>
                </a:lnTo>
                <a:lnTo>
                  <a:pt x="1340" y="449349"/>
                </a:lnTo>
                <a:lnTo>
                  <a:pt x="894" y="449943"/>
                </a:lnTo>
                <a:lnTo>
                  <a:pt x="596" y="449387"/>
                </a:lnTo>
                <a:lnTo>
                  <a:pt x="0" y="445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207"/>
          <p:cNvSpPr/>
          <p:nvPr/>
        </p:nvSpPr>
        <p:spPr>
          <a:xfrm>
            <a:off x="1348739" y="5237798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20400" y="25717"/>
                </a:lnTo>
                <a:lnTo>
                  <a:pt x="23125" y="24764"/>
                </a:lnTo>
                <a:lnTo>
                  <a:pt x="25895" y="23177"/>
                </a:lnTo>
                <a:lnTo>
                  <a:pt x="28693" y="21166"/>
                </a:lnTo>
                <a:lnTo>
                  <a:pt x="32464" y="19825"/>
                </a:lnTo>
                <a:lnTo>
                  <a:pt x="36883" y="18931"/>
                </a:lnTo>
                <a:lnTo>
                  <a:pt x="41734" y="18335"/>
                </a:lnTo>
                <a:lnTo>
                  <a:pt x="46873" y="16986"/>
                </a:lnTo>
                <a:lnTo>
                  <a:pt x="52203" y="15134"/>
                </a:lnTo>
                <a:lnTo>
                  <a:pt x="57663" y="12946"/>
                </a:lnTo>
                <a:lnTo>
                  <a:pt x="63207" y="11488"/>
                </a:lnTo>
                <a:lnTo>
                  <a:pt x="68808" y="10516"/>
                </a:lnTo>
                <a:lnTo>
                  <a:pt x="74447" y="9868"/>
                </a:lnTo>
                <a:lnTo>
                  <a:pt x="81064" y="9436"/>
                </a:lnTo>
                <a:lnTo>
                  <a:pt x="88333" y="9148"/>
                </a:lnTo>
                <a:lnTo>
                  <a:pt x="96036" y="8956"/>
                </a:lnTo>
                <a:lnTo>
                  <a:pt x="103077" y="7875"/>
                </a:lnTo>
                <a:lnTo>
                  <a:pt x="109675" y="6202"/>
                </a:lnTo>
                <a:lnTo>
                  <a:pt x="115980" y="4135"/>
                </a:lnTo>
                <a:lnTo>
                  <a:pt x="122087" y="2756"/>
                </a:lnTo>
                <a:lnTo>
                  <a:pt x="128064" y="1837"/>
                </a:lnTo>
                <a:lnTo>
                  <a:pt x="133954" y="1224"/>
                </a:lnTo>
                <a:lnTo>
                  <a:pt x="140738" y="816"/>
                </a:lnTo>
                <a:lnTo>
                  <a:pt x="155895" y="362"/>
                </a:lnTo>
                <a:lnTo>
                  <a:pt x="188052" y="47"/>
                </a:lnTo>
                <a:lnTo>
                  <a:pt x="262888" y="0"/>
                </a:lnTo>
                <a:lnTo>
                  <a:pt x="267651" y="952"/>
                </a:lnTo>
                <a:lnTo>
                  <a:pt x="271779" y="2539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208"/>
          <p:cNvSpPr/>
          <p:nvPr/>
        </p:nvSpPr>
        <p:spPr>
          <a:xfrm>
            <a:off x="1708784" y="5066347"/>
            <a:ext cx="77154" cy="368619"/>
          </a:xfrm>
          <a:custGeom>
            <a:avLst/>
            <a:gdLst/>
            <a:ahLst/>
            <a:cxnLst/>
            <a:rect l="0" t="0" r="0" b="0"/>
            <a:pathLst>
              <a:path w="77154" h="368619">
                <a:moveTo>
                  <a:pt x="0" y="0"/>
                </a:moveTo>
                <a:lnTo>
                  <a:pt x="0" y="4551"/>
                </a:lnTo>
                <a:lnTo>
                  <a:pt x="953" y="7797"/>
                </a:lnTo>
                <a:lnTo>
                  <a:pt x="2541" y="11865"/>
                </a:lnTo>
                <a:lnTo>
                  <a:pt x="4551" y="16483"/>
                </a:lnTo>
                <a:lnTo>
                  <a:pt x="6786" y="24153"/>
                </a:lnTo>
                <a:lnTo>
                  <a:pt x="7779" y="31690"/>
                </a:lnTo>
                <a:lnTo>
                  <a:pt x="8220" y="41390"/>
                </a:lnTo>
                <a:lnTo>
                  <a:pt x="8503" y="69030"/>
                </a:lnTo>
                <a:lnTo>
                  <a:pt x="8564" y="104247"/>
                </a:lnTo>
                <a:lnTo>
                  <a:pt x="9519" y="112360"/>
                </a:lnTo>
                <a:lnTo>
                  <a:pt x="11109" y="120627"/>
                </a:lnTo>
                <a:lnTo>
                  <a:pt x="13121" y="128995"/>
                </a:lnTo>
                <a:lnTo>
                  <a:pt x="15415" y="137432"/>
                </a:lnTo>
                <a:lnTo>
                  <a:pt x="20504" y="154426"/>
                </a:lnTo>
                <a:lnTo>
                  <a:pt x="28724" y="180059"/>
                </a:lnTo>
                <a:lnTo>
                  <a:pt x="30579" y="188619"/>
                </a:lnTo>
                <a:lnTo>
                  <a:pt x="31816" y="197184"/>
                </a:lnTo>
                <a:lnTo>
                  <a:pt x="32641" y="205750"/>
                </a:lnTo>
                <a:lnTo>
                  <a:pt x="34143" y="214320"/>
                </a:lnTo>
                <a:lnTo>
                  <a:pt x="36097" y="222890"/>
                </a:lnTo>
                <a:lnTo>
                  <a:pt x="38352" y="231461"/>
                </a:lnTo>
                <a:lnTo>
                  <a:pt x="40809" y="239080"/>
                </a:lnTo>
                <a:lnTo>
                  <a:pt x="43398" y="246064"/>
                </a:lnTo>
                <a:lnTo>
                  <a:pt x="46077" y="252625"/>
                </a:lnTo>
                <a:lnTo>
                  <a:pt x="47863" y="259857"/>
                </a:lnTo>
                <a:lnTo>
                  <a:pt x="49054" y="267535"/>
                </a:lnTo>
                <a:lnTo>
                  <a:pt x="49848" y="275512"/>
                </a:lnTo>
                <a:lnTo>
                  <a:pt x="50377" y="282735"/>
                </a:lnTo>
                <a:lnTo>
                  <a:pt x="50730" y="289455"/>
                </a:lnTo>
                <a:lnTo>
                  <a:pt x="50965" y="295840"/>
                </a:lnTo>
                <a:lnTo>
                  <a:pt x="52074" y="301050"/>
                </a:lnTo>
                <a:lnTo>
                  <a:pt x="53766" y="305474"/>
                </a:lnTo>
                <a:lnTo>
                  <a:pt x="58187" y="313884"/>
                </a:lnTo>
                <a:lnTo>
                  <a:pt x="63326" y="323972"/>
                </a:lnTo>
                <a:lnTo>
                  <a:pt x="65077" y="328376"/>
                </a:lnTo>
                <a:lnTo>
                  <a:pt x="67024" y="335810"/>
                </a:lnTo>
                <a:lnTo>
                  <a:pt x="68119" y="345350"/>
                </a:lnTo>
                <a:lnTo>
                  <a:pt x="68489" y="356155"/>
                </a:lnTo>
                <a:lnTo>
                  <a:pt x="68540" y="358316"/>
                </a:lnTo>
                <a:lnTo>
                  <a:pt x="69506" y="359845"/>
                </a:lnTo>
                <a:lnTo>
                  <a:pt x="71102" y="361817"/>
                </a:lnTo>
                <a:lnTo>
                  <a:pt x="77153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209"/>
          <p:cNvSpPr/>
          <p:nvPr/>
        </p:nvSpPr>
        <p:spPr>
          <a:xfrm>
            <a:off x="1794509" y="4941635"/>
            <a:ext cx="274169" cy="553338"/>
          </a:xfrm>
          <a:custGeom>
            <a:avLst/>
            <a:gdLst/>
            <a:ahLst/>
            <a:cxnLst/>
            <a:rect l="0" t="0" r="0" b="0"/>
            <a:pathLst>
              <a:path w="274169" h="553338">
                <a:moveTo>
                  <a:pt x="0" y="21842"/>
                </a:moveTo>
                <a:lnTo>
                  <a:pt x="0" y="13623"/>
                </a:lnTo>
                <a:lnTo>
                  <a:pt x="4551" y="8823"/>
                </a:lnTo>
                <a:lnTo>
                  <a:pt x="6845" y="7448"/>
                </a:lnTo>
                <a:lnTo>
                  <a:pt x="15575" y="4559"/>
                </a:lnTo>
                <a:lnTo>
                  <a:pt x="19909" y="2700"/>
                </a:lnTo>
                <a:lnTo>
                  <a:pt x="24703" y="509"/>
                </a:lnTo>
                <a:lnTo>
                  <a:pt x="29804" y="0"/>
                </a:lnTo>
                <a:lnTo>
                  <a:pt x="35109" y="613"/>
                </a:lnTo>
                <a:lnTo>
                  <a:pt x="40551" y="1975"/>
                </a:lnTo>
                <a:lnTo>
                  <a:pt x="45132" y="2882"/>
                </a:lnTo>
                <a:lnTo>
                  <a:pt x="52761" y="3890"/>
                </a:lnTo>
                <a:lnTo>
                  <a:pt x="57082" y="5112"/>
                </a:lnTo>
                <a:lnTo>
                  <a:pt x="61867" y="6878"/>
                </a:lnTo>
                <a:lnTo>
                  <a:pt x="66963" y="9009"/>
                </a:lnTo>
                <a:lnTo>
                  <a:pt x="72265" y="11382"/>
                </a:lnTo>
                <a:lnTo>
                  <a:pt x="83235" y="16558"/>
                </a:lnTo>
                <a:lnTo>
                  <a:pt x="89780" y="19272"/>
                </a:lnTo>
                <a:lnTo>
                  <a:pt x="97001" y="22034"/>
                </a:lnTo>
                <a:lnTo>
                  <a:pt x="104673" y="24828"/>
                </a:lnTo>
                <a:lnTo>
                  <a:pt x="111692" y="27643"/>
                </a:lnTo>
                <a:lnTo>
                  <a:pt x="118276" y="30471"/>
                </a:lnTo>
                <a:lnTo>
                  <a:pt x="124571" y="33310"/>
                </a:lnTo>
                <a:lnTo>
                  <a:pt x="131625" y="37107"/>
                </a:lnTo>
                <a:lnTo>
                  <a:pt x="139185" y="41544"/>
                </a:lnTo>
                <a:lnTo>
                  <a:pt x="147083" y="46407"/>
                </a:lnTo>
                <a:lnTo>
                  <a:pt x="154253" y="51554"/>
                </a:lnTo>
                <a:lnTo>
                  <a:pt x="160938" y="56890"/>
                </a:lnTo>
                <a:lnTo>
                  <a:pt x="167299" y="62352"/>
                </a:lnTo>
                <a:lnTo>
                  <a:pt x="173446" y="67899"/>
                </a:lnTo>
                <a:lnTo>
                  <a:pt x="185355" y="79142"/>
                </a:lnTo>
                <a:lnTo>
                  <a:pt x="202770" y="96181"/>
                </a:lnTo>
                <a:lnTo>
                  <a:pt x="208523" y="102834"/>
                </a:lnTo>
                <a:lnTo>
                  <a:pt x="214262" y="110127"/>
                </a:lnTo>
                <a:lnTo>
                  <a:pt x="219994" y="117846"/>
                </a:lnTo>
                <a:lnTo>
                  <a:pt x="231443" y="134043"/>
                </a:lnTo>
                <a:lnTo>
                  <a:pt x="237163" y="142363"/>
                </a:lnTo>
                <a:lnTo>
                  <a:pt x="241929" y="151719"/>
                </a:lnTo>
                <a:lnTo>
                  <a:pt x="246059" y="161767"/>
                </a:lnTo>
                <a:lnTo>
                  <a:pt x="259530" y="200717"/>
                </a:lnTo>
                <a:lnTo>
                  <a:pt x="262555" y="210625"/>
                </a:lnTo>
                <a:lnTo>
                  <a:pt x="268457" y="231793"/>
                </a:lnTo>
                <a:lnTo>
                  <a:pt x="270411" y="242772"/>
                </a:lnTo>
                <a:lnTo>
                  <a:pt x="271714" y="253901"/>
                </a:lnTo>
                <a:lnTo>
                  <a:pt x="272583" y="265131"/>
                </a:lnTo>
                <a:lnTo>
                  <a:pt x="273162" y="276427"/>
                </a:lnTo>
                <a:lnTo>
                  <a:pt x="273806" y="299138"/>
                </a:lnTo>
                <a:lnTo>
                  <a:pt x="274168" y="333345"/>
                </a:lnTo>
                <a:lnTo>
                  <a:pt x="273266" y="343810"/>
                </a:lnTo>
                <a:lnTo>
                  <a:pt x="271713" y="353646"/>
                </a:lnTo>
                <a:lnTo>
                  <a:pt x="267447" y="373146"/>
                </a:lnTo>
                <a:lnTo>
                  <a:pt x="262375" y="394512"/>
                </a:lnTo>
                <a:lnTo>
                  <a:pt x="259690" y="404591"/>
                </a:lnTo>
                <a:lnTo>
                  <a:pt x="254165" y="423410"/>
                </a:lnTo>
                <a:lnTo>
                  <a:pt x="245700" y="450071"/>
                </a:lnTo>
                <a:lnTo>
                  <a:pt x="240011" y="464896"/>
                </a:lnTo>
                <a:lnTo>
                  <a:pt x="233354" y="477835"/>
                </a:lnTo>
                <a:lnTo>
                  <a:pt x="228912" y="483952"/>
                </a:lnTo>
                <a:lnTo>
                  <a:pt x="224046" y="489935"/>
                </a:lnTo>
                <a:lnTo>
                  <a:pt x="216099" y="501664"/>
                </a:lnTo>
                <a:lnTo>
                  <a:pt x="209391" y="512273"/>
                </a:lnTo>
                <a:lnTo>
                  <a:pt x="203236" y="520164"/>
                </a:lnTo>
                <a:lnTo>
                  <a:pt x="197325" y="526846"/>
                </a:lnTo>
                <a:lnTo>
                  <a:pt x="194415" y="529962"/>
                </a:lnTo>
                <a:lnTo>
                  <a:pt x="191523" y="532038"/>
                </a:lnTo>
                <a:lnTo>
                  <a:pt x="185769" y="534346"/>
                </a:lnTo>
                <a:lnTo>
                  <a:pt x="180037" y="537912"/>
                </a:lnTo>
                <a:lnTo>
                  <a:pt x="173146" y="543411"/>
                </a:lnTo>
                <a:lnTo>
                  <a:pt x="169664" y="544163"/>
                </a:lnTo>
                <a:lnTo>
                  <a:pt x="162888" y="544764"/>
                </a:lnTo>
                <a:lnTo>
                  <a:pt x="167432" y="544764"/>
                </a:lnTo>
                <a:lnTo>
                  <a:pt x="169724" y="545717"/>
                </a:lnTo>
                <a:lnTo>
                  <a:pt x="177706" y="551550"/>
                </a:lnTo>
                <a:lnTo>
                  <a:pt x="180023" y="5533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210"/>
          <p:cNvSpPr/>
          <p:nvPr/>
        </p:nvSpPr>
        <p:spPr>
          <a:xfrm>
            <a:off x="2284492" y="4877752"/>
            <a:ext cx="212963" cy="582823"/>
          </a:xfrm>
          <a:custGeom>
            <a:avLst/>
            <a:gdLst/>
            <a:ahLst/>
            <a:cxnLst/>
            <a:rect l="0" t="0" r="0" b="0"/>
            <a:pathLst>
              <a:path w="212963" h="582823">
                <a:moveTo>
                  <a:pt x="212962" y="0"/>
                </a:moveTo>
                <a:lnTo>
                  <a:pt x="191380" y="0"/>
                </a:lnTo>
                <a:lnTo>
                  <a:pt x="190002" y="953"/>
                </a:lnTo>
                <a:lnTo>
                  <a:pt x="189083" y="2540"/>
                </a:lnTo>
                <a:lnTo>
                  <a:pt x="188062" y="6844"/>
                </a:lnTo>
                <a:lnTo>
                  <a:pt x="187608" y="11932"/>
                </a:lnTo>
                <a:lnTo>
                  <a:pt x="186534" y="14622"/>
                </a:lnTo>
                <a:lnTo>
                  <a:pt x="180473" y="23911"/>
                </a:lnTo>
                <a:lnTo>
                  <a:pt x="175345" y="33170"/>
                </a:lnTo>
                <a:lnTo>
                  <a:pt x="171691" y="38306"/>
                </a:lnTo>
                <a:lnTo>
                  <a:pt x="167351" y="43635"/>
                </a:lnTo>
                <a:lnTo>
                  <a:pt x="162553" y="49092"/>
                </a:lnTo>
                <a:lnTo>
                  <a:pt x="158401" y="54636"/>
                </a:lnTo>
                <a:lnTo>
                  <a:pt x="154681" y="60236"/>
                </a:lnTo>
                <a:lnTo>
                  <a:pt x="151248" y="65875"/>
                </a:lnTo>
                <a:lnTo>
                  <a:pt x="142354" y="79760"/>
                </a:lnTo>
                <a:lnTo>
                  <a:pt x="137315" y="87464"/>
                </a:lnTo>
                <a:lnTo>
                  <a:pt x="132051" y="94504"/>
                </a:lnTo>
                <a:lnTo>
                  <a:pt x="126636" y="101103"/>
                </a:lnTo>
                <a:lnTo>
                  <a:pt x="121122" y="107407"/>
                </a:lnTo>
                <a:lnTo>
                  <a:pt x="116493" y="114467"/>
                </a:lnTo>
                <a:lnTo>
                  <a:pt x="112454" y="122031"/>
                </a:lnTo>
                <a:lnTo>
                  <a:pt x="108809" y="129932"/>
                </a:lnTo>
                <a:lnTo>
                  <a:pt x="103522" y="139009"/>
                </a:lnTo>
                <a:lnTo>
                  <a:pt x="97140" y="148870"/>
                </a:lnTo>
                <a:lnTo>
                  <a:pt x="70915" y="187522"/>
                </a:lnTo>
                <a:lnTo>
                  <a:pt x="65877" y="196452"/>
                </a:lnTo>
                <a:lnTo>
                  <a:pt x="61565" y="205263"/>
                </a:lnTo>
                <a:lnTo>
                  <a:pt x="57739" y="213994"/>
                </a:lnTo>
                <a:lnTo>
                  <a:pt x="54235" y="222673"/>
                </a:lnTo>
                <a:lnTo>
                  <a:pt x="47802" y="239936"/>
                </a:lnTo>
                <a:lnTo>
                  <a:pt x="43800" y="248540"/>
                </a:lnTo>
                <a:lnTo>
                  <a:pt x="39228" y="257133"/>
                </a:lnTo>
                <a:lnTo>
                  <a:pt x="34274" y="265720"/>
                </a:lnTo>
                <a:lnTo>
                  <a:pt x="30020" y="274302"/>
                </a:lnTo>
                <a:lnTo>
                  <a:pt x="26231" y="282880"/>
                </a:lnTo>
                <a:lnTo>
                  <a:pt x="22752" y="291457"/>
                </a:lnTo>
                <a:lnTo>
                  <a:pt x="16347" y="308607"/>
                </a:lnTo>
                <a:lnTo>
                  <a:pt x="11278" y="325754"/>
                </a:lnTo>
                <a:lnTo>
                  <a:pt x="9025" y="342899"/>
                </a:lnTo>
                <a:lnTo>
                  <a:pt x="5483" y="360045"/>
                </a:lnTo>
                <a:lnTo>
                  <a:pt x="1687" y="376237"/>
                </a:lnTo>
                <a:lnTo>
                  <a:pt x="0" y="389784"/>
                </a:lnTo>
                <a:lnTo>
                  <a:pt x="1790" y="402155"/>
                </a:lnTo>
                <a:lnTo>
                  <a:pt x="8153" y="419830"/>
                </a:lnTo>
                <a:lnTo>
                  <a:pt x="12399" y="431384"/>
                </a:lnTo>
                <a:lnTo>
                  <a:pt x="15741" y="448598"/>
                </a:lnTo>
                <a:lnTo>
                  <a:pt x="19899" y="460045"/>
                </a:lnTo>
                <a:lnTo>
                  <a:pt x="23293" y="464811"/>
                </a:lnTo>
                <a:lnTo>
                  <a:pt x="27461" y="468942"/>
                </a:lnTo>
                <a:lnTo>
                  <a:pt x="32145" y="472648"/>
                </a:lnTo>
                <a:lnTo>
                  <a:pt x="36220" y="477024"/>
                </a:lnTo>
                <a:lnTo>
                  <a:pt x="39889" y="481846"/>
                </a:lnTo>
                <a:lnTo>
                  <a:pt x="43288" y="486966"/>
                </a:lnTo>
                <a:lnTo>
                  <a:pt x="47458" y="491331"/>
                </a:lnTo>
                <a:lnTo>
                  <a:pt x="52144" y="495194"/>
                </a:lnTo>
                <a:lnTo>
                  <a:pt x="57173" y="498722"/>
                </a:lnTo>
                <a:lnTo>
                  <a:pt x="61478" y="502026"/>
                </a:lnTo>
                <a:lnTo>
                  <a:pt x="65300" y="505182"/>
                </a:lnTo>
                <a:lnTo>
                  <a:pt x="68801" y="508238"/>
                </a:lnTo>
                <a:lnTo>
                  <a:pt x="73040" y="512180"/>
                </a:lnTo>
                <a:lnTo>
                  <a:pt x="90991" y="529655"/>
                </a:lnTo>
                <a:lnTo>
                  <a:pt x="94500" y="533127"/>
                </a:lnTo>
                <a:lnTo>
                  <a:pt x="98745" y="536393"/>
                </a:lnTo>
                <a:lnTo>
                  <a:pt x="103480" y="539523"/>
                </a:lnTo>
                <a:lnTo>
                  <a:pt x="108542" y="542562"/>
                </a:lnTo>
                <a:lnTo>
                  <a:pt x="112869" y="544588"/>
                </a:lnTo>
                <a:lnTo>
                  <a:pt x="116706" y="545939"/>
                </a:lnTo>
                <a:lnTo>
                  <a:pt x="120216" y="546839"/>
                </a:lnTo>
                <a:lnTo>
                  <a:pt x="126657" y="550380"/>
                </a:lnTo>
                <a:lnTo>
                  <a:pt x="132694" y="555128"/>
                </a:lnTo>
                <a:lnTo>
                  <a:pt x="138553" y="560414"/>
                </a:lnTo>
                <a:lnTo>
                  <a:pt x="144332" y="565938"/>
                </a:lnTo>
                <a:lnTo>
                  <a:pt x="147206" y="568745"/>
                </a:lnTo>
                <a:lnTo>
                  <a:pt x="150075" y="570615"/>
                </a:lnTo>
                <a:lnTo>
                  <a:pt x="155802" y="572694"/>
                </a:lnTo>
                <a:lnTo>
                  <a:pt x="159831" y="573865"/>
                </a:lnTo>
                <a:lnTo>
                  <a:pt x="165576" y="578763"/>
                </a:lnTo>
                <a:lnTo>
                  <a:pt x="168036" y="580152"/>
                </a:lnTo>
                <a:lnTo>
                  <a:pt x="173310" y="581695"/>
                </a:lnTo>
                <a:lnTo>
                  <a:pt x="178829" y="582381"/>
                </a:lnTo>
                <a:lnTo>
                  <a:pt x="184457" y="582686"/>
                </a:lnTo>
                <a:lnTo>
                  <a:pt x="190133" y="582822"/>
                </a:lnTo>
                <a:lnTo>
                  <a:pt x="192028" y="581905"/>
                </a:lnTo>
                <a:lnTo>
                  <a:pt x="193291" y="580342"/>
                </a:lnTo>
                <a:lnTo>
                  <a:pt x="195817" y="5743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211"/>
          <p:cNvSpPr/>
          <p:nvPr/>
        </p:nvSpPr>
        <p:spPr>
          <a:xfrm>
            <a:off x="2531744" y="5083492"/>
            <a:ext cx="282894" cy="317184"/>
          </a:xfrm>
          <a:custGeom>
            <a:avLst/>
            <a:gdLst/>
            <a:ahLst/>
            <a:cxnLst/>
            <a:rect l="0" t="0" r="0" b="0"/>
            <a:pathLst>
              <a:path w="282894" h="31718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9684" y="6844"/>
                </a:lnTo>
                <a:lnTo>
                  <a:pt x="17321" y="11932"/>
                </a:lnTo>
                <a:lnTo>
                  <a:pt x="20120" y="14622"/>
                </a:lnTo>
                <a:lnTo>
                  <a:pt x="21986" y="17368"/>
                </a:lnTo>
                <a:lnTo>
                  <a:pt x="25012" y="23911"/>
                </a:lnTo>
                <a:lnTo>
                  <a:pt x="29532" y="33170"/>
                </a:lnTo>
                <a:lnTo>
                  <a:pt x="33023" y="37353"/>
                </a:lnTo>
                <a:lnTo>
                  <a:pt x="37255" y="41095"/>
                </a:lnTo>
                <a:lnTo>
                  <a:pt x="41982" y="44542"/>
                </a:lnTo>
                <a:lnTo>
                  <a:pt x="49774" y="53452"/>
                </a:lnTo>
                <a:lnTo>
                  <a:pt x="56412" y="62809"/>
                </a:lnTo>
                <a:lnTo>
                  <a:pt x="62537" y="70143"/>
                </a:lnTo>
                <a:lnTo>
                  <a:pt x="70975" y="79117"/>
                </a:lnTo>
                <a:lnTo>
                  <a:pt x="75892" y="84177"/>
                </a:lnTo>
                <a:lnTo>
                  <a:pt x="80122" y="89456"/>
                </a:lnTo>
                <a:lnTo>
                  <a:pt x="83895" y="94880"/>
                </a:lnTo>
                <a:lnTo>
                  <a:pt x="87363" y="100401"/>
                </a:lnTo>
                <a:lnTo>
                  <a:pt x="91579" y="105986"/>
                </a:lnTo>
                <a:lnTo>
                  <a:pt x="96296" y="111615"/>
                </a:lnTo>
                <a:lnTo>
                  <a:pt x="105663" y="121997"/>
                </a:lnTo>
                <a:lnTo>
                  <a:pt x="113002" y="129786"/>
                </a:lnTo>
                <a:lnTo>
                  <a:pt x="194320" y="211465"/>
                </a:lnTo>
                <a:lnTo>
                  <a:pt x="199080" y="217176"/>
                </a:lnTo>
                <a:lnTo>
                  <a:pt x="203205" y="222889"/>
                </a:lnTo>
                <a:lnTo>
                  <a:pt x="206908" y="228603"/>
                </a:lnTo>
                <a:lnTo>
                  <a:pt x="211281" y="234317"/>
                </a:lnTo>
                <a:lnTo>
                  <a:pt x="216102" y="240032"/>
                </a:lnTo>
                <a:lnTo>
                  <a:pt x="221221" y="245746"/>
                </a:lnTo>
                <a:lnTo>
                  <a:pt x="225585" y="251461"/>
                </a:lnTo>
                <a:lnTo>
                  <a:pt x="229448" y="257176"/>
                </a:lnTo>
                <a:lnTo>
                  <a:pt x="232976" y="262890"/>
                </a:lnTo>
                <a:lnTo>
                  <a:pt x="239435" y="271780"/>
                </a:lnTo>
                <a:lnTo>
                  <a:pt x="245481" y="278906"/>
                </a:lnTo>
                <a:lnTo>
                  <a:pt x="254240" y="288273"/>
                </a:lnTo>
                <a:lnTo>
                  <a:pt x="268595" y="302851"/>
                </a:lnTo>
                <a:lnTo>
                  <a:pt x="270503" y="305724"/>
                </a:lnTo>
                <a:lnTo>
                  <a:pt x="272624" y="311455"/>
                </a:lnTo>
                <a:lnTo>
                  <a:pt x="274142" y="313364"/>
                </a:lnTo>
                <a:lnTo>
                  <a:pt x="276106" y="314637"/>
                </a:lnTo>
                <a:lnTo>
                  <a:pt x="282893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212"/>
          <p:cNvSpPr/>
          <p:nvPr/>
        </p:nvSpPr>
        <p:spPr>
          <a:xfrm>
            <a:off x="2531782" y="5074920"/>
            <a:ext cx="248566" cy="308610"/>
          </a:xfrm>
          <a:custGeom>
            <a:avLst/>
            <a:gdLst/>
            <a:ahLst/>
            <a:cxnLst/>
            <a:rect l="0" t="0" r="0" b="0"/>
            <a:pathLst>
              <a:path w="248566" h="308610">
                <a:moveTo>
                  <a:pt x="248565" y="0"/>
                </a:moveTo>
                <a:lnTo>
                  <a:pt x="240097" y="0"/>
                </a:lnTo>
                <a:lnTo>
                  <a:pt x="235473" y="4550"/>
                </a:lnTo>
                <a:lnTo>
                  <a:pt x="230681" y="11865"/>
                </a:lnTo>
                <a:lnTo>
                  <a:pt x="224424" y="21465"/>
                </a:lnTo>
                <a:lnTo>
                  <a:pt x="220088" y="26693"/>
                </a:lnTo>
                <a:lnTo>
                  <a:pt x="215293" y="32083"/>
                </a:lnTo>
                <a:lnTo>
                  <a:pt x="210191" y="38533"/>
                </a:lnTo>
                <a:lnTo>
                  <a:pt x="204885" y="45691"/>
                </a:lnTo>
                <a:lnTo>
                  <a:pt x="193909" y="61264"/>
                </a:lnTo>
                <a:lnTo>
                  <a:pt x="158998" y="112505"/>
                </a:lnTo>
                <a:lnTo>
                  <a:pt x="136937" y="143084"/>
                </a:lnTo>
                <a:lnTo>
                  <a:pt x="117912" y="170665"/>
                </a:lnTo>
                <a:lnTo>
                  <a:pt x="106042" y="188245"/>
                </a:lnTo>
                <a:lnTo>
                  <a:pt x="99257" y="195982"/>
                </a:lnTo>
                <a:lnTo>
                  <a:pt x="91876" y="203045"/>
                </a:lnTo>
                <a:lnTo>
                  <a:pt x="84098" y="209658"/>
                </a:lnTo>
                <a:lnTo>
                  <a:pt x="77008" y="216924"/>
                </a:lnTo>
                <a:lnTo>
                  <a:pt x="70376" y="224626"/>
                </a:lnTo>
                <a:lnTo>
                  <a:pt x="64050" y="232618"/>
                </a:lnTo>
                <a:lnTo>
                  <a:pt x="58880" y="239851"/>
                </a:lnTo>
                <a:lnTo>
                  <a:pt x="54481" y="246578"/>
                </a:lnTo>
                <a:lnTo>
                  <a:pt x="50596" y="252968"/>
                </a:lnTo>
                <a:lnTo>
                  <a:pt x="46100" y="258180"/>
                </a:lnTo>
                <a:lnTo>
                  <a:pt x="41198" y="262607"/>
                </a:lnTo>
                <a:lnTo>
                  <a:pt x="36026" y="266512"/>
                </a:lnTo>
                <a:lnTo>
                  <a:pt x="32577" y="270067"/>
                </a:lnTo>
                <a:lnTo>
                  <a:pt x="30278" y="273389"/>
                </a:lnTo>
                <a:lnTo>
                  <a:pt x="28745" y="276557"/>
                </a:lnTo>
                <a:lnTo>
                  <a:pt x="25819" y="279621"/>
                </a:lnTo>
                <a:lnTo>
                  <a:pt x="21962" y="282616"/>
                </a:lnTo>
                <a:lnTo>
                  <a:pt x="17487" y="285566"/>
                </a:lnTo>
                <a:lnTo>
                  <a:pt x="14503" y="288484"/>
                </a:lnTo>
                <a:lnTo>
                  <a:pt x="12514" y="291383"/>
                </a:lnTo>
                <a:lnTo>
                  <a:pt x="11187" y="294268"/>
                </a:lnTo>
                <a:lnTo>
                  <a:pt x="9351" y="296191"/>
                </a:lnTo>
                <a:lnTo>
                  <a:pt x="7174" y="297473"/>
                </a:lnTo>
                <a:lnTo>
                  <a:pt x="4770" y="298328"/>
                </a:lnTo>
                <a:lnTo>
                  <a:pt x="3167" y="299850"/>
                </a:lnTo>
                <a:lnTo>
                  <a:pt x="2099" y="301818"/>
                </a:lnTo>
                <a:lnTo>
                  <a:pt x="0" y="308492"/>
                </a:lnTo>
                <a:lnTo>
                  <a:pt x="2519" y="308557"/>
                </a:lnTo>
                <a:lnTo>
                  <a:pt x="8535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213"/>
          <p:cNvSpPr/>
          <p:nvPr/>
        </p:nvSpPr>
        <p:spPr>
          <a:xfrm>
            <a:off x="2977514" y="5161007"/>
            <a:ext cx="334329" cy="25003"/>
          </a:xfrm>
          <a:custGeom>
            <a:avLst/>
            <a:gdLst/>
            <a:ahLst/>
            <a:cxnLst/>
            <a:rect l="0" t="0" r="0" b="0"/>
            <a:pathLst>
              <a:path w="334329" h="25003">
                <a:moveTo>
                  <a:pt x="0" y="16783"/>
                </a:moveTo>
                <a:lnTo>
                  <a:pt x="20152" y="16783"/>
                </a:lnTo>
                <a:lnTo>
                  <a:pt x="23912" y="17735"/>
                </a:lnTo>
                <a:lnTo>
                  <a:pt x="28324" y="19323"/>
                </a:lnTo>
                <a:lnTo>
                  <a:pt x="33171" y="21334"/>
                </a:lnTo>
                <a:lnTo>
                  <a:pt x="38306" y="22674"/>
                </a:lnTo>
                <a:lnTo>
                  <a:pt x="43635" y="23568"/>
                </a:lnTo>
                <a:lnTo>
                  <a:pt x="49093" y="24164"/>
                </a:lnTo>
                <a:lnTo>
                  <a:pt x="55589" y="24561"/>
                </a:lnTo>
                <a:lnTo>
                  <a:pt x="70427" y="25002"/>
                </a:lnTo>
                <a:lnTo>
                  <a:pt x="78384" y="24167"/>
                </a:lnTo>
                <a:lnTo>
                  <a:pt x="86546" y="22658"/>
                </a:lnTo>
                <a:lnTo>
                  <a:pt x="94845" y="20699"/>
                </a:lnTo>
                <a:lnTo>
                  <a:pt x="103235" y="19394"/>
                </a:lnTo>
                <a:lnTo>
                  <a:pt x="111686" y="18523"/>
                </a:lnTo>
                <a:lnTo>
                  <a:pt x="120178" y="17943"/>
                </a:lnTo>
                <a:lnTo>
                  <a:pt x="128696" y="17556"/>
                </a:lnTo>
                <a:lnTo>
                  <a:pt x="145781" y="17126"/>
                </a:lnTo>
                <a:lnTo>
                  <a:pt x="154338" y="16059"/>
                </a:lnTo>
                <a:lnTo>
                  <a:pt x="162899" y="14396"/>
                </a:lnTo>
                <a:lnTo>
                  <a:pt x="171465" y="12334"/>
                </a:lnTo>
                <a:lnTo>
                  <a:pt x="180032" y="10959"/>
                </a:lnTo>
                <a:lnTo>
                  <a:pt x="188602" y="10043"/>
                </a:lnTo>
                <a:lnTo>
                  <a:pt x="197172" y="9432"/>
                </a:lnTo>
                <a:lnTo>
                  <a:pt x="204791" y="9025"/>
                </a:lnTo>
                <a:lnTo>
                  <a:pt x="218336" y="8572"/>
                </a:lnTo>
                <a:lnTo>
                  <a:pt x="225568" y="7499"/>
                </a:lnTo>
                <a:lnTo>
                  <a:pt x="233246" y="5831"/>
                </a:lnTo>
                <a:lnTo>
                  <a:pt x="241223" y="3767"/>
                </a:lnTo>
                <a:lnTo>
                  <a:pt x="248445" y="2390"/>
                </a:lnTo>
                <a:lnTo>
                  <a:pt x="255166" y="1473"/>
                </a:lnTo>
                <a:lnTo>
                  <a:pt x="261550" y="861"/>
                </a:lnTo>
                <a:lnTo>
                  <a:pt x="267712" y="453"/>
                </a:lnTo>
                <a:lnTo>
                  <a:pt x="273725" y="181"/>
                </a:lnTo>
                <a:lnTo>
                  <a:pt x="279638" y="0"/>
                </a:lnTo>
                <a:lnTo>
                  <a:pt x="285486" y="832"/>
                </a:lnTo>
                <a:lnTo>
                  <a:pt x="291289" y="2339"/>
                </a:lnTo>
                <a:lnTo>
                  <a:pt x="297063" y="4296"/>
                </a:lnTo>
                <a:lnTo>
                  <a:pt x="301864" y="5601"/>
                </a:lnTo>
                <a:lnTo>
                  <a:pt x="306018" y="6470"/>
                </a:lnTo>
                <a:lnTo>
                  <a:pt x="309740" y="7051"/>
                </a:lnTo>
                <a:lnTo>
                  <a:pt x="316415" y="7695"/>
                </a:lnTo>
                <a:lnTo>
                  <a:pt x="325528" y="8057"/>
                </a:lnTo>
                <a:lnTo>
                  <a:pt x="334328" y="8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214"/>
          <p:cNvSpPr/>
          <p:nvPr/>
        </p:nvSpPr>
        <p:spPr>
          <a:xfrm>
            <a:off x="3491864" y="4981848"/>
            <a:ext cx="248420" cy="367358"/>
          </a:xfrm>
          <a:custGeom>
            <a:avLst/>
            <a:gdLst/>
            <a:ahLst/>
            <a:cxnLst/>
            <a:rect l="0" t="0" r="0" b="0"/>
            <a:pathLst>
              <a:path w="248420" h="367358">
                <a:moveTo>
                  <a:pt x="0" y="33064"/>
                </a:moveTo>
                <a:lnTo>
                  <a:pt x="0" y="28514"/>
                </a:lnTo>
                <a:lnTo>
                  <a:pt x="953" y="27172"/>
                </a:lnTo>
                <a:lnTo>
                  <a:pt x="2541" y="26279"/>
                </a:lnTo>
                <a:lnTo>
                  <a:pt x="4552" y="25683"/>
                </a:lnTo>
                <a:lnTo>
                  <a:pt x="9325" y="22481"/>
                </a:lnTo>
                <a:lnTo>
                  <a:pt x="11932" y="20294"/>
                </a:lnTo>
                <a:lnTo>
                  <a:pt x="15575" y="18835"/>
                </a:lnTo>
                <a:lnTo>
                  <a:pt x="19909" y="17863"/>
                </a:lnTo>
                <a:lnTo>
                  <a:pt x="24702" y="17216"/>
                </a:lnTo>
                <a:lnTo>
                  <a:pt x="29803" y="15831"/>
                </a:lnTo>
                <a:lnTo>
                  <a:pt x="35109" y="13955"/>
                </a:lnTo>
                <a:lnTo>
                  <a:pt x="40551" y="11753"/>
                </a:lnTo>
                <a:lnTo>
                  <a:pt x="45132" y="10284"/>
                </a:lnTo>
                <a:lnTo>
                  <a:pt x="52761" y="8652"/>
                </a:lnTo>
                <a:lnTo>
                  <a:pt x="57082" y="8217"/>
                </a:lnTo>
                <a:lnTo>
                  <a:pt x="61867" y="7927"/>
                </a:lnTo>
                <a:lnTo>
                  <a:pt x="66962" y="7733"/>
                </a:lnTo>
                <a:lnTo>
                  <a:pt x="72264" y="6652"/>
                </a:lnTo>
                <a:lnTo>
                  <a:pt x="77704" y="4979"/>
                </a:lnTo>
                <a:lnTo>
                  <a:pt x="83235" y="2910"/>
                </a:lnTo>
                <a:lnTo>
                  <a:pt x="88828" y="1531"/>
                </a:lnTo>
                <a:lnTo>
                  <a:pt x="94461" y="613"/>
                </a:lnTo>
                <a:lnTo>
                  <a:pt x="100122" y="0"/>
                </a:lnTo>
                <a:lnTo>
                  <a:pt x="105800" y="544"/>
                </a:lnTo>
                <a:lnTo>
                  <a:pt x="111492" y="1859"/>
                </a:lnTo>
                <a:lnTo>
                  <a:pt x="117190" y="3688"/>
                </a:lnTo>
                <a:lnTo>
                  <a:pt x="121942" y="4908"/>
                </a:lnTo>
                <a:lnTo>
                  <a:pt x="126062" y="5721"/>
                </a:lnTo>
                <a:lnTo>
                  <a:pt x="129762" y="6263"/>
                </a:lnTo>
                <a:lnTo>
                  <a:pt x="133181" y="7576"/>
                </a:lnTo>
                <a:lnTo>
                  <a:pt x="139519" y="11576"/>
                </a:lnTo>
                <a:lnTo>
                  <a:pt x="145511" y="16529"/>
                </a:lnTo>
                <a:lnTo>
                  <a:pt x="151349" y="21905"/>
                </a:lnTo>
                <a:lnTo>
                  <a:pt x="157119" y="27470"/>
                </a:lnTo>
                <a:lnTo>
                  <a:pt x="159039" y="31240"/>
                </a:lnTo>
                <a:lnTo>
                  <a:pt x="161172" y="40509"/>
                </a:lnTo>
                <a:lnTo>
                  <a:pt x="160788" y="46599"/>
                </a:lnTo>
                <a:lnTo>
                  <a:pt x="159580" y="53518"/>
                </a:lnTo>
                <a:lnTo>
                  <a:pt x="157822" y="60987"/>
                </a:lnTo>
                <a:lnTo>
                  <a:pt x="155697" y="67872"/>
                </a:lnTo>
                <a:lnTo>
                  <a:pt x="153328" y="74367"/>
                </a:lnTo>
                <a:lnTo>
                  <a:pt x="150797" y="80602"/>
                </a:lnTo>
                <a:lnTo>
                  <a:pt x="148156" y="86664"/>
                </a:lnTo>
                <a:lnTo>
                  <a:pt x="142683" y="98479"/>
                </a:lnTo>
                <a:lnTo>
                  <a:pt x="138937" y="105249"/>
                </a:lnTo>
                <a:lnTo>
                  <a:pt x="134535" y="112620"/>
                </a:lnTo>
                <a:lnTo>
                  <a:pt x="129695" y="120391"/>
                </a:lnTo>
                <a:lnTo>
                  <a:pt x="125516" y="127477"/>
                </a:lnTo>
                <a:lnTo>
                  <a:pt x="121778" y="134106"/>
                </a:lnTo>
                <a:lnTo>
                  <a:pt x="118333" y="140431"/>
                </a:lnTo>
                <a:lnTo>
                  <a:pt x="114131" y="147504"/>
                </a:lnTo>
                <a:lnTo>
                  <a:pt x="104383" y="162984"/>
                </a:lnTo>
                <a:lnTo>
                  <a:pt x="99116" y="169208"/>
                </a:lnTo>
                <a:lnTo>
                  <a:pt x="93700" y="174309"/>
                </a:lnTo>
                <a:lnTo>
                  <a:pt x="88184" y="178662"/>
                </a:lnTo>
                <a:lnTo>
                  <a:pt x="82602" y="183470"/>
                </a:lnTo>
                <a:lnTo>
                  <a:pt x="76975" y="188579"/>
                </a:lnTo>
                <a:lnTo>
                  <a:pt x="62495" y="202333"/>
                </a:lnTo>
                <a:lnTo>
                  <a:pt x="58809" y="205917"/>
                </a:lnTo>
                <a:lnTo>
                  <a:pt x="55399" y="208307"/>
                </a:lnTo>
                <a:lnTo>
                  <a:pt x="49069" y="210962"/>
                </a:lnTo>
                <a:lnTo>
                  <a:pt x="43082" y="214682"/>
                </a:lnTo>
                <a:lnTo>
                  <a:pt x="40151" y="217008"/>
                </a:lnTo>
                <a:lnTo>
                  <a:pt x="34355" y="219592"/>
                </a:lnTo>
                <a:lnTo>
                  <a:pt x="26224" y="221538"/>
                </a:lnTo>
                <a:lnTo>
                  <a:pt x="25868" y="217073"/>
                </a:lnTo>
                <a:lnTo>
                  <a:pt x="26770" y="215744"/>
                </a:lnTo>
                <a:lnTo>
                  <a:pt x="28325" y="214858"/>
                </a:lnTo>
                <a:lnTo>
                  <a:pt x="30314" y="214268"/>
                </a:lnTo>
                <a:lnTo>
                  <a:pt x="31639" y="212921"/>
                </a:lnTo>
                <a:lnTo>
                  <a:pt x="32523" y="211072"/>
                </a:lnTo>
                <a:lnTo>
                  <a:pt x="33112" y="208885"/>
                </a:lnTo>
                <a:lnTo>
                  <a:pt x="34457" y="207429"/>
                </a:lnTo>
                <a:lnTo>
                  <a:pt x="36307" y="206457"/>
                </a:lnTo>
                <a:lnTo>
                  <a:pt x="41854" y="204425"/>
                </a:lnTo>
                <a:lnTo>
                  <a:pt x="46000" y="202550"/>
                </a:lnTo>
                <a:lnTo>
                  <a:pt x="60938" y="195360"/>
                </a:lnTo>
                <a:lnTo>
                  <a:pt x="83052" y="184397"/>
                </a:lnTo>
                <a:lnTo>
                  <a:pt x="88705" y="182530"/>
                </a:lnTo>
                <a:lnTo>
                  <a:pt x="94379" y="181286"/>
                </a:lnTo>
                <a:lnTo>
                  <a:pt x="100067" y="180456"/>
                </a:lnTo>
                <a:lnTo>
                  <a:pt x="106717" y="179903"/>
                </a:lnTo>
                <a:lnTo>
                  <a:pt x="114007" y="179534"/>
                </a:lnTo>
                <a:lnTo>
                  <a:pt x="128775" y="179124"/>
                </a:lnTo>
                <a:lnTo>
                  <a:pt x="164219" y="178840"/>
                </a:lnTo>
                <a:lnTo>
                  <a:pt x="171393" y="179778"/>
                </a:lnTo>
                <a:lnTo>
                  <a:pt x="178079" y="181356"/>
                </a:lnTo>
                <a:lnTo>
                  <a:pt x="184442" y="183360"/>
                </a:lnTo>
                <a:lnTo>
                  <a:pt x="190589" y="185649"/>
                </a:lnTo>
                <a:lnTo>
                  <a:pt x="196592" y="188127"/>
                </a:lnTo>
                <a:lnTo>
                  <a:pt x="202499" y="190732"/>
                </a:lnTo>
                <a:lnTo>
                  <a:pt x="207390" y="193421"/>
                </a:lnTo>
                <a:lnTo>
                  <a:pt x="211602" y="196166"/>
                </a:lnTo>
                <a:lnTo>
                  <a:pt x="215363" y="198949"/>
                </a:lnTo>
                <a:lnTo>
                  <a:pt x="219776" y="201757"/>
                </a:lnTo>
                <a:lnTo>
                  <a:pt x="224623" y="204581"/>
                </a:lnTo>
                <a:lnTo>
                  <a:pt x="229758" y="207416"/>
                </a:lnTo>
                <a:lnTo>
                  <a:pt x="234135" y="210259"/>
                </a:lnTo>
                <a:lnTo>
                  <a:pt x="241538" y="215957"/>
                </a:lnTo>
                <a:lnTo>
                  <a:pt x="243893" y="219763"/>
                </a:lnTo>
                <a:lnTo>
                  <a:pt x="246510" y="229071"/>
                </a:lnTo>
                <a:lnTo>
                  <a:pt x="247982" y="240471"/>
                </a:lnTo>
                <a:lnTo>
                  <a:pt x="248327" y="249388"/>
                </a:lnTo>
                <a:lnTo>
                  <a:pt x="248419" y="254432"/>
                </a:lnTo>
                <a:lnTo>
                  <a:pt x="245981" y="265118"/>
                </a:lnTo>
                <a:lnTo>
                  <a:pt x="241723" y="276216"/>
                </a:lnTo>
                <a:lnTo>
                  <a:pt x="236655" y="287500"/>
                </a:lnTo>
                <a:lnTo>
                  <a:pt x="233018" y="292223"/>
                </a:lnTo>
                <a:lnTo>
                  <a:pt x="228688" y="296324"/>
                </a:lnTo>
                <a:lnTo>
                  <a:pt x="223896" y="300011"/>
                </a:lnTo>
                <a:lnTo>
                  <a:pt x="219749" y="304373"/>
                </a:lnTo>
                <a:lnTo>
                  <a:pt x="212602" y="314301"/>
                </a:lnTo>
                <a:lnTo>
                  <a:pt x="208409" y="318663"/>
                </a:lnTo>
                <a:lnTo>
                  <a:pt x="203710" y="322523"/>
                </a:lnTo>
                <a:lnTo>
                  <a:pt x="198672" y="326050"/>
                </a:lnTo>
                <a:lnTo>
                  <a:pt x="194360" y="329353"/>
                </a:lnTo>
                <a:lnTo>
                  <a:pt x="187030" y="335563"/>
                </a:lnTo>
                <a:lnTo>
                  <a:pt x="182790" y="338553"/>
                </a:lnTo>
                <a:lnTo>
                  <a:pt x="178057" y="341498"/>
                </a:lnTo>
                <a:lnTo>
                  <a:pt x="172997" y="344414"/>
                </a:lnTo>
                <a:lnTo>
                  <a:pt x="166767" y="347311"/>
                </a:lnTo>
                <a:lnTo>
                  <a:pt x="159756" y="350194"/>
                </a:lnTo>
                <a:lnTo>
                  <a:pt x="152224" y="353069"/>
                </a:lnTo>
                <a:lnTo>
                  <a:pt x="146250" y="354986"/>
                </a:lnTo>
                <a:lnTo>
                  <a:pt x="141315" y="356264"/>
                </a:lnTo>
                <a:lnTo>
                  <a:pt x="137073" y="357116"/>
                </a:lnTo>
                <a:lnTo>
                  <a:pt x="132339" y="358636"/>
                </a:lnTo>
                <a:lnTo>
                  <a:pt x="127279" y="360602"/>
                </a:lnTo>
                <a:lnTo>
                  <a:pt x="122001" y="362865"/>
                </a:lnTo>
                <a:lnTo>
                  <a:pt x="116576" y="364374"/>
                </a:lnTo>
                <a:lnTo>
                  <a:pt x="111055" y="365380"/>
                </a:lnTo>
                <a:lnTo>
                  <a:pt x="105469" y="366051"/>
                </a:lnTo>
                <a:lnTo>
                  <a:pt x="100793" y="366498"/>
                </a:lnTo>
                <a:lnTo>
                  <a:pt x="93057" y="366994"/>
                </a:lnTo>
                <a:lnTo>
                  <a:pt x="83904" y="367215"/>
                </a:lnTo>
                <a:lnTo>
                  <a:pt x="67056" y="367357"/>
                </a:lnTo>
                <a:lnTo>
                  <a:pt x="63755" y="366416"/>
                </a:lnTo>
                <a:lnTo>
                  <a:pt x="57546" y="362831"/>
                </a:lnTo>
                <a:lnTo>
                  <a:pt x="51611" y="360602"/>
                </a:lnTo>
                <a:lnTo>
                  <a:pt x="43375" y="358924"/>
                </a:lnTo>
                <a:lnTo>
                  <a:pt x="36145" y="358833"/>
                </a:lnTo>
                <a:lnTo>
                  <a:pt x="34290" y="358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215"/>
          <p:cNvSpPr/>
          <p:nvPr/>
        </p:nvSpPr>
        <p:spPr>
          <a:xfrm>
            <a:off x="3630247" y="4873057"/>
            <a:ext cx="357107" cy="544764"/>
          </a:xfrm>
          <a:custGeom>
            <a:avLst/>
            <a:gdLst/>
            <a:ahLst/>
            <a:cxnLst/>
            <a:rect l="0" t="0" r="0" b="0"/>
            <a:pathLst>
              <a:path w="357107" h="544764">
                <a:moveTo>
                  <a:pt x="15923" y="47558"/>
                </a:moveTo>
                <a:lnTo>
                  <a:pt x="11372" y="47558"/>
                </a:lnTo>
                <a:lnTo>
                  <a:pt x="10031" y="46605"/>
                </a:lnTo>
                <a:lnTo>
                  <a:pt x="9137" y="45018"/>
                </a:lnTo>
                <a:lnTo>
                  <a:pt x="7703" y="40176"/>
                </a:lnTo>
                <a:lnTo>
                  <a:pt x="0" y="31709"/>
                </a:lnTo>
                <a:lnTo>
                  <a:pt x="545" y="30324"/>
                </a:lnTo>
                <a:lnTo>
                  <a:pt x="8263" y="21258"/>
                </a:lnTo>
                <a:lnTo>
                  <a:pt x="10817" y="18595"/>
                </a:lnTo>
                <a:lnTo>
                  <a:pt x="14423" y="16819"/>
                </a:lnTo>
                <a:lnTo>
                  <a:pt x="23511" y="14846"/>
                </a:lnTo>
                <a:lnTo>
                  <a:pt x="33901" y="13969"/>
                </a:lnTo>
                <a:lnTo>
                  <a:pt x="39338" y="13735"/>
                </a:lnTo>
                <a:lnTo>
                  <a:pt x="50459" y="10935"/>
                </a:lnTo>
                <a:lnTo>
                  <a:pt x="56092" y="8855"/>
                </a:lnTo>
                <a:lnTo>
                  <a:pt x="61752" y="7469"/>
                </a:lnTo>
                <a:lnTo>
                  <a:pt x="67431" y="6544"/>
                </a:lnTo>
                <a:lnTo>
                  <a:pt x="73121" y="5928"/>
                </a:lnTo>
                <a:lnTo>
                  <a:pt x="78820" y="4564"/>
                </a:lnTo>
                <a:lnTo>
                  <a:pt x="84524" y="2703"/>
                </a:lnTo>
                <a:lnTo>
                  <a:pt x="90232" y="510"/>
                </a:lnTo>
                <a:lnTo>
                  <a:pt x="96894" y="0"/>
                </a:lnTo>
                <a:lnTo>
                  <a:pt x="104194" y="612"/>
                </a:lnTo>
                <a:lnTo>
                  <a:pt x="111918" y="1973"/>
                </a:lnTo>
                <a:lnTo>
                  <a:pt x="119924" y="2881"/>
                </a:lnTo>
                <a:lnTo>
                  <a:pt x="128120" y="3486"/>
                </a:lnTo>
                <a:lnTo>
                  <a:pt x="136440" y="3889"/>
                </a:lnTo>
                <a:lnTo>
                  <a:pt x="143893" y="5110"/>
                </a:lnTo>
                <a:lnTo>
                  <a:pt x="150766" y="6877"/>
                </a:lnTo>
                <a:lnTo>
                  <a:pt x="180036" y="16556"/>
                </a:lnTo>
                <a:lnTo>
                  <a:pt x="187244" y="19270"/>
                </a:lnTo>
                <a:lnTo>
                  <a:pt x="193954" y="22032"/>
                </a:lnTo>
                <a:lnTo>
                  <a:pt x="200333" y="24826"/>
                </a:lnTo>
                <a:lnTo>
                  <a:pt x="207443" y="27641"/>
                </a:lnTo>
                <a:lnTo>
                  <a:pt x="222963" y="33308"/>
                </a:lnTo>
                <a:lnTo>
                  <a:pt x="230149" y="37105"/>
                </a:lnTo>
                <a:lnTo>
                  <a:pt x="236846" y="41542"/>
                </a:lnTo>
                <a:lnTo>
                  <a:pt x="243215" y="46405"/>
                </a:lnTo>
                <a:lnTo>
                  <a:pt x="250318" y="51551"/>
                </a:lnTo>
                <a:lnTo>
                  <a:pt x="265831" y="62350"/>
                </a:lnTo>
                <a:lnTo>
                  <a:pt x="273015" y="67897"/>
                </a:lnTo>
                <a:lnTo>
                  <a:pt x="279710" y="73499"/>
                </a:lnTo>
                <a:lnTo>
                  <a:pt x="286079" y="79140"/>
                </a:lnTo>
                <a:lnTo>
                  <a:pt x="300775" y="93027"/>
                </a:lnTo>
                <a:lnTo>
                  <a:pt x="308694" y="100731"/>
                </a:lnTo>
                <a:lnTo>
                  <a:pt x="314926" y="108724"/>
                </a:lnTo>
                <a:lnTo>
                  <a:pt x="324391" y="125225"/>
                </a:lnTo>
                <a:lnTo>
                  <a:pt x="331772" y="142084"/>
                </a:lnTo>
                <a:lnTo>
                  <a:pt x="338227" y="159102"/>
                </a:lnTo>
                <a:lnTo>
                  <a:pt x="344272" y="176191"/>
                </a:lnTo>
                <a:lnTo>
                  <a:pt x="347217" y="185700"/>
                </a:lnTo>
                <a:lnTo>
                  <a:pt x="353030" y="206427"/>
                </a:lnTo>
                <a:lnTo>
                  <a:pt x="354960" y="217288"/>
                </a:lnTo>
                <a:lnTo>
                  <a:pt x="356248" y="228339"/>
                </a:lnTo>
                <a:lnTo>
                  <a:pt x="357106" y="239516"/>
                </a:lnTo>
                <a:lnTo>
                  <a:pt x="356726" y="249825"/>
                </a:lnTo>
                <a:lnTo>
                  <a:pt x="355520" y="259555"/>
                </a:lnTo>
                <a:lnTo>
                  <a:pt x="353763" y="268899"/>
                </a:lnTo>
                <a:lnTo>
                  <a:pt x="352592" y="278939"/>
                </a:lnTo>
                <a:lnTo>
                  <a:pt x="351811" y="289442"/>
                </a:lnTo>
                <a:lnTo>
                  <a:pt x="351290" y="300253"/>
                </a:lnTo>
                <a:lnTo>
                  <a:pt x="349991" y="310319"/>
                </a:lnTo>
                <a:lnTo>
                  <a:pt x="348173" y="319887"/>
                </a:lnTo>
                <a:lnTo>
                  <a:pt x="346007" y="329123"/>
                </a:lnTo>
                <a:lnTo>
                  <a:pt x="342659" y="339091"/>
                </a:lnTo>
                <a:lnTo>
                  <a:pt x="338522" y="349545"/>
                </a:lnTo>
                <a:lnTo>
                  <a:pt x="333859" y="360325"/>
                </a:lnTo>
                <a:lnTo>
                  <a:pt x="328845" y="370369"/>
                </a:lnTo>
                <a:lnTo>
                  <a:pt x="323598" y="379923"/>
                </a:lnTo>
                <a:lnTo>
                  <a:pt x="318194" y="389150"/>
                </a:lnTo>
                <a:lnTo>
                  <a:pt x="313639" y="398158"/>
                </a:lnTo>
                <a:lnTo>
                  <a:pt x="309650" y="407021"/>
                </a:lnTo>
                <a:lnTo>
                  <a:pt x="306039" y="415788"/>
                </a:lnTo>
                <a:lnTo>
                  <a:pt x="301726" y="424489"/>
                </a:lnTo>
                <a:lnTo>
                  <a:pt x="296945" y="433148"/>
                </a:lnTo>
                <a:lnTo>
                  <a:pt x="286554" y="449436"/>
                </a:lnTo>
                <a:lnTo>
                  <a:pt x="275586" y="463025"/>
                </a:lnTo>
                <a:lnTo>
                  <a:pt x="269994" y="469316"/>
                </a:lnTo>
                <a:lnTo>
                  <a:pt x="258700" y="481385"/>
                </a:lnTo>
                <a:lnTo>
                  <a:pt x="241632" y="498891"/>
                </a:lnTo>
                <a:lnTo>
                  <a:pt x="235928" y="503704"/>
                </a:lnTo>
                <a:lnTo>
                  <a:pt x="230220" y="507865"/>
                </a:lnTo>
                <a:lnTo>
                  <a:pt x="219751" y="515029"/>
                </a:lnTo>
                <a:lnTo>
                  <a:pt x="211923" y="521388"/>
                </a:lnTo>
                <a:lnTo>
                  <a:pt x="202729" y="527389"/>
                </a:lnTo>
                <a:lnTo>
                  <a:pt x="190406" y="534452"/>
                </a:lnTo>
                <a:lnTo>
                  <a:pt x="181128" y="541738"/>
                </a:lnTo>
                <a:lnTo>
                  <a:pt x="171851" y="544365"/>
                </a:lnTo>
                <a:lnTo>
                  <a:pt x="161116" y="544710"/>
                </a:lnTo>
                <a:lnTo>
                  <a:pt x="153082" y="544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216"/>
          <p:cNvSpPr/>
          <p:nvPr/>
        </p:nvSpPr>
        <p:spPr>
          <a:xfrm>
            <a:off x="2771777" y="5538233"/>
            <a:ext cx="334133" cy="342502"/>
          </a:xfrm>
          <a:custGeom>
            <a:avLst/>
            <a:gdLst/>
            <a:ahLst/>
            <a:cxnLst/>
            <a:rect l="0" t="0" r="0" b="0"/>
            <a:pathLst>
              <a:path w="334133" h="342502">
                <a:moveTo>
                  <a:pt x="8570" y="111044"/>
                </a:moveTo>
                <a:lnTo>
                  <a:pt x="7" y="111044"/>
                </a:lnTo>
                <a:lnTo>
                  <a:pt x="0" y="106494"/>
                </a:lnTo>
                <a:lnTo>
                  <a:pt x="952" y="105153"/>
                </a:lnTo>
                <a:lnTo>
                  <a:pt x="2539" y="104259"/>
                </a:lnTo>
                <a:lnTo>
                  <a:pt x="6842" y="103266"/>
                </a:lnTo>
                <a:lnTo>
                  <a:pt x="11930" y="102825"/>
                </a:lnTo>
                <a:lnTo>
                  <a:pt x="13667" y="101755"/>
                </a:lnTo>
                <a:lnTo>
                  <a:pt x="14826" y="100089"/>
                </a:lnTo>
                <a:lnTo>
                  <a:pt x="15598" y="98025"/>
                </a:lnTo>
                <a:lnTo>
                  <a:pt x="21536" y="90653"/>
                </a:lnTo>
                <a:lnTo>
                  <a:pt x="29573" y="81979"/>
                </a:lnTo>
                <a:lnTo>
                  <a:pt x="36319" y="74949"/>
                </a:lnTo>
                <a:lnTo>
                  <a:pt x="50024" y="61085"/>
                </a:lnTo>
                <a:lnTo>
                  <a:pt x="56208" y="55830"/>
                </a:lnTo>
                <a:lnTo>
                  <a:pt x="63189" y="50423"/>
                </a:lnTo>
                <a:lnTo>
                  <a:pt x="70700" y="44912"/>
                </a:lnTo>
                <a:lnTo>
                  <a:pt x="76660" y="40286"/>
                </a:lnTo>
                <a:lnTo>
                  <a:pt x="85822" y="32606"/>
                </a:lnTo>
                <a:lnTo>
                  <a:pt x="95609" y="26018"/>
                </a:lnTo>
                <a:lnTo>
                  <a:pt x="100886" y="22927"/>
                </a:lnTo>
                <a:lnTo>
                  <a:pt x="106309" y="19915"/>
                </a:lnTo>
                <a:lnTo>
                  <a:pt x="117415" y="14027"/>
                </a:lnTo>
                <a:lnTo>
                  <a:pt x="123043" y="12076"/>
                </a:lnTo>
                <a:lnTo>
                  <a:pt x="128700" y="10775"/>
                </a:lnTo>
                <a:lnTo>
                  <a:pt x="134377" y="9908"/>
                </a:lnTo>
                <a:lnTo>
                  <a:pt x="140066" y="8378"/>
                </a:lnTo>
                <a:lnTo>
                  <a:pt x="145764" y="6405"/>
                </a:lnTo>
                <a:lnTo>
                  <a:pt x="151468" y="4138"/>
                </a:lnTo>
                <a:lnTo>
                  <a:pt x="160345" y="1618"/>
                </a:lnTo>
                <a:lnTo>
                  <a:pt x="168418" y="497"/>
                </a:lnTo>
                <a:lnTo>
                  <a:pt x="178356" y="0"/>
                </a:lnTo>
                <a:lnTo>
                  <a:pt x="182721" y="819"/>
                </a:lnTo>
                <a:lnTo>
                  <a:pt x="190110" y="4270"/>
                </a:lnTo>
                <a:lnTo>
                  <a:pt x="199626" y="11568"/>
                </a:lnTo>
                <a:lnTo>
                  <a:pt x="203927" y="15212"/>
                </a:lnTo>
                <a:lnTo>
                  <a:pt x="204933" y="21145"/>
                </a:lnTo>
                <a:lnTo>
                  <a:pt x="205380" y="29179"/>
                </a:lnTo>
                <a:lnTo>
                  <a:pt x="205579" y="35925"/>
                </a:lnTo>
                <a:lnTo>
                  <a:pt x="203726" y="40010"/>
                </a:lnTo>
                <a:lnTo>
                  <a:pt x="196589" y="49629"/>
                </a:lnTo>
                <a:lnTo>
                  <a:pt x="192971" y="55813"/>
                </a:lnTo>
                <a:lnTo>
                  <a:pt x="189606" y="62794"/>
                </a:lnTo>
                <a:lnTo>
                  <a:pt x="186411" y="70304"/>
                </a:lnTo>
                <a:lnTo>
                  <a:pt x="182376" y="77217"/>
                </a:lnTo>
                <a:lnTo>
                  <a:pt x="177780" y="83730"/>
                </a:lnTo>
                <a:lnTo>
                  <a:pt x="172812" y="89977"/>
                </a:lnTo>
                <a:lnTo>
                  <a:pt x="167595" y="97000"/>
                </a:lnTo>
                <a:lnTo>
                  <a:pt x="156718" y="112422"/>
                </a:lnTo>
                <a:lnTo>
                  <a:pt x="151150" y="119583"/>
                </a:lnTo>
                <a:lnTo>
                  <a:pt x="145533" y="126261"/>
                </a:lnTo>
                <a:lnTo>
                  <a:pt x="139884" y="132619"/>
                </a:lnTo>
                <a:lnTo>
                  <a:pt x="135165" y="138762"/>
                </a:lnTo>
                <a:lnTo>
                  <a:pt x="131067" y="144763"/>
                </a:lnTo>
                <a:lnTo>
                  <a:pt x="127382" y="150668"/>
                </a:lnTo>
                <a:lnTo>
                  <a:pt x="118208" y="159770"/>
                </a:lnTo>
                <a:lnTo>
                  <a:pt x="108733" y="166038"/>
                </a:lnTo>
                <a:lnTo>
                  <a:pt x="101347" y="168823"/>
                </a:lnTo>
                <a:lnTo>
                  <a:pt x="94889" y="172601"/>
                </a:lnTo>
                <a:lnTo>
                  <a:pt x="91834" y="174942"/>
                </a:lnTo>
                <a:lnTo>
                  <a:pt x="87892" y="176503"/>
                </a:lnTo>
                <a:lnTo>
                  <a:pt x="78431" y="178237"/>
                </a:lnTo>
                <a:lnTo>
                  <a:pt x="75147" y="179652"/>
                </a:lnTo>
                <a:lnTo>
                  <a:pt x="72957" y="181548"/>
                </a:lnTo>
                <a:lnTo>
                  <a:pt x="69443" y="186883"/>
                </a:lnTo>
                <a:lnTo>
                  <a:pt x="68202" y="187321"/>
                </a:lnTo>
                <a:lnTo>
                  <a:pt x="64283" y="187807"/>
                </a:lnTo>
                <a:lnTo>
                  <a:pt x="63809" y="186985"/>
                </a:lnTo>
                <a:lnTo>
                  <a:pt x="64446" y="185484"/>
                </a:lnTo>
                <a:lnTo>
                  <a:pt x="68336" y="179967"/>
                </a:lnTo>
                <a:lnTo>
                  <a:pt x="77607" y="175175"/>
                </a:lnTo>
                <a:lnTo>
                  <a:pt x="84656" y="172885"/>
                </a:lnTo>
                <a:lnTo>
                  <a:pt x="91916" y="170913"/>
                </a:lnTo>
                <a:lnTo>
                  <a:pt x="101493" y="166863"/>
                </a:lnTo>
                <a:lnTo>
                  <a:pt x="112099" y="161887"/>
                </a:lnTo>
                <a:lnTo>
                  <a:pt x="117594" y="159227"/>
                </a:lnTo>
                <a:lnTo>
                  <a:pt x="124115" y="156501"/>
                </a:lnTo>
                <a:lnTo>
                  <a:pt x="131320" y="153731"/>
                </a:lnTo>
                <a:lnTo>
                  <a:pt x="138981" y="150932"/>
                </a:lnTo>
                <a:lnTo>
                  <a:pt x="146946" y="149066"/>
                </a:lnTo>
                <a:lnTo>
                  <a:pt x="155113" y="147822"/>
                </a:lnTo>
                <a:lnTo>
                  <a:pt x="163415" y="146993"/>
                </a:lnTo>
                <a:lnTo>
                  <a:pt x="171808" y="145487"/>
                </a:lnTo>
                <a:lnTo>
                  <a:pt x="180260" y="143532"/>
                </a:lnTo>
                <a:lnTo>
                  <a:pt x="188753" y="141275"/>
                </a:lnTo>
                <a:lnTo>
                  <a:pt x="197272" y="140723"/>
                </a:lnTo>
                <a:lnTo>
                  <a:pt x="205809" y="141307"/>
                </a:lnTo>
                <a:lnTo>
                  <a:pt x="214357" y="142650"/>
                </a:lnTo>
                <a:lnTo>
                  <a:pt x="222914" y="143544"/>
                </a:lnTo>
                <a:lnTo>
                  <a:pt x="231476" y="144141"/>
                </a:lnTo>
                <a:lnTo>
                  <a:pt x="240041" y="144539"/>
                </a:lnTo>
                <a:lnTo>
                  <a:pt x="247657" y="145756"/>
                </a:lnTo>
                <a:lnTo>
                  <a:pt x="254639" y="147521"/>
                </a:lnTo>
                <a:lnTo>
                  <a:pt x="261198" y="149649"/>
                </a:lnTo>
                <a:lnTo>
                  <a:pt x="267476" y="152021"/>
                </a:lnTo>
                <a:lnTo>
                  <a:pt x="273567" y="154554"/>
                </a:lnTo>
                <a:lnTo>
                  <a:pt x="279532" y="157196"/>
                </a:lnTo>
                <a:lnTo>
                  <a:pt x="291240" y="162671"/>
                </a:lnTo>
                <a:lnTo>
                  <a:pt x="297029" y="165464"/>
                </a:lnTo>
                <a:lnTo>
                  <a:pt x="302794" y="169232"/>
                </a:lnTo>
                <a:lnTo>
                  <a:pt x="308541" y="173648"/>
                </a:lnTo>
                <a:lnTo>
                  <a:pt x="314278" y="178498"/>
                </a:lnTo>
                <a:lnTo>
                  <a:pt x="323193" y="188966"/>
                </a:lnTo>
                <a:lnTo>
                  <a:pt x="326904" y="194425"/>
                </a:lnTo>
                <a:lnTo>
                  <a:pt x="329378" y="199969"/>
                </a:lnTo>
                <a:lnTo>
                  <a:pt x="331027" y="205570"/>
                </a:lnTo>
                <a:lnTo>
                  <a:pt x="332126" y="211209"/>
                </a:lnTo>
                <a:lnTo>
                  <a:pt x="332859" y="216873"/>
                </a:lnTo>
                <a:lnTo>
                  <a:pt x="333348" y="222554"/>
                </a:lnTo>
                <a:lnTo>
                  <a:pt x="333673" y="228247"/>
                </a:lnTo>
                <a:lnTo>
                  <a:pt x="334036" y="239651"/>
                </a:lnTo>
                <a:lnTo>
                  <a:pt x="334132" y="245360"/>
                </a:lnTo>
                <a:lnTo>
                  <a:pt x="332291" y="251070"/>
                </a:lnTo>
                <a:lnTo>
                  <a:pt x="329159" y="256783"/>
                </a:lnTo>
                <a:lnTo>
                  <a:pt x="321552" y="267257"/>
                </a:lnTo>
                <a:lnTo>
                  <a:pt x="314995" y="275087"/>
                </a:lnTo>
                <a:lnTo>
                  <a:pt x="308907" y="284282"/>
                </a:lnTo>
                <a:lnTo>
                  <a:pt x="305950" y="289401"/>
                </a:lnTo>
                <a:lnTo>
                  <a:pt x="301120" y="294719"/>
                </a:lnTo>
                <a:lnTo>
                  <a:pt x="295044" y="300169"/>
                </a:lnTo>
                <a:lnTo>
                  <a:pt x="288135" y="305707"/>
                </a:lnTo>
                <a:lnTo>
                  <a:pt x="281624" y="310352"/>
                </a:lnTo>
                <a:lnTo>
                  <a:pt x="275379" y="314402"/>
                </a:lnTo>
                <a:lnTo>
                  <a:pt x="269310" y="318053"/>
                </a:lnTo>
                <a:lnTo>
                  <a:pt x="262407" y="321440"/>
                </a:lnTo>
                <a:lnTo>
                  <a:pt x="254947" y="324651"/>
                </a:lnTo>
                <a:lnTo>
                  <a:pt x="247116" y="327744"/>
                </a:lnTo>
                <a:lnTo>
                  <a:pt x="239991" y="330758"/>
                </a:lnTo>
                <a:lnTo>
                  <a:pt x="226994" y="336647"/>
                </a:lnTo>
                <a:lnTo>
                  <a:pt x="219908" y="338599"/>
                </a:lnTo>
                <a:lnTo>
                  <a:pt x="212327" y="339900"/>
                </a:lnTo>
                <a:lnTo>
                  <a:pt x="204416" y="340767"/>
                </a:lnTo>
                <a:lnTo>
                  <a:pt x="197236" y="341345"/>
                </a:lnTo>
                <a:lnTo>
                  <a:pt x="190545" y="341731"/>
                </a:lnTo>
                <a:lnTo>
                  <a:pt x="178030" y="342159"/>
                </a:lnTo>
                <a:lnTo>
                  <a:pt x="159322" y="342400"/>
                </a:lnTo>
                <a:lnTo>
                  <a:pt x="70628" y="342501"/>
                </a:lnTo>
                <a:lnTo>
                  <a:pt x="65182" y="341549"/>
                </a:lnTo>
                <a:lnTo>
                  <a:pt x="59647" y="339961"/>
                </a:lnTo>
                <a:lnTo>
                  <a:pt x="49368" y="336610"/>
                </a:lnTo>
                <a:lnTo>
                  <a:pt x="41625" y="335120"/>
                </a:lnTo>
                <a:lnTo>
                  <a:pt x="31911" y="334282"/>
                </a:lnTo>
                <a:lnTo>
                  <a:pt x="23000" y="334034"/>
                </a:lnTo>
                <a:lnTo>
                  <a:pt x="17142" y="3339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217"/>
          <p:cNvSpPr/>
          <p:nvPr/>
        </p:nvSpPr>
        <p:spPr>
          <a:xfrm>
            <a:off x="4554854" y="5995811"/>
            <a:ext cx="240031" cy="47802"/>
          </a:xfrm>
          <a:custGeom>
            <a:avLst/>
            <a:gdLst/>
            <a:ahLst/>
            <a:cxnLst/>
            <a:rect l="0" t="0" r="0" b="0"/>
            <a:pathLst>
              <a:path w="240031" h="47802">
                <a:moveTo>
                  <a:pt x="0" y="4939"/>
                </a:moveTo>
                <a:lnTo>
                  <a:pt x="0" y="0"/>
                </a:lnTo>
                <a:lnTo>
                  <a:pt x="0" y="4865"/>
                </a:lnTo>
                <a:lnTo>
                  <a:pt x="45454" y="4939"/>
                </a:lnTo>
                <a:lnTo>
                  <a:pt x="49353" y="5892"/>
                </a:lnTo>
                <a:lnTo>
                  <a:pt x="53857" y="7479"/>
                </a:lnTo>
                <a:lnTo>
                  <a:pt x="58765" y="9490"/>
                </a:lnTo>
                <a:lnTo>
                  <a:pt x="63941" y="10830"/>
                </a:lnTo>
                <a:lnTo>
                  <a:pt x="69299" y="11724"/>
                </a:lnTo>
                <a:lnTo>
                  <a:pt x="74774" y="12320"/>
                </a:lnTo>
                <a:lnTo>
                  <a:pt x="80330" y="12717"/>
                </a:lnTo>
                <a:lnTo>
                  <a:pt x="85939" y="12981"/>
                </a:lnTo>
                <a:lnTo>
                  <a:pt x="91582" y="13158"/>
                </a:lnTo>
                <a:lnTo>
                  <a:pt x="96298" y="14229"/>
                </a:lnTo>
                <a:lnTo>
                  <a:pt x="100394" y="15894"/>
                </a:lnTo>
                <a:lnTo>
                  <a:pt x="104077" y="17957"/>
                </a:lnTo>
                <a:lnTo>
                  <a:pt x="108437" y="19333"/>
                </a:lnTo>
                <a:lnTo>
                  <a:pt x="113249" y="20250"/>
                </a:lnTo>
                <a:lnTo>
                  <a:pt x="118362" y="20861"/>
                </a:lnTo>
                <a:lnTo>
                  <a:pt x="123675" y="21269"/>
                </a:lnTo>
                <a:lnTo>
                  <a:pt x="129123" y="21541"/>
                </a:lnTo>
                <a:lnTo>
                  <a:pt x="143352" y="21923"/>
                </a:lnTo>
                <a:lnTo>
                  <a:pt x="147003" y="21976"/>
                </a:lnTo>
                <a:lnTo>
                  <a:pt x="150390" y="22965"/>
                </a:lnTo>
                <a:lnTo>
                  <a:pt x="153600" y="24576"/>
                </a:lnTo>
                <a:lnTo>
                  <a:pt x="156692" y="26603"/>
                </a:lnTo>
                <a:lnTo>
                  <a:pt x="160660" y="27954"/>
                </a:lnTo>
                <a:lnTo>
                  <a:pt x="165209" y="28854"/>
                </a:lnTo>
                <a:lnTo>
                  <a:pt x="170147" y="29455"/>
                </a:lnTo>
                <a:lnTo>
                  <a:pt x="174391" y="29856"/>
                </a:lnTo>
                <a:lnTo>
                  <a:pt x="181647" y="30300"/>
                </a:lnTo>
                <a:lnTo>
                  <a:pt x="184916" y="31371"/>
                </a:lnTo>
                <a:lnTo>
                  <a:pt x="188047" y="33038"/>
                </a:lnTo>
                <a:lnTo>
                  <a:pt x="191088" y="35102"/>
                </a:lnTo>
                <a:lnTo>
                  <a:pt x="194067" y="36478"/>
                </a:lnTo>
                <a:lnTo>
                  <a:pt x="197006" y="37395"/>
                </a:lnTo>
                <a:lnTo>
                  <a:pt x="202811" y="38414"/>
                </a:lnTo>
                <a:lnTo>
                  <a:pt x="208566" y="38867"/>
                </a:lnTo>
                <a:lnTo>
                  <a:pt x="214299" y="39068"/>
                </a:lnTo>
                <a:lnTo>
                  <a:pt x="221190" y="39197"/>
                </a:lnTo>
                <a:lnTo>
                  <a:pt x="222708" y="40160"/>
                </a:lnTo>
                <a:lnTo>
                  <a:pt x="224672" y="41755"/>
                </a:lnTo>
                <a:lnTo>
                  <a:pt x="230117" y="46606"/>
                </a:lnTo>
                <a:lnTo>
                  <a:pt x="233402" y="47270"/>
                </a:lnTo>
                <a:lnTo>
                  <a:pt x="240030" y="47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218"/>
          <p:cNvSpPr/>
          <p:nvPr/>
        </p:nvSpPr>
        <p:spPr>
          <a:xfrm>
            <a:off x="4854892" y="5906452"/>
            <a:ext cx="265749" cy="248603"/>
          </a:xfrm>
          <a:custGeom>
            <a:avLst/>
            <a:gdLst/>
            <a:ahLst/>
            <a:cxnLst/>
            <a:rect l="0" t="0" r="0" b="0"/>
            <a:pathLst>
              <a:path w="265749" h="248603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5849" y="8219"/>
                </a:lnTo>
                <a:lnTo>
                  <a:pt x="21649" y="10956"/>
                </a:lnTo>
                <a:lnTo>
                  <a:pt x="29624" y="15347"/>
                </a:lnTo>
                <a:lnTo>
                  <a:pt x="36343" y="20473"/>
                </a:lnTo>
                <a:lnTo>
                  <a:pt x="42505" y="25927"/>
                </a:lnTo>
                <a:lnTo>
                  <a:pt x="48419" y="31526"/>
                </a:lnTo>
                <a:lnTo>
                  <a:pt x="67395" y="50284"/>
                </a:lnTo>
                <a:lnTo>
                  <a:pt x="71600" y="55430"/>
                </a:lnTo>
                <a:lnTo>
                  <a:pt x="75356" y="60766"/>
                </a:lnTo>
                <a:lnTo>
                  <a:pt x="78812" y="66228"/>
                </a:lnTo>
                <a:lnTo>
                  <a:pt x="83022" y="70822"/>
                </a:lnTo>
                <a:lnTo>
                  <a:pt x="87733" y="74837"/>
                </a:lnTo>
                <a:lnTo>
                  <a:pt x="92778" y="78466"/>
                </a:lnTo>
                <a:lnTo>
                  <a:pt x="97095" y="82791"/>
                </a:lnTo>
                <a:lnTo>
                  <a:pt x="100925" y="87579"/>
                </a:lnTo>
                <a:lnTo>
                  <a:pt x="104431" y="92676"/>
                </a:lnTo>
                <a:lnTo>
                  <a:pt x="108673" y="97979"/>
                </a:lnTo>
                <a:lnTo>
                  <a:pt x="113406" y="103419"/>
                </a:lnTo>
                <a:lnTo>
                  <a:pt x="122793" y="113592"/>
                </a:lnTo>
                <a:lnTo>
                  <a:pt x="130140" y="121288"/>
                </a:lnTo>
                <a:lnTo>
                  <a:pt x="133432" y="125626"/>
                </a:lnTo>
                <a:lnTo>
                  <a:pt x="136580" y="130424"/>
                </a:lnTo>
                <a:lnTo>
                  <a:pt x="139631" y="135527"/>
                </a:lnTo>
                <a:lnTo>
                  <a:pt x="143570" y="140834"/>
                </a:lnTo>
                <a:lnTo>
                  <a:pt x="148101" y="146277"/>
                </a:lnTo>
                <a:lnTo>
                  <a:pt x="157263" y="156452"/>
                </a:lnTo>
                <a:lnTo>
                  <a:pt x="164509" y="164149"/>
                </a:lnTo>
                <a:lnTo>
                  <a:pt x="168728" y="167535"/>
                </a:lnTo>
                <a:lnTo>
                  <a:pt x="173446" y="170745"/>
                </a:lnTo>
                <a:lnTo>
                  <a:pt x="178495" y="173838"/>
                </a:lnTo>
                <a:lnTo>
                  <a:pt x="182814" y="177805"/>
                </a:lnTo>
                <a:lnTo>
                  <a:pt x="186647" y="182354"/>
                </a:lnTo>
                <a:lnTo>
                  <a:pt x="190153" y="187292"/>
                </a:lnTo>
                <a:lnTo>
                  <a:pt x="193444" y="191536"/>
                </a:lnTo>
                <a:lnTo>
                  <a:pt x="199640" y="198792"/>
                </a:lnTo>
                <a:lnTo>
                  <a:pt x="203579" y="202061"/>
                </a:lnTo>
                <a:lnTo>
                  <a:pt x="208109" y="205192"/>
                </a:lnTo>
                <a:lnTo>
                  <a:pt x="213034" y="208232"/>
                </a:lnTo>
                <a:lnTo>
                  <a:pt x="216318" y="211211"/>
                </a:lnTo>
                <a:lnTo>
                  <a:pt x="218507" y="214150"/>
                </a:lnTo>
                <a:lnTo>
                  <a:pt x="221892" y="219956"/>
                </a:lnTo>
                <a:lnTo>
                  <a:pt x="226571" y="225710"/>
                </a:lnTo>
                <a:lnTo>
                  <a:pt x="231826" y="231443"/>
                </a:lnTo>
                <a:lnTo>
                  <a:pt x="234561" y="234306"/>
                </a:lnTo>
                <a:lnTo>
                  <a:pt x="237337" y="236214"/>
                </a:lnTo>
                <a:lnTo>
                  <a:pt x="242961" y="238334"/>
                </a:lnTo>
                <a:lnTo>
                  <a:pt x="248635" y="239277"/>
                </a:lnTo>
                <a:lnTo>
                  <a:pt x="251482" y="239527"/>
                </a:lnTo>
                <a:lnTo>
                  <a:pt x="253379" y="240647"/>
                </a:lnTo>
                <a:lnTo>
                  <a:pt x="254645" y="242347"/>
                </a:lnTo>
                <a:lnTo>
                  <a:pt x="255488" y="244432"/>
                </a:lnTo>
                <a:lnTo>
                  <a:pt x="257003" y="245822"/>
                </a:lnTo>
                <a:lnTo>
                  <a:pt x="258966" y="246749"/>
                </a:lnTo>
                <a:lnTo>
                  <a:pt x="265748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219"/>
          <p:cNvSpPr/>
          <p:nvPr/>
        </p:nvSpPr>
        <p:spPr>
          <a:xfrm>
            <a:off x="4914900" y="5897879"/>
            <a:ext cx="214313" cy="265749"/>
          </a:xfrm>
          <a:custGeom>
            <a:avLst/>
            <a:gdLst/>
            <a:ahLst/>
            <a:cxnLst/>
            <a:rect l="0" t="0" r="0" b="0"/>
            <a:pathLst>
              <a:path w="214313" h="265749">
                <a:moveTo>
                  <a:pt x="214312" y="0"/>
                </a:moveTo>
                <a:lnTo>
                  <a:pt x="192978" y="0"/>
                </a:lnTo>
                <a:lnTo>
                  <a:pt x="191517" y="953"/>
                </a:lnTo>
                <a:lnTo>
                  <a:pt x="190543" y="2541"/>
                </a:lnTo>
                <a:lnTo>
                  <a:pt x="188508" y="7797"/>
                </a:lnTo>
                <a:lnTo>
                  <a:pt x="184429" y="16483"/>
                </a:lnTo>
                <a:lnTo>
                  <a:pt x="179441" y="24154"/>
                </a:lnTo>
                <a:lnTo>
                  <a:pt x="173096" y="31691"/>
                </a:lnTo>
                <a:lnTo>
                  <a:pt x="163926" y="41390"/>
                </a:lnTo>
                <a:lnTo>
                  <a:pt x="159766" y="46643"/>
                </a:lnTo>
                <a:lnTo>
                  <a:pt x="156041" y="52051"/>
                </a:lnTo>
                <a:lnTo>
                  <a:pt x="152605" y="57561"/>
                </a:lnTo>
                <a:lnTo>
                  <a:pt x="148409" y="63139"/>
                </a:lnTo>
                <a:lnTo>
                  <a:pt x="143707" y="68763"/>
                </a:lnTo>
                <a:lnTo>
                  <a:pt x="138667" y="74417"/>
                </a:lnTo>
                <a:lnTo>
                  <a:pt x="134354" y="80092"/>
                </a:lnTo>
                <a:lnTo>
                  <a:pt x="130527" y="85780"/>
                </a:lnTo>
                <a:lnTo>
                  <a:pt x="127022" y="91476"/>
                </a:lnTo>
                <a:lnTo>
                  <a:pt x="122782" y="97179"/>
                </a:lnTo>
                <a:lnTo>
                  <a:pt x="118049" y="102887"/>
                </a:lnTo>
                <a:lnTo>
                  <a:pt x="112990" y="108596"/>
                </a:lnTo>
                <a:lnTo>
                  <a:pt x="108664" y="115260"/>
                </a:lnTo>
                <a:lnTo>
                  <a:pt x="104827" y="122560"/>
                </a:lnTo>
                <a:lnTo>
                  <a:pt x="101318" y="130285"/>
                </a:lnTo>
                <a:lnTo>
                  <a:pt x="97072" y="137339"/>
                </a:lnTo>
                <a:lnTo>
                  <a:pt x="92337" y="143947"/>
                </a:lnTo>
                <a:lnTo>
                  <a:pt x="87275" y="150258"/>
                </a:lnTo>
                <a:lnTo>
                  <a:pt x="82948" y="156369"/>
                </a:lnTo>
                <a:lnTo>
                  <a:pt x="79111" y="162349"/>
                </a:lnTo>
                <a:lnTo>
                  <a:pt x="75601" y="168240"/>
                </a:lnTo>
                <a:lnTo>
                  <a:pt x="71355" y="173120"/>
                </a:lnTo>
                <a:lnTo>
                  <a:pt x="66620" y="177326"/>
                </a:lnTo>
                <a:lnTo>
                  <a:pt x="61558" y="181083"/>
                </a:lnTo>
                <a:lnTo>
                  <a:pt x="57231" y="185492"/>
                </a:lnTo>
                <a:lnTo>
                  <a:pt x="53394" y="190337"/>
                </a:lnTo>
                <a:lnTo>
                  <a:pt x="49883" y="195471"/>
                </a:lnTo>
                <a:lnTo>
                  <a:pt x="45638" y="200800"/>
                </a:lnTo>
                <a:lnTo>
                  <a:pt x="40902" y="206256"/>
                </a:lnTo>
                <a:lnTo>
                  <a:pt x="35841" y="211800"/>
                </a:lnTo>
                <a:lnTo>
                  <a:pt x="31514" y="217400"/>
                </a:lnTo>
                <a:lnTo>
                  <a:pt x="27676" y="223038"/>
                </a:lnTo>
                <a:lnTo>
                  <a:pt x="24165" y="228703"/>
                </a:lnTo>
                <a:lnTo>
                  <a:pt x="20873" y="233431"/>
                </a:lnTo>
                <a:lnTo>
                  <a:pt x="14674" y="241225"/>
                </a:lnTo>
                <a:lnTo>
                  <a:pt x="11284" y="247864"/>
                </a:lnTo>
                <a:lnTo>
                  <a:pt x="10380" y="250968"/>
                </a:lnTo>
                <a:lnTo>
                  <a:pt x="8825" y="253037"/>
                </a:lnTo>
                <a:lnTo>
                  <a:pt x="6836" y="254417"/>
                </a:lnTo>
                <a:lnTo>
                  <a:pt x="4557" y="255336"/>
                </a:lnTo>
                <a:lnTo>
                  <a:pt x="3038" y="256902"/>
                </a:lnTo>
                <a:lnTo>
                  <a:pt x="2025" y="258898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220"/>
          <p:cNvSpPr/>
          <p:nvPr/>
        </p:nvSpPr>
        <p:spPr>
          <a:xfrm>
            <a:off x="5180647" y="5983604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28619" y="25718"/>
                </a:lnTo>
                <a:lnTo>
                  <a:pt x="32414" y="24766"/>
                </a:lnTo>
                <a:lnTo>
                  <a:pt x="36850" y="23178"/>
                </a:lnTo>
                <a:lnTo>
                  <a:pt x="41711" y="21168"/>
                </a:lnTo>
                <a:lnTo>
                  <a:pt x="45905" y="19827"/>
                </a:lnTo>
                <a:lnTo>
                  <a:pt x="49653" y="18933"/>
                </a:lnTo>
                <a:lnTo>
                  <a:pt x="53105" y="18337"/>
                </a:lnTo>
                <a:lnTo>
                  <a:pt x="57311" y="17940"/>
                </a:lnTo>
                <a:lnTo>
                  <a:pt x="62020" y="17675"/>
                </a:lnTo>
                <a:lnTo>
                  <a:pt x="71379" y="17381"/>
                </a:lnTo>
                <a:lnTo>
                  <a:pt x="82956" y="17216"/>
                </a:lnTo>
                <a:lnTo>
                  <a:pt x="92749" y="17177"/>
                </a:lnTo>
                <a:lnTo>
                  <a:pt x="98028" y="16214"/>
                </a:lnTo>
                <a:lnTo>
                  <a:pt x="103452" y="14619"/>
                </a:lnTo>
                <a:lnTo>
                  <a:pt x="108973" y="12604"/>
                </a:lnTo>
                <a:lnTo>
                  <a:pt x="113606" y="11260"/>
                </a:lnTo>
                <a:lnTo>
                  <a:pt x="117647" y="10365"/>
                </a:lnTo>
                <a:lnTo>
                  <a:pt x="121294" y="9768"/>
                </a:lnTo>
                <a:lnTo>
                  <a:pt x="125630" y="9370"/>
                </a:lnTo>
                <a:lnTo>
                  <a:pt x="130426" y="9104"/>
                </a:lnTo>
                <a:lnTo>
                  <a:pt x="140835" y="8809"/>
                </a:lnTo>
                <a:lnTo>
                  <a:pt x="151811" y="8678"/>
                </a:lnTo>
                <a:lnTo>
                  <a:pt x="156452" y="7690"/>
                </a:lnTo>
                <a:lnTo>
                  <a:pt x="160499" y="6080"/>
                </a:lnTo>
                <a:lnTo>
                  <a:pt x="164150" y="4054"/>
                </a:lnTo>
                <a:lnTo>
                  <a:pt x="168488" y="2703"/>
                </a:lnTo>
                <a:lnTo>
                  <a:pt x="173285" y="1802"/>
                </a:lnTo>
                <a:lnTo>
                  <a:pt x="178389" y="1202"/>
                </a:lnTo>
                <a:lnTo>
                  <a:pt x="183696" y="801"/>
                </a:lnTo>
                <a:lnTo>
                  <a:pt x="189139" y="534"/>
                </a:lnTo>
                <a:lnTo>
                  <a:pt x="203361" y="159"/>
                </a:lnTo>
                <a:lnTo>
                  <a:pt x="241654" y="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221"/>
          <p:cNvSpPr/>
          <p:nvPr/>
        </p:nvSpPr>
        <p:spPr>
          <a:xfrm>
            <a:off x="5532120" y="5855027"/>
            <a:ext cx="60008" cy="291456"/>
          </a:xfrm>
          <a:custGeom>
            <a:avLst/>
            <a:gdLst/>
            <a:ahLst/>
            <a:cxnLst/>
            <a:rect l="0" t="0" r="0" b="0"/>
            <a:pathLst>
              <a:path w="60008" h="291456">
                <a:moveTo>
                  <a:pt x="0" y="25708"/>
                </a:moveTo>
                <a:lnTo>
                  <a:pt x="0" y="17488"/>
                </a:lnTo>
                <a:lnTo>
                  <a:pt x="952" y="16418"/>
                </a:lnTo>
                <a:lnTo>
                  <a:pt x="7381" y="9785"/>
                </a:lnTo>
                <a:lnTo>
                  <a:pt x="8042" y="6566"/>
                </a:lnTo>
                <a:lnTo>
                  <a:pt x="8219" y="4374"/>
                </a:lnTo>
                <a:lnTo>
                  <a:pt x="9289" y="2913"/>
                </a:lnTo>
                <a:lnTo>
                  <a:pt x="10955" y="1939"/>
                </a:lnTo>
                <a:lnTo>
                  <a:pt x="16782" y="104"/>
                </a:lnTo>
                <a:lnTo>
                  <a:pt x="17855" y="66"/>
                </a:lnTo>
                <a:lnTo>
                  <a:pt x="24494" y="0"/>
                </a:lnTo>
                <a:lnTo>
                  <a:pt x="24901" y="949"/>
                </a:lnTo>
                <a:lnTo>
                  <a:pt x="25645" y="8721"/>
                </a:lnTo>
                <a:lnTo>
                  <a:pt x="25686" y="12761"/>
                </a:lnTo>
                <a:lnTo>
                  <a:pt x="26648" y="15172"/>
                </a:lnTo>
                <a:lnTo>
                  <a:pt x="28243" y="17731"/>
                </a:lnTo>
                <a:lnTo>
                  <a:pt x="30259" y="20390"/>
                </a:lnTo>
                <a:lnTo>
                  <a:pt x="31602" y="23115"/>
                </a:lnTo>
                <a:lnTo>
                  <a:pt x="33095" y="28683"/>
                </a:lnTo>
                <a:lnTo>
                  <a:pt x="34446" y="32453"/>
                </a:lnTo>
                <a:lnTo>
                  <a:pt x="36299" y="36873"/>
                </a:lnTo>
                <a:lnTo>
                  <a:pt x="38486" y="41723"/>
                </a:lnTo>
                <a:lnTo>
                  <a:pt x="39945" y="46862"/>
                </a:lnTo>
                <a:lnTo>
                  <a:pt x="40917" y="52193"/>
                </a:lnTo>
                <a:lnTo>
                  <a:pt x="41565" y="57653"/>
                </a:lnTo>
                <a:lnTo>
                  <a:pt x="41998" y="63197"/>
                </a:lnTo>
                <a:lnTo>
                  <a:pt x="42286" y="68798"/>
                </a:lnTo>
                <a:lnTo>
                  <a:pt x="42478" y="74437"/>
                </a:lnTo>
                <a:lnTo>
                  <a:pt x="42749" y="96026"/>
                </a:lnTo>
                <a:lnTo>
                  <a:pt x="42862" y="291302"/>
                </a:lnTo>
                <a:lnTo>
                  <a:pt x="43815" y="291353"/>
                </a:lnTo>
                <a:lnTo>
                  <a:pt x="50243" y="291442"/>
                </a:lnTo>
                <a:lnTo>
                  <a:pt x="60007" y="291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222"/>
          <p:cNvSpPr/>
          <p:nvPr/>
        </p:nvSpPr>
        <p:spPr>
          <a:xfrm>
            <a:off x="5712142" y="5940743"/>
            <a:ext cx="240031" cy="42862"/>
          </a:xfrm>
          <a:custGeom>
            <a:avLst/>
            <a:gdLst/>
            <a:ahLst/>
            <a:cxnLst/>
            <a:rect l="0" t="0" r="0" b="0"/>
            <a:pathLst>
              <a:path w="240031" h="42862">
                <a:moveTo>
                  <a:pt x="0" y="42861"/>
                </a:moveTo>
                <a:lnTo>
                  <a:pt x="0" y="38311"/>
                </a:lnTo>
                <a:lnTo>
                  <a:pt x="953" y="36970"/>
                </a:lnTo>
                <a:lnTo>
                  <a:pt x="2540" y="36077"/>
                </a:lnTo>
                <a:lnTo>
                  <a:pt x="7381" y="34642"/>
                </a:lnTo>
                <a:lnTo>
                  <a:pt x="8730" y="33572"/>
                </a:lnTo>
                <a:lnTo>
                  <a:pt x="10583" y="31906"/>
                </a:lnTo>
                <a:lnTo>
                  <a:pt x="15849" y="26940"/>
                </a:lnTo>
                <a:lnTo>
                  <a:pt x="21312" y="21528"/>
                </a:lnTo>
                <a:lnTo>
                  <a:pt x="24686" y="20067"/>
                </a:lnTo>
                <a:lnTo>
                  <a:pt x="28840" y="19093"/>
                </a:lnTo>
                <a:lnTo>
                  <a:pt x="33514" y="18443"/>
                </a:lnTo>
                <a:lnTo>
                  <a:pt x="38535" y="18010"/>
                </a:lnTo>
                <a:lnTo>
                  <a:pt x="43788" y="17721"/>
                </a:lnTo>
                <a:lnTo>
                  <a:pt x="53751" y="17401"/>
                </a:lnTo>
                <a:lnTo>
                  <a:pt x="61354" y="17258"/>
                </a:lnTo>
                <a:lnTo>
                  <a:pt x="64715" y="16268"/>
                </a:lnTo>
                <a:lnTo>
                  <a:pt x="67909" y="14655"/>
                </a:lnTo>
                <a:lnTo>
                  <a:pt x="70990" y="12627"/>
                </a:lnTo>
                <a:lnTo>
                  <a:pt x="74949" y="11275"/>
                </a:lnTo>
                <a:lnTo>
                  <a:pt x="79494" y="10374"/>
                </a:lnTo>
                <a:lnTo>
                  <a:pt x="84428" y="9774"/>
                </a:lnTo>
                <a:lnTo>
                  <a:pt x="89623" y="8421"/>
                </a:lnTo>
                <a:lnTo>
                  <a:pt x="94991" y="6566"/>
                </a:lnTo>
                <a:lnTo>
                  <a:pt x="100475" y="4377"/>
                </a:lnTo>
                <a:lnTo>
                  <a:pt x="106036" y="2918"/>
                </a:lnTo>
                <a:lnTo>
                  <a:pt x="111648" y="1945"/>
                </a:lnTo>
                <a:lnTo>
                  <a:pt x="117295" y="1296"/>
                </a:lnTo>
                <a:lnTo>
                  <a:pt x="122964" y="864"/>
                </a:lnTo>
                <a:lnTo>
                  <a:pt x="128649" y="576"/>
                </a:lnTo>
                <a:lnTo>
                  <a:pt x="140044" y="255"/>
                </a:lnTo>
                <a:lnTo>
                  <a:pt x="185739" y="9"/>
                </a:lnTo>
                <a:lnTo>
                  <a:pt x="212647" y="0"/>
                </a:lnTo>
                <a:lnTo>
                  <a:pt x="217012" y="952"/>
                </a:lnTo>
                <a:lnTo>
                  <a:pt x="220875" y="2539"/>
                </a:lnTo>
                <a:lnTo>
                  <a:pt x="229367" y="7380"/>
                </a:lnTo>
                <a:lnTo>
                  <a:pt x="233069" y="8042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1223"/>
          <p:cNvSpPr/>
          <p:nvPr/>
        </p:nvSpPr>
        <p:spPr>
          <a:xfrm>
            <a:off x="5737974" y="6017895"/>
            <a:ext cx="282779" cy="25716"/>
          </a:xfrm>
          <a:custGeom>
            <a:avLst/>
            <a:gdLst/>
            <a:ahLst/>
            <a:cxnLst/>
            <a:rect l="0" t="0" r="0" b="0"/>
            <a:pathLst>
              <a:path w="282779" h="25716">
                <a:moveTo>
                  <a:pt x="25603" y="17145"/>
                </a:moveTo>
                <a:lnTo>
                  <a:pt x="1191" y="17145"/>
                </a:lnTo>
                <a:lnTo>
                  <a:pt x="755" y="18097"/>
                </a:lnTo>
                <a:lnTo>
                  <a:pt x="466" y="19685"/>
                </a:lnTo>
                <a:lnTo>
                  <a:pt x="0" y="24526"/>
                </a:lnTo>
                <a:lnTo>
                  <a:pt x="915" y="24923"/>
                </a:lnTo>
                <a:lnTo>
                  <a:pt x="7276" y="25612"/>
                </a:lnTo>
                <a:lnTo>
                  <a:pt x="27667" y="25708"/>
                </a:lnTo>
                <a:lnTo>
                  <a:pt x="36798" y="25715"/>
                </a:lnTo>
                <a:lnTo>
                  <a:pt x="40686" y="24763"/>
                </a:lnTo>
                <a:lnTo>
                  <a:pt x="45184" y="23176"/>
                </a:lnTo>
                <a:lnTo>
                  <a:pt x="50087" y="21166"/>
                </a:lnTo>
                <a:lnTo>
                  <a:pt x="54308" y="19825"/>
                </a:lnTo>
                <a:lnTo>
                  <a:pt x="58075" y="18932"/>
                </a:lnTo>
                <a:lnTo>
                  <a:pt x="61538" y="18336"/>
                </a:lnTo>
                <a:lnTo>
                  <a:pt x="65753" y="17939"/>
                </a:lnTo>
                <a:lnTo>
                  <a:pt x="70467" y="17674"/>
                </a:lnTo>
                <a:lnTo>
                  <a:pt x="80785" y="17380"/>
                </a:lnTo>
                <a:lnTo>
                  <a:pt x="108588" y="17176"/>
                </a:lnTo>
                <a:lnTo>
                  <a:pt x="114264" y="16213"/>
                </a:lnTo>
                <a:lnTo>
                  <a:pt x="119953" y="14618"/>
                </a:lnTo>
                <a:lnTo>
                  <a:pt x="125650" y="12603"/>
                </a:lnTo>
                <a:lnTo>
                  <a:pt x="131354" y="11259"/>
                </a:lnTo>
                <a:lnTo>
                  <a:pt x="137061" y="10364"/>
                </a:lnTo>
                <a:lnTo>
                  <a:pt x="142770" y="9767"/>
                </a:lnTo>
                <a:lnTo>
                  <a:pt x="148482" y="9368"/>
                </a:lnTo>
                <a:lnTo>
                  <a:pt x="154195" y="9103"/>
                </a:lnTo>
                <a:lnTo>
                  <a:pt x="166575" y="8808"/>
                </a:lnTo>
                <a:lnTo>
                  <a:pt x="216730" y="8582"/>
                </a:lnTo>
                <a:lnTo>
                  <a:pt x="223506" y="7625"/>
                </a:lnTo>
                <a:lnTo>
                  <a:pt x="229928" y="6036"/>
                </a:lnTo>
                <a:lnTo>
                  <a:pt x="236115" y="4024"/>
                </a:lnTo>
                <a:lnTo>
                  <a:pt x="241192" y="2683"/>
                </a:lnTo>
                <a:lnTo>
                  <a:pt x="245528" y="1789"/>
                </a:lnTo>
                <a:lnTo>
                  <a:pt x="249373" y="1192"/>
                </a:lnTo>
                <a:lnTo>
                  <a:pt x="253840" y="794"/>
                </a:lnTo>
                <a:lnTo>
                  <a:pt x="258724" y="530"/>
                </a:lnTo>
                <a:lnTo>
                  <a:pt x="272159" y="157"/>
                </a:lnTo>
                <a:lnTo>
                  <a:pt x="2827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1224"/>
          <p:cNvSpPr/>
          <p:nvPr/>
        </p:nvSpPr>
        <p:spPr>
          <a:xfrm>
            <a:off x="6115050" y="5863742"/>
            <a:ext cx="171324" cy="248311"/>
          </a:xfrm>
          <a:custGeom>
            <a:avLst/>
            <a:gdLst/>
            <a:ahLst/>
            <a:cxnLst/>
            <a:rect l="0" t="0" r="0" b="0"/>
            <a:pathLst>
              <a:path w="171324" h="248311">
                <a:moveTo>
                  <a:pt x="51434" y="34137"/>
                </a:moveTo>
                <a:lnTo>
                  <a:pt x="44053" y="34137"/>
                </a:lnTo>
                <a:lnTo>
                  <a:pt x="43656" y="33185"/>
                </a:lnTo>
                <a:lnTo>
                  <a:pt x="42862" y="25571"/>
                </a:lnTo>
                <a:lnTo>
                  <a:pt x="42862" y="25565"/>
                </a:lnTo>
                <a:lnTo>
                  <a:pt x="35481" y="25565"/>
                </a:lnTo>
                <a:lnTo>
                  <a:pt x="32279" y="28105"/>
                </a:lnTo>
                <a:lnTo>
                  <a:pt x="30092" y="30116"/>
                </a:lnTo>
                <a:lnTo>
                  <a:pt x="28633" y="32409"/>
                </a:lnTo>
                <a:lnTo>
                  <a:pt x="27013" y="37497"/>
                </a:lnTo>
                <a:lnTo>
                  <a:pt x="23753" y="42933"/>
                </a:lnTo>
                <a:lnTo>
                  <a:pt x="21551" y="45717"/>
                </a:lnTo>
                <a:lnTo>
                  <a:pt x="20082" y="49477"/>
                </a:lnTo>
                <a:lnTo>
                  <a:pt x="19103" y="53889"/>
                </a:lnTo>
                <a:lnTo>
                  <a:pt x="18450" y="58736"/>
                </a:lnTo>
                <a:lnTo>
                  <a:pt x="17062" y="63871"/>
                </a:lnTo>
                <a:lnTo>
                  <a:pt x="15185" y="69200"/>
                </a:lnTo>
                <a:lnTo>
                  <a:pt x="12980" y="74658"/>
                </a:lnTo>
                <a:lnTo>
                  <a:pt x="11511" y="80201"/>
                </a:lnTo>
                <a:lnTo>
                  <a:pt x="10531" y="85802"/>
                </a:lnTo>
                <a:lnTo>
                  <a:pt x="9878" y="91440"/>
                </a:lnTo>
                <a:lnTo>
                  <a:pt x="9443" y="98057"/>
                </a:lnTo>
                <a:lnTo>
                  <a:pt x="9153" y="105325"/>
                </a:lnTo>
                <a:lnTo>
                  <a:pt x="8744" y="126668"/>
                </a:lnTo>
                <a:lnTo>
                  <a:pt x="8573" y="198170"/>
                </a:lnTo>
                <a:lnTo>
                  <a:pt x="9525" y="202548"/>
                </a:lnTo>
                <a:lnTo>
                  <a:pt x="11113" y="207371"/>
                </a:lnTo>
                <a:lnTo>
                  <a:pt x="13123" y="212492"/>
                </a:lnTo>
                <a:lnTo>
                  <a:pt x="14463" y="216858"/>
                </a:lnTo>
                <a:lnTo>
                  <a:pt x="15953" y="224249"/>
                </a:lnTo>
                <a:lnTo>
                  <a:pt x="17302" y="226601"/>
                </a:lnTo>
                <a:lnTo>
                  <a:pt x="19155" y="228169"/>
                </a:lnTo>
                <a:lnTo>
                  <a:pt x="21342" y="229214"/>
                </a:lnTo>
                <a:lnTo>
                  <a:pt x="26313" y="232916"/>
                </a:lnTo>
                <a:lnTo>
                  <a:pt x="28972" y="235237"/>
                </a:lnTo>
                <a:lnTo>
                  <a:pt x="31697" y="237736"/>
                </a:lnTo>
                <a:lnTo>
                  <a:pt x="37265" y="243053"/>
                </a:lnTo>
                <a:lnTo>
                  <a:pt x="40083" y="244852"/>
                </a:lnTo>
                <a:lnTo>
                  <a:pt x="42914" y="246052"/>
                </a:lnTo>
                <a:lnTo>
                  <a:pt x="45754" y="246851"/>
                </a:lnTo>
                <a:lnTo>
                  <a:pt x="48600" y="247384"/>
                </a:lnTo>
                <a:lnTo>
                  <a:pt x="51450" y="247740"/>
                </a:lnTo>
                <a:lnTo>
                  <a:pt x="54303" y="247977"/>
                </a:lnTo>
                <a:lnTo>
                  <a:pt x="58109" y="248134"/>
                </a:lnTo>
                <a:lnTo>
                  <a:pt x="67419" y="248310"/>
                </a:lnTo>
                <a:lnTo>
                  <a:pt x="71616" y="247404"/>
                </a:lnTo>
                <a:lnTo>
                  <a:pt x="75366" y="245848"/>
                </a:lnTo>
                <a:lnTo>
                  <a:pt x="78819" y="243858"/>
                </a:lnTo>
                <a:lnTo>
                  <a:pt x="82074" y="241579"/>
                </a:lnTo>
                <a:lnTo>
                  <a:pt x="85195" y="239107"/>
                </a:lnTo>
                <a:lnTo>
                  <a:pt x="88229" y="236506"/>
                </a:lnTo>
                <a:lnTo>
                  <a:pt x="92157" y="233820"/>
                </a:lnTo>
                <a:lnTo>
                  <a:pt x="96680" y="231077"/>
                </a:lnTo>
                <a:lnTo>
                  <a:pt x="101601" y="228295"/>
                </a:lnTo>
                <a:lnTo>
                  <a:pt x="105834" y="224536"/>
                </a:lnTo>
                <a:lnTo>
                  <a:pt x="109608" y="220125"/>
                </a:lnTo>
                <a:lnTo>
                  <a:pt x="113077" y="215279"/>
                </a:lnTo>
                <a:lnTo>
                  <a:pt x="116342" y="210144"/>
                </a:lnTo>
                <a:lnTo>
                  <a:pt x="119471" y="204815"/>
                </a:lnTo>
                <a:lnTo>
                  <a:pt x="122510" y="199358"/>
                </a:lnTo>
                <a:lnTo>
                  <a:pt x="128427" y="188214"/>
                </a:lnTo>
                <a:lnTo>
                  <a:pt x="139986" y="165538"/>
                </a:lnTo>
                <a:lnTo>
                  <a:pt x="143806" y="159838"/>
                </a:lnTo>
                <a:lnTo>
                  <a:pt x="148258" y="154133"/>
                </a:lnTo>
                <a:lnTo>
                  <a:pt x="153131" y="148424"/>
                </a:lnTo>
                <a:lnTo>
                  <a:pt x="156379" y="142714"/>
                </a:lnTo>
                <a:lnTo>
                  <a:pt x="158546" y="137002"/>
                </a:lnTo>
                <a:lnTo>
                  <a:pt x="159989" y="131289"/>
                </a:lnTo>
                <a:lnTo>
                  <a:pt x="161904" y="124622"/>
                </a:lnTo>
                <a:lnTo>
                  <a:pt x="166573" y="109596"/>
                </a:lnTo>
                <a:lnTo>
                  <a:pt x="168198" y="102541"/>
                </a:lnTo>
                <a:lnTo>
                  <a:pt x="169282" y="95932"/>
                </a:lnTo>
                <a:lnTo>
                  <a:pt x="170004" y="89621"/>
                </a:lnTo>
                <a:lnTo>
                  <a:pt x="170486" y="83510"/>
                </a:lnTo>
                <a:lnTo>
                  <a:pt x="170808" y="77530"/>
                </a:lnTo>
                <a:lnTo>
                  <a:pt x="171164" y="65805"/>
                </a:lnTo>
                <a:lnTo>
                  <a:pt x="171323" y="54245"/>
                </a:lnTo>
                <a:lnTo>
                  <a:pt x="170412" y="48495"/>
                </a:lnTo>
                <a:lnTo>
                  <a:pt x="168853" y="42757"/>
                </a:lnTo>
                <a:lnTo>
                  <a:pt x="166861" y="37026"/>
                </a:lnTo>
                <a:lnTo>
                  <a:pt x="164581" y="32253"/>
                </a:lnTo>
                <a:lnTo>
                  <a:pt x="162108" y="28119"/>
                </a:lnTo>
                <a:lnTo>
                  <a:pt x="156820" y="20986"/>
                </a:lnTo>
                <a:lnTo>
                  <a:pt x="154077" y="17749"/>
                </a:lnTo>
                <a:lnTo>
                  <a:pt x="151295" y="14640"/>
                </a:lnTo>
                <a:lnTo>
                  <a:pt x="145665" y="8644"/>
                </a:lnTo>
                <a:lnTo>
                  <a:pt x="142830" y="5712"/>
                </a:lnTo>
                <a:lnTo>
                  <a:pt x="139035" y="3757"/>
                </a:lnTo>
                <a:lnTo>
                  <a:pt x="134599" y="2454"/>
                </a:lnTo>
                <a:lnTo>
                  <a:pt x="129738" y="1585"/>
                </a:lnTo>
                <a:lnTo>
                  <a:pt x="124592" y="1006"/>
                </a:lnTo>
                <a:lnTo>
                  <a:pt x="119256" y="620"/>
                </a:lnTo>
                <a:lnTo>
                  <a:pt x="113794" y="362"/>
                </a:lnTo>
                <a:lnTo>
                  <a:pt x="102645" y="77"/>
                </a:lnTo>
                <a:lnTo>
                  <a:pt x="97005" y="0"/>
                </a:lnTo>
                <a:lnTo>
                  <a:pt x="91340" y="902"/>
                </a:lnTo>
                <a:lnTo>
                  <a:pt x="85658" y="2455"/>
                </a:lnTo>
                <a:lnTo>
                  <a:pt x="79966" y="4443"/>
                </a:lnTo>
                <a:lnTo>
                  <a:pt x="73312" y="5769"/>
                </a:lnTo>
                <a:lnTo>
                  <a:pt x="66020" y="6653"/>
                </a:lnTo>
                <a:lnTo>
                  <a:pt x="58300" y="7242"/>
                </a:lnTo>
                <a:lnTo>
                  <a:pt x="51249" y="8587"/>
                </a:lnTo>
                <a:lnTo>
                  <a:pt x="44644" y="10437"/>
                </a:lnTo>
                <a:lnTo>
                  <a:pt x="38335" y="12622"/>
                </a:lnTo>
                <a:lnTo>
                  <a:pt x="32224" y="15032"/>
                </a:lnTo>
                <a:lnTo>
                  <a:pt x="26245" y="17590"/>
                </a:lnTo>
                <a:lnTo>
                  <a:pt x="20354" y="20249"/>
                </a:lnTo>
                <a:lnTo>
                  <a:pt x="15475" y="22973"/>
                </a:lnTo>
                <a:lnTo>
                  <a:pt x="11269" y="25743"/>
                </a:lnTo>
                <a:lnTo>
                  <a:pt x="0" y="341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1225"/>
          <p:cNvSpPr/>
          <p:nvPr/>
        </p:nvSpPr>
        <p:spPr>
          <a:xfrm>
            <a:off x="5369242" y="6155054"/>
            <a:ext cx="25718" cy="248454"/>
          </a:xfrm>
          <a:custGeom>
            <a:avLst/>
            <a:gdLst/>
            <a:ahLst/>
            <a:cxnLst/>
            <a:rect l="0" t="0" r="0" b="0"/>
            <a:pathLst>
              <a:path w="25718" h="248454">
                <a:moveTo>
                  <a:pt x="0" y="0"/>
                </a:moveTo>
                <a:lnTo>
                  <a:pt x="0" y="32084"/>
                </a:lnTo>
                <a:lnTo>
                  <a:pt x="953" y="37582"/>
                </a:lnTo>
                <a:lnTo>
                  <a:pt x="2540" y="43152"/>
                </a:lnTo>
                <a:lnTo>
                  <a:pt x="4551" y="48771"/>
                </a:lnTo>
                <a:lnTo>
                  <a:pt x="5891" y="55375"/>
                </a:lnTo>
                <a:lnTo>
                  <a:pt x="6785" y="62634"/>
                </a:lnTo>
                <a:lnTo>
                  <a:pt x="7381" y="70331"/>
                </a:lnTo>
                <a:lnTo>
                  <a:pt x="7778" y="78320"/>
                </a:lnTo>
                <a:lnTo>
                  <a:pt x="8219" y="94817"/>
                </a:lnTo>
                <a:lnTo>
                  <a:pt x="8468" y="120169"/>
                </a:lnTo>
                <a:lnTo>
                  <a:pt x="9455" y="127738"/>
                </a:lnTo>
                <a:lnTo>
                  <a:pt x="11066" y="134689"/>
                </a:lnTo>
                <a:lnTo>
                  <a:pt x="13093" y="141228"/>
                </a:lnTo>
                <a:lnTo>
                  <a:pt x="14444" y="148445"/>
                </a:lnTo>
                <a:lnTo>
                  <a:pt x="15344" y="156113"/>
                </a:lnTo>
                <a:lnTo>
                  <a:pt x="15945" y="164083"/>
                </a:lnTo>
                <a:lnTo>
                  <a:pt x="16344" y="171302"/>
                </a:lnTo>
                <a:lnTo>
                  <a:pt x="16789" y="184402"/>
                </a:lnTo>
                <a:lnTo>
                  <a:pt x="17040" y="202487"/>
                </a:lnTo>
                <a:lnTo>
                  <a:pt x="18027" y="207382"/>
                </a:lnTo>
                <a:lnTo>
                  <a:pt x="19638" y="211597"/>
                </a:lnTo>
                <a:lnTo>
                  <a:pt x="21664" y="215360"/>
                </a:lnTo>
                <a:lnTo>
                  <a:pt x="23016" y="218821"/>
                </a:lnTo>
                <a:lnTo>
                  <a:pt x="23917" y="222081"/>
                </a:lnTo>
                <a:lnTo>
                  <a:pt x="24517" y="225206"/>
                </a:lnTo>
                <a:lnTo>
                  <a:pt x="25184" y="231220"/>
                </a:lnTo>
                <a:lnTo>
                  <a:pt x="25481" y="237067"/>
                </a:lnTo>
                <a:lnTo>
                  <a:pt x="25715" y="248453"/>
                </a:lnTo>
                <a:lnTo>
                  <a:pt x="25717" y="24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1226"/>
          <p:cNvSpPr/>
          <p:nvPr/>
        </p:nvSpPr>
        <p:spPr>
          <a:xfrm>
            <a:off x="5257800" y="6197930"/>
            <a:ext cx="334328" cy="231446"/>
          </a:xfrm>
          <a:custGeom>
            <a:avLst/>
            <a:gdLst/>
            <a:ahLst/>
            <a:cxnLst/>
            <a:rect l="0" t="0" r="0" b="0"/>
            <a:pathLst>
              <a:path w="334328" h="231446">
                <a:moveTo>
                  <a:pt x="0" y="111430"/>
                </a:moveTo>
                <a:lnTo>
                  <a:pt x="8219" y="111430"/>
                </a:lnTo>
                <a:lnTo>
                  <a:pt x="17569" y="106879"/>
                </a:lnTo>
                <a:lnTo>
                  <a:pt x="24636" y="104644"/>
                </a:lnTo>
                <a:lnTo>
                  <a:pt x="31904" y="103652"/>
                </a:lnTo>
                <a:lnTo>
                  <a:pt x="41484" y="103210"/>
                </a:lnTo>
                <a:lnTo>
                  <a:pt x="53037" y="102962"/>
                </a:lnTo>
                <a:lnTo>
                  <a:pt x="61990" y="100364"/>
                </a:lnTo>
                <a:lnTo>
                  <a:pt x="72318" y="96986"/>
                </a:lnTo>
                <a:lnTo>
                  <a:pt x="77740" y="96086"/>
                </a:lnTo>
                <a:lnTo>
                  <a:pt x="83258" y="95485"/>
                </a:lnTo>
                <a:lnTo>
                  <a:pt x="88843" y="95085"/>
                </a:lnTo>
                <a:lnTo>
                  <a:pt x="94471" y="94818"/>
                </a:lnTo>
                <a:lnTo>
                  <a:pt x="106757" y="94522"/>
                </a:lnTo>
                <a:lnTo>
                  <a:pt x="141693" y="94316"/>
                </a:lnTo>
                <a:lnTo>
                  <a:pt x="147802" y="93353"/>
                </a:lnTo>
                <a:lnTo>
                  <a:pt x="153780" y="91758"/>
                </a:lnTo>
                <a:lnTo>
                  <a:pt x="159670" y="89743"/>
                </a:lnTo>
                <a:lnTo>
                  <a:pt x="166454" y="88399"/>
                </a:lnTo>
                <a:lnTo>
                  <a:pt x="173834" y="87504"/>
                </a:lnTo>
                <a:lnTo>
                  <a:pt x="181612" y="86907"/>
                </a:lnTo>
                <a:lnTo>
                  <a:pt x="188702" y="85556"/>
                </a:lnTo>
                <a:lnTo>
                  <a:pt x="195334" y="83703"/>
                </a:lnTo>
                <a:lnTo>
                  <a:pt x="201660" y="81515"/>
                </a:lnTo>
                <a:lnTo>
                  <a:pt x="207782" y="79104"/>
                </a:lnTo>
                <a:lnTo>
                  <a:pt x="213769" y="76544"/>
                </a:lnTo>
                <a:lnTo>
                  <a:pt x="219665" y="73885"/>
                </a:lnTo>
                <a:lnTo>
                  <a:pt x="225500" y="70207"/>
                </a:lnTo>
                <a:lnTo>
                  <a:pt x="231296" y="65851"/>
                </a:lnTo>
                <a:lnTo>
                  <a:pt x="237065" y="61042"/>
                </a:lnTo>
                <a:lnTo>
                  <a:pt x="241863" y="56882"/>
                </a:lnTo>
                <a:lnTo>
                  <a:pt x="249734" y="49721"/>
                </a:lnTo>
                <a:lnTo>
                  <a:pt x="258948" y="43364"/>
                </a:lnTo>
                <a:lnTo>
                  <a:pt x="268440" y="37363"/>
                </a:lnTo>
                <a:lnTo>
                  <a:pt x="275834" y="31521"/>
                </a:lnTo>
                <a:lnTo>
                  <a:pt x="282295" y="25750"/>
                </a:lnTo>
                <a:lnTo>
                  <a:pt x="288342" y="20010"/>
                </a:lnTo>
                <a:lnTo>
                  <a:pt x="294204" y="14284"/>
                </a:lnTo>
                <a:lnTo>
                  <a:pt x="296148" y="11423"/>
                </a:lnTo>
                <a:lnTo>
                  <a:pt x="298309" y="5705"/>
                </a:lnTo>
                <a:lnTo>
                  <a:pt x="299837" y="3799"/>
                </a:lnTo>
                <a:lnTo>
                  <a:pt x="301809" y="2528"/>
                </a:lnTo>
                <a:lnTo>
                  <a:pt x="306540" y="1117"/>
                </a:lnTo>
                <a:lnTo>
                  <a:pt x="316973" y="7"/>
                </a:lnTo>
                <a:lnTo>
                  <a:pt x="317042" y="0"/>
                </a:lnTo>
                <a:lnTo>
                  <a:pt x="317155" y="6833"/>
                </a:lnTo>
                <a:lnTo>
                  <a:pt x="317181" y="57299"/>
                </a:lnTo>
                <a:lnTo>
                  <a:pt x="316229" y="63912"/>
                </a:lnTo>
                <a:lnTo>
                  <a:pt x="314642" y="71179"/>
                </a:lnTo>
                <a:lnTo>
                  <a:pt x="312631" y="78881"/>
                </a:lnTo>
                <a:lnTo>
                  <a:pt x="311291" y="85920"/>
                </a:lnTo>
                <a:lnTo>
                  <a:pt x="310397" y="92519"/>
                </a:lnTo>
                <a:lnTo>
                  <a:pt x="309801" y="98822"/>
                </a:lnTo>
                <a:lnTo>
                  <a:pt x="309404" y="105882"/>
                </a:lnTo>
                <a:lnTo>
                  <a:pt x="308963" y="121347"/>
                </a:lnTo>
                <a:lnTo>
                  <a:pt x="308714" y="141567"/>
                </a:lnTo>
                <a:lnTo>
                  <a:pt x="309632" y="147714"/>
                </a:lnTo>
                <a:lnTo>
                  <a:pt x="311196" y="153717"/>
                </a:lnTo>
                <a:lnTo>
                  <a:pt x="313191" y="159624"/>
                </a:lnTo>
                <a:lnTo>
                  <a:pt x="314522" y="165467"/>
                </a:lnTo>
                <a:lnTo>
                  <a:pt x="315409" y="171266"/>
                </a:lnTo>
                <a:lnTo>
                  <a:pt x="316000" y="177039"/>
                </a:lnTo>
                <a:lnTo>
                  <a:pt x="317346" y="182792"/>
                </a:lnTo>
                <a:lnTo>
                  <a:pt x="319196" y="188532"/>
                </a:lnTo>
                <a:lnTo>
                  <a:pt x="321383" y="194264"/>
                </a:lnTo>
                <a:lnTo>
                  <a:pt x="322840" y="199990"/>
                </a:lnTo>
                <a:lnTo>
                  <a:pt x="323812" y="205712"/>
                </a:lnTo>
                <a:lnTo>
                  <a:pt x="324459" y="211432"/>
                </a:lnTo>
                <a:lnTo>
                  <a:pt x="325844" y="216198"/>
                </a:lnTo>
                <a:lnTo>
                  <a:pt x="327719" y="220328"/>
                </a:lnTo>
                <a:lnTo>
                  <a:pt x="334327" y="2314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1227"/>
          <p:cNvSpPr/>
          <p:nvPr/>
        </p:nvSpPr>
        <p:spPr>
          <a:xfrm>
            <a:off x="5969317" y="6197917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5717" y="61885"/>
                </a:lnTo>
                <a:lnTo>
                  <a:pt x="24765" y="68879"/>
                </a:lnTo>
                <a:lnTo>
                  <a:pt x="23178" y="75447"/>
                </a:lnTo>
                <a:lnTo>
                  <a:pt x="21167" y="81730"/>
                </a:lnTo>
                <a:lnTo>
                  <a:pt x="19826" y="88777"/>
                </a:lnTo>
                <a:lnTo>
                  <a:pt x="18932" y="96332"/>
                </a:lnTo>
                <a:lnTo>
                  <a:pt x="18336" y="104227"/>
                </a:lnTo>
                <a:lnTo>
                  <a:pt x="17939" y="112347"/>
                </a:lnTo>
                <a:lnTo>
                  <a:pt x="17498" y="128989"/>
                </a:lnTo>
                <a:lnTo>
                  <a:pt x="16428" y="136476"/>
                </a:lnTo>
                <a:lnTo>
                  <a:pt x="14762" y="143371"/>
                </a:lnTo>
                <a:lnTo>
                  <a:pt x="12699" y="149873"/>
                </a:lnTo>
                <a:lnTo>
                  <a:pt x="11324" y="156113"/>
                </a:lnTo>
                <a:lnTo>
                  <a:pt x="10406" y="162178"/>
                </a:lnTo>
                <a:lnTo>
                  <a:pt x="9795" y="168126"/>
                </a:lnTo>
                <a:lnTo>
                  <a:pt x="8435" y="173997"/>
                </a:lnTo>
                <a:lnTo>
                  <a:pt x="6576" y="179815"/>
                </a:lnTo>
                <a:lnTo>
                  <a:pt x="4384" y="185599"/>
                </a:lnTo>
                <a:lnTo>
                  <a:pt x="2923" y="190408"/>
                </a:lnTo>
                <a:lnTo>
                  <a:pt x="1949" y="194566"/>
                </a:lnTo>
                <a:lnTo>
                  <a:pt x="1299" y="198291"/>
                </a:lnTo>
                <a:lnTo>
                  <a:pt x="577" y="204970"/>
                </a:lnTo>
                <a:lnTo>
                  <a:pt x="256" y="21111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1228"/>
          <p:cNvSpPr/>
          <p:nvPr/>
        </p:nvSpPr>
        <p:spPr>
          <a:xfrm>
            <a:off x="5866447" y="6317932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84104" y="34290"/>
                </a:lnTo>
                <a:lnTo>
                  <a:pt x="90359" y="33338"/>
                </a:lnTo>
                <a:lnTo>
                  <a:pt x="97387" y="31750"/>
                </a:lnTo>
                <a:lnTo>
                  <a:pt x="104929" y="29740"/>
                </a:lnTo>
                <a:lnTo>
                  <a:pt x="111863" y="28399"/>
                </a:lnTo>
                <a:lnTo>
                  <a:pt x="118390" y="27505"/>
                </a:lnTo>
                <a:lnTo>
                  <a:pt x="124647" y="26909"/>
                </a:lnTo>
                <a:lnTo>
                  <a:pt x="130723" y="26512"/>
                </a:lnTo>
                <a:lnTo>
                  <a:pt x="136679" y="26247"/>
                </a:lnTo>
                <a:lnTo>
                  <a:pt x="149329" y="25953"/>
                </a:lnTo>
                <a:lnTo>
                  <a:pt x="189069" y="25749"/>
                </a:lnTo>
                <a:lnTo>
                  <a:pt x="196531" y="24786"/>
                </a:lnTo>
                <a:lnTo>
                  <a:pt x="203411" y="23191"/>
                </a:lnTo>
                <a:lnTo>
                  <a:pt x="209902" y="21176"/>
                </a:lnTo>
                <a:lnTo>
                  <a:pt x="216135" y="19832"/>
                </a:lnTo>
                <a:lnTo>
                  <a:pt x="222195" y="18937"/>
                </a:lnTo>
                <a:lnTo>
                  <a:pt x="228140" y="18340"/>
                </a:lnTo>
                <a:lnTo>
                  <a:pt x="234008" y="16989"/>
                </a:lnTo>
                <a:lnTo>
                  <a:pt x="239826" y="15136"/>
                </a:lnTo>
                <a:lnTo>
                  <a:pt x="245608" y="12949"/>
                </a:lnTo>
                <a:lnTo>
                  <a:pt x="267400" y="5318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1229"/>
          <p:cNvSpPr/>
          <p:nvPr/>
        </p:nvSpPr>
        <p:spPr>
          <a:xfrm>
            <a:off x="6200775" y="6172200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34290" y="0"/>
                </a:moveTo>
                <a:lnTo>
                  <a:pt x="26070" y="0"/>
                </a:lnTo>
                <a:lnTo>
                  <a:pt x="25738" y="9683"/>
                </a:lnTo>
                <a:lnTo>
                  <a:pt x="25718" y="48843"/>
                </a:lnTo>
                <a:lnTo>
                  <a:pt x="24765" y="54470"/>
                </a:lnTo>
                <a:lnTo>
                  <a:pt x="23177" y="60125"/>
                </a:lnTo>
                <a:lnTo>
                  <a:pt x="21166" y="65801"/>
                </a:lnTo>
                <a:lnTo>
                  <a:pt x="20778" y="72443"/>
                </a:lnTo>
                <a:lnTo>
                  <a:pt x="21472" y="79728"/>
                </a:lnTo>
                <a:lnTo>
                  <a:pt x="22887" y="87441"/>
                </a:lnTo>
                <a:lnTo>
                  <a:pt x="22878" y="95442"/>
                </a:lnTo>
                <a:lnTo>
                  <a:pt x="21919" y="103632"/>
                </a:lnTo>
                <a:lnTo>
                  <a:pt x="20328" y="111951"/>
                </a:lnTo>
                <a:lnTo>
                  <a:pt x="19267" y="120354"/>
                </a:lnTo>
                <a:lnTo>
                  <a:pt x="18559" y="128813"/>
                </a:lnTo>
                <a:lnTo>
                  <a:pt x="18088" y="137310"/>
                </a:lnTo>
                <a:lnTo>
                  <a:pt x="16821" y="145832"/>
                </a:lnTo>
                <a:lnTo>
                  <a:pt x="15024" y="154371"/>
                </a:lnTo>
                <a:lnTo>
                  <a:pt x="12874" y="162922"/>
                </a:lnTo>
                <a:lnTo>
                  <a:pt x="11439" y="170527"/>
                </a:lnTo>
                <a:lnTo>
                  <a:pt x="10484" y="177502"/>
                </a:lnTo>
                <a:lnTo>
                  <a:pt x="9847" y="184057"/>
                </a:lnTo>
                <a:lnTo>
                  <a:pt x="9422" y="191284"/>
                </a:lnTo>
                <a:lnTo>
                  <a:pt x="8950" y="206935"/>
                </a:lnTo>
                <a:lnTo>
                  <a:pt x="8684" y="227260"/>
                </a:lnTo>
                <a:lnTo>
                  <a:pt x="7694" y="233422"/>
                </a:lnTo>
                <a:lnTo>
                  <a:pt x="6082" y="239435"/>
                </a:lnTo>
                <a:lnTo>
                  <a:pt x="4055" y="245348"/>
                </a:lnTo>
                <a:lnTo>
                  <a:pt x="2703" y="251195"/>
                </a:lnTo>
                <a:lnTo>
                  <a:pt x="1802" y="256998"/>
                </a:lnTo>
                <a:lnTo>
                  <a:pt x="1201" y="262772"/>
                </a:lnTo>
                <a:lnTo>
                  <a:pt x="801" y="268527"/>
                </a:lnTo>
                <a:lnTo>
                  <a:pt x="534" y="274267"/>
                </a:lnTo>
                <a:lnTo>
                  <a:pt x="158" y="288909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1230"/>
          <p:cNvSpPr/>
          <p:nvPr/>
        </p:nvSpPr>
        <p:spPr>
          <a:xfrm>
            <a:off x="6715127" y="6043612"/>
            <a:ext cx="180021" cy="25718"/>
          </a:xfrm>
          <a:custGeom>
            <a:avLst/>
            <a:gdLst/>
            <a:ahLst/>
            <a:cxnLst/>
            <a:rect l="0" t="0" r="0" b="0"/>
            <a:pathLst>
              <a:path w="180021" h="25718">
                <a:moveTo>
                  <a:pt x="8570" y="0"/>
                </a:moveTo>
                <a:lnTo>
                  <a:pt x="29" y="0"/>
                </a:lnTo>
                <a:lnTo>
                  <a:pt x="0" y="7381"/>
                </a:lnTo>
                <a:lnTo>
                  <a:pt x="952" y="7778"/>
                </a:lnTo>
                <a:lnTo>
                  <a:pt x="4549" y="8219"/>
                </a:lnTo>
                <a:lnTo>
                  <a:pt x="9323" y="8416"/>
                </a:lnTo>
                <a:lnTo>
                  <a:pt x="11929" y="8468"/>
                </a:lnTo>
                <a:lnTo>
                  <a:pt x="13667" y="9455"/>
                </a:lnTo>
                <a:lnTo>
                  <a:pt x="14826" y="11066"/>
                </a:lnTo>
                <a:lnTo>
                  <a:pt x="15598" y="13093"/>
                </a:lnTo>
                <a:lnTo>
                  <a:pt x="17065" y="14444"/>
                </a:lnTo>
                <a:lnTo>
                  <a:pt x="18996" y="15344"/>
                </a:lnTo>
                <a:lnTo>
                  <a:pt x="21236" y="15945"/>
                </a:lnTo>
                <a:lnTo>
                  <a:pt x="26264" y="16611"/>
                </a:lnTo>
                <a:lnTo>
                  <a:pt x="28938" y="16789"/>
                </a:lnTo>
                <a:lnTo>
                  <a:pt x="31674" y="17861"/>
                </a:lnTo>
                <a:lnTo>
                  <a:pt x="34450" y="19527"/>
                </a:lnTo>
                <a:lnTo>
                  <a:pt x="37253" y="21591"/>
                </a:lnTo>
                <a:lnTo>
                  <a:pt x="40075" y="22966"/>
                </a:lnTo>
                <a:lnTo>
                  <a:pt x="42908" y="23884"/>
                </a:lnTo>
                <a:lnTo>
                  <a:pt x="45750" y="24495"/>
                </a:lnTo>
                <a:lnTo>
                  <a:pt x="48597" y="24902"/>
                </a:lnTo>
                <a:lnTo>
                  <a:pt x="51447" y="25174"/>
                </a:lnTo>
                <a:lnTo>
                  <a:pt x="54300" y="25355"/>
                </a:lnTo>
                <a:lnTo>
                  <a:pt x="62549" y="25557"/>
                </a:lnTo>
                <a:lnTo>
                  <a:pt x="18002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1231"/>
          <p:cNvSpPr/>
          <p:nvPr/>
        </p:nvSpPr>
        <p:spPr>
          <a:xfrm>
            <a:off x="6946582" y="5940742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4622" y="14229"/>
                </a:lnTo>
                <a:lnTo>
                  <a:pt x="20151" y="15849"/>
                </a:lnTo>
                <a:lnTo>
                  <a:pt x="25784" y="19109"/>
                </a:lnTo>
                <a:lnTo>
                  <a:pt x="31462" y="23733"/>
                </a:lnTo>
                <a:lnTo>
                  <a:pt x="37160" y="28963"/>
                </a:lnTo>
                <a:lnTo>
                  <a:pt x="40966" y="31691"/>
                </a:lnTo>
                <a:lnTo>
                  <a:pt x="45409" y="34463"/>
                </a:lnTo>
                <a:lnTo>
                  <a:pt x="50275" y="37262"/>
                </a:lnTo>
                <a:lnTo>
                  <a:pt x="54472" y="40082"/>
                </a:lnTo>
                <a:lnTo>
                  <a:pt x="58222" y="42914"/>
                </a:lnTo>
                <a:lnTo>
                  <a:pt x="61674" y="45754"/>
                </a:lnTo>
                <a:lnTo>
                  <a:pt x="64929" y="48600"/>
                </a:lnTo>
                <a:lnTo>
                  <a:pt x="68051" y="51450"/>
                </a:lnTo>
                <a:lnTo>
                  <a:pt x="74060" y="57157"/>
                </a:lnTo>
                <a:lnTo>
                  <a:pt x="79905" y="62868"/>
                </a:lnTo>
                <a:lnTo>
                  <a:pt x="83750" y="65725"/>
                </a:lnTo>
                <a:lnTo>
                  <a:pt x="88218" y="68582"/>
                </a:lnTo>
                <a:lnTo>
                  <a:pt x="93103" y="71439"/>
                </a:lnTo>
                <a:lnTo>
                  <a:pt x="97311" y="75248"/>
                </a:lnTo>
                <a:lnTo>
                  <a:pt x="101069" y="79693"/>
                </a:lnTo>
                <a:lnTo>
                  <a:pt x="104527" y="84561"/>
                </a:lnTo>
                <a:lnTo>
                  <a:pt x="107785" y="89712"/>
                </a:lnTo>
                <a:lnTo>
                  <a:pt x="110909" y="95051"/>
                </a:lnTo>
                <a:lnTo>
                  <a:pt x="113944" y="100515"/>
                </a:lnTo>
                <a:lnTo>
                  <a:pt x="119857" y="111666"/>
                </a:lnTo>
                <a:lnTo>
                  <a:pt x="122767" y="117306"/>
                </a:lnTo>
                <a:lnTo>
                  <a:pt x="125659" y="122020"/>
                </a:lnTo>
                <a:lnTo>
                  <a:pt x="128541" y="126114"/>
                </a:lnTo>
                <a:lnTo>
                  <a:pt x="131414" y="129796"/>
                </a:lnTo>
                <a:lnTo>
                  <a:pt x="134281" y="134156"/>
                </a:lnTo>
                <a:lnTo>
                  <a:pt x="137146" y="138967"/>
                </a:lnTo>
                <a:lnTo>
                  <a:pt x="140008" y="144080"/>
                </a:lnTo>
                <a:lnTo>
                  <a:pt x="145728" y="154840"/>
                </a:lnTo>
                <a:lnTo>
                  <a:pt x="148588" y="160377"/>
                </a:lnTo>
                <a:lnTo>
                  <a:pt x="151446" y="165021"/>
                </a:lnTo>
                <a:lnTo>
                  <a:pt x="154304" y="169069"/>
                </a:lnTo>
                <a:lnTo>
                  <a:pt x="157162" y="172720"/>
                </a:lnTo>
                <a:lnTo>
                  <a:pt x="160019" y="176107"/>
                </a:lnTo>
                <a:lnTo>
                  <a:pt x="165735" y="182410"/>
                </a:lnTo>
                <a:lnTo>
                  <a:pt x="171450" y="188386"/>
                </a:lnTo>
                <a:lnTo>
                  <a:pt x="188595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1232"/>
          <p:cNvSpPr/>
          <p:nvPr/>
        </p:nvSpPr>
        <p:spPr>
          <a:xfrm>
            <a:off x="7015175" y="5923597"/>
            <a:ext cx="128576" cy="205728"/>
          </a:xfrm>
          <a:custGeom>
            <a:avLst/>
            <a:gdLst/>
            <a:ahLst/>
            <a:cxnLst/>
            <a:rect l="0" t="0" r="0" b="0"/>
            <a:pathLst>
              <a:path w="128576" h="205728">
                <a:moveTo>
                  <a:pt x="128575" y="0"/>
                </a:moveTo>
                <a:lnTo>
                  <a:pt x="120107" y="0"/>
                </a:lnTo>
                <a:lnTo>
                  <a:pt x="120033" y="4551"/>
                </a:lnTo>
                <a:lnTo>
                  <a:pt x="119070" y="6844"/>
                </a:lnTo>
                <a:lnTo>
                  <a:pt x="115461" y="11932"/>
                </a:lnTo>
                <a:lnTo>
                  <a:pt x="113164" y="14622"/>
                </a:lnTo>
                <a:lnTo>
                  <a:pt x="110681" y="17368"/>
                </a:lnTo>
                <a:lnTo>
                  <a:pt x="105381" y="22959"/>
                </a:lnTo>
                <a:lnTo>
                  <a:pt x="99852" y="28619"/>
                </a:lnTo>
                <a:lnTo>
                  <a:pt x="97043" y="32415"/>
                </a:lnTo>
                <a:lnTo>
                  <a:pt x="94219" y="36850"/>
                </a:lnTo>
                <a:lnTo>
                  <a:pt x="91384" y="41712"/>
                </a:lnTo>
                <a:lnTo>
                  <a:pt x="89493" y="45905"/>
                </a:lnTo>
                <a:lnTo>
                  <a:pt x="88233" y="49653"/>
                </a:lnTo>
                <a:lnTo>
                  <a:pt x="87393" y="53105"/>
                </a:lnTo>
                <a:lnTo>
                  <a:pt x="84928" y="57311"/>
                </a:lnTo>
                <a:lnTo>
                  <a:pt x="81379" y="62020"/>
                </a:lnTo>
                <a:lnTo>
                  <a:pt x="77109" y="67064"/>
                </a:lnTo>
                <a:lnTo>
                  <a:pt x="73309" y="71379"/>
                </a:lnTo>
                <a:lnTo>
                  <a:pt x="66547" y="78714"/>
                </a:lnTo>
                <a:lnTo>
                  <a:pt x="63410" y="82956"/>
                </a:lnTo>
                <a:lnTo>
                  <a:pt x="60367" y="87689"/>
                </a:lnTo>
                <a:lnTo>
                  <a:pt x="57385" y="92749"/>
                </a:lnTo>
                <a:lnTo>
                  <a:pt x="54445" y="98028"/>
                </a:lnTo>
                <a:lnTo>
                  <a:pt x="48638" y="108973"/>
                </a:lnTo>
                <a:lnTo>
                  <a:pt x="40014" y="125845"/>
                </a:lnTo>
                <a:lnTo>
                  <a:pt x="37149" y="130569"/>
                </a:lnTo>
                <a:lnTo>
                  <a:pt x="34287" y="134671"/>
                </a:lnTo>
                <a:lnTo>
                  <a:pt x="31426" y="138358"/>
                </a:lnTo>
                <a:lnTo>
                  <a:pt x="28566" y="142721"/>
                </a:lnTo>
                <a:lnTo>
                  <a:pt x="25707" y="147535"/>
                </a:lnTo>
                <a:lnTo>
                  <a:pt x="22848" y="152649"/>
                </a:lnTo>
                <a:lnTo>
                  <a:pt x="17133" y="163412"/>
                </a:lnTo>
                <a:lnTo>
                  <a:pt x="14275" y="168949"/>
                </a:lnTo>
                <a:lnTo>
                  <a:pt x="11417" y="173593"/>
                </a:lnTo>
                <a:lnTo>
                  <a:pt x="8560" y="177641"/>
                </a:lnTo>
                <a:lnTo>
                  <a:pt x="5702" y="181293"/>
                </a:lnTo>
                <a:lnTo>
                  <a:pt x="3797" y="184679"/>
                </a:lnTo>
                <a:lnTo>
                  <a:pt x="1681" y="190982"/>
                </a:lnTo>
                <a:lnTo>
                  <a:pt x="740" y="196959"/>
                </a:lnTo>
                <a:lnTo>
                  <a:pt x="0" y="205588"/>
                </a:lnTo>
                <a:lnTo>
                  <a:pt x="2533" y="205673"/>
                </a:lnTo>
                <a:lnTo>
                  <a:pt x="7369" y="205727"/>
                </a:lnTo>
                <a:lnTo>
                  <a:pt x="10570" y="203194"/>
                </a:lnTo>
                <a:lnTo>
                  <a:pt x="17132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1233"/>
          <p:cNvSpPr/>
          <p:nvPr/>
        </p:nvSpPr>
        <p:spPr>
          <a:xfrm>
            <a:off x="7203757" y="597503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15944" y="0"/>
                </a:lnTo>
                <a:lnTo>
                  <a:pt x="17297" y="953"/>
                </a:lnTo>
                <a:lnTo>
                  <a:pt x="19151" y="2540"/>
                </a:lnTo>
                <a:lnTo>
                  <a:pt x="24421" y="7381"/>
                </a:lnTo>
                <a:lnTo>
                  <a:pt x="25805" y="7778"/>
                </a:lnTo>
                <a:lnTo>
                  <a:pt x="29884" y="8219"/>
                </a:lnTo>
                <a:lnTo>
                  <a:pt x="33257" y="7385"/>
                </a:lnTo>
                <a:lnTo>
                  <a:pt x="37412" y="5876"/>
                </a:lnTo>
                <a:lnTo>
                  <a:pt x="42086" y="3917"/>
                </a:lnTo>
                <a:lnTo>
                  <a:pt x="46155" y="2612"/>
                </a:lnTo>
                <a:lnTo>
                  <a:pt x="49820" y="1741"/>
                </a:lnTo>
                <a:lnTo>
                  <a:pt x="53216" y="1160"/>
                </a:lnTo>
                <a:lnTo>
                  <a:pt x="56433" y="774"/>
                </a:lnTo>
                <a:lnTo>
                  <a:pt x="59529" y="516"/>
                </a:lnTo>
                <a:lnTo>
                  <a:pt x="62546" y="344"/>
                </a:lnTo>
                <a:lnTo>
                  <a:pt x="70978" y="153"/>
                </a:lnTo>
                <a:lnTo>
                  <a:pt x="144461" y="0"/>
                </a:lnTo>
                <a:lnTo>
                  <a:pt x="147743" y="953"/>
                </a:lnTo>
                <a:lnTo>
                  <a:pt x="149930" y="2540"/>
                </a:lnTo>
                <a:lnTo>
                  <a:pt x="151388" y="4551"/>
                </a:lnTo>
                <a:lnTo>
                  <a:pt x="153313" y="5892"/>
                </a:lnTo>
                <a:lnTo>
                  <a:pt x="155549" y="6785"/>
                </a:lnTo>
                <a:lnTo>
                  <a:pt x="157992" y="7381"/>
                </a:lnTo>
                <a:lnTo>
                  <a:pt x="160573" y="7778"/>
                </a:lnTo>
                <a:lnTo>
                  <a:pt x="163246" y="8043"/>
                </a:lnTo>
                <a:lnTo>
                  <a:pt x="165981" y="8219"/>
                </a:lnTo>
                <a:lnTo>
                  <a:pt x="167803" y="9290"/>
                </a:lnTo>
                <a:lnTo>
                  <a:pt x="169019" y="10956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1234"/>
          <p:cNvSpPr/>
          <p:nvPr/>
        </p:nvSpPr>
        <p:spPr>
          <a:xfrm>
            <a:off x="7238048" y="6026470"/>
            <a:ext cx="222885" cy="17143"/>
          </a:xfrm>
          <a:custGeom>
            <a:avLst/>
            <a:gdLst/>
            <a:ahLst/>
            <a:cxnLst/>
            <a:rect l="0" t="0" r="0" b="0"/>
            <a:pathLst>
              <a:path w="222885" h="17143">
                <a:moveTo>
                  <a:pt x="17144" y="17142"/>
                </a:moveTo>
                <a:lnTo>
                  <a:pt x="0" y="17142"/>
                </a:lnTo>
                <a:lnTo>
                  <a:pt x="11931" y="17142"/>
                </a:lnTo>
                <a:lnTo>
                  <a:pt x="15573" y="16190"/>
                </a:lnTo>
                <a:lnTo>
                  <a:pt x="19907" y="14602"/>
                </a:lnTo>
                <a:lnTo>
                  <a:pt x="24701" y="12592"/>
                </a:lnTo>
                <a:lnTo>
                  <a:pt x="28850" y="11250"/>
                </a:lnTo>
                <a:lnTo>
                  <a:pt x="32567" y="10357"/>
                </a:lnTo>
                <a:lnTo>
                  <a:pt x="35999" y="9761"/>
                </a:lnTo>
                <a:lnTo>
                  <a:pt x="40192" y="9364"/>
                </a:lnTo>
                <a:lnTo>
                  <a:pt x="44891" y="9099"/>
                </a:lnTo>
                <a:lnTo>
                  <a:pt x="49930" y="8923"/>
                </a:lnTo>
                <a:lnTo>
                  <a:pt x="54241" y="7853"/>
                </a:lnTo>
                <a:lnTo>
                  <a:pt x="58068" y="6187"/>
                </a:lnTo>
                <a:lnTo>
                  <a:pt x="61572" y="4123"/>
                </a:lnTo>
                <a:lnTo>
                  <a:pt x="65813" y="2748"/>
                </a:lnTo>
                <a:lnTo>
                  <a:pt x="70545" y="1831"/>
                </a:lnTo>
                <a:lnTo>
                  <a:pt x="75604" y="1220"/>
                </a:lnTo>
                <a:lnTo>
                  <a:pt x="79930" y="812"/>
                </a:lnTo>
                <a:lnTo>
                  <a:pt x="83767" y="541"/>
                </a:lnTo>
                <a:lnTo>
                  <a:pt x="87276" y="359"/>
                </a:lnTo>
                <a:lnTo>
                  <a:pt x="96257" y="158"/>
                </a:lnTo>
                <a:lnTo>
                  <a:pt x="146929" y="0"/>
                </a:lnTo>
                <a:lnTo>
                  <a:pt x="151293" y="952"/>
                </a:lnTo>
                <a:lnTo>
                  <a:pt x="156106" y="2538"/>
                </a:lnTo>
                <a:lnTo>
                  <a:pt x="161221" y="4549"/>
                </a:lnTo>
                <a:lnTo>
                  <a:pt x="165583" y="5889"/>
                </a:lnTo>
                <a:lnTo>
                  <a:pt x="169444" y="6783"/>
                </a:lnTo>
                <a:lnTo>
                  <a:pt x="172970" y="7378"/>
                </a:lnTo>
                <a:lnTo>
                  <a:pt x="176273" y="7776"/>
                </a:lnTo>
                <a:lnTo>
                  <a:pt x="182483" y="8217"/>
                </a:lnTo>
                <a:lnTo>
                  <a:pt x="190958" y="8413"/>
                </a:lnTo>
                <a:lnTo>
                  <a:pt x="222884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1235"/>
          <p:cNvSpPr/>
          <p:nvPr/>
        </p:nvSpPr>
        <p:spPr>
          <a:xfrm>
            <a:off x="7504150" y="5880735"/>
            <a:ext cx="33935" cy="222886"/>
          </a:xfrm>
          <a:custGeom>
            <a:avLst/>
            <a:gdLst/>
            <a:ahLst/>
            <a:cxnLst/>
            <a:rect l="0" t="0" r="0" b="0"/>
            <a:pathLst>
              <a:path w="33935" h="222886">
                <a:moveTo>
                  <a:pt x="33934" y="34290"/>
                </a:moveTo>
                <a:lnTo>
                  <a:pt x="33934" y="0"/>
                </a:lnTo>
                <a:lnTo>
                  <a:pt x="33934" y="57311"/>
                </a:lnTo>
                <a:lnTo>
                  <a:pt x="32982" y="62973"/>
                </a:lnTo>
                <a:lnTo>
                  <a:pt x="31395" y="68652"/>
                </a:lnTo>
                <a:lnTo>
                  <a:pt x="29383" y="74343"/>
                </a:lnTo>
                <a:lnTo>
                  <a:pt x="28043" y="80042"/>
                </a:lnTo>
                <a:lnTo>
                  <a:pt x="27149" y="85746"/>
                </a:lnTo>
                <a:lnTo>
                  <a:pt x="26554" y="91454"/>
                </a:lnTo>
                <a:lnTo>
                  <a:pt x="25204" y="97164"/>
                </a:lnTo>
                <a:lnTo>
                  <a:pt x="23352" y="102876"/>
                </a:lnTo>
                <a:lnTo>
                  <a:pt x="21165" y="108589"/>
                </a:lnTo>
                <a:lnTo>
                  <a:pt x="19706" y="115255"/>
                </a:lnTo>
                <a:lnTo>
                  <a:pt x="18734" y="122557"/>
                </a:lnTo>
                <a:lnTo>
                  <a:pt x="18086" y="130282"/>
                </a:lnTo>
                <a:lnTo>
                  <a:pt x="17653" y="137337"/>
                </a:lnTo>
                <a:lnTo>
                  <a:pt x="17173" y="150256"/>
                </a:lnTo>
                <a:lnTo>
                  <a:pt x="16093" y="155415"/>
                </a:lnTo>
                <a:lnTo>
                  <a:pt x="14420" y="159808"/>
                </a:lnTo>
                <a:lnTo>
                  <a:pt x="12353" y="163688"/>
                </a:lnTo>
                <a:lnTo>
                  <a:pt x="10974" y="168181"/>
                </a:lnTo>
                <a:lnTo>
                  <a:pt x="10055" y="173080"/>
                </a:lnTo>
                <a:lnTo>
                  <a:pt x="9442" y="178252"/>
                </a:lnTo>
                <a:lnTo>
                  <a:pt x="9034" y="182652"/>
                </a:lnTo>
                <a:lnTo>
                  <a:pt x="8761" y="186538"/>
                </a:lnTo>
                <a:lnTo>
                  <a:pt x="8459" y="193396"/>
                </a:lnTo>
                <a:lnTo>
                  <a:pt x="8325" y="199619"/>
                </a:lnTo>
                <a:lnTo>
                  <a:pt x="7337" y="201659"/>
                </a:lnTo>
                <a:lnTo>
                  <a:pt x="5725" y="203020"/>
                </a:lnTo>
                <a:lnTo>
                  <a:pt x="3698" y="203926"/>
                </a:lnTo>
                <a:lnTo>
                  <a:pt x="2347" y="205483"/>
                </a:lnTo>
                <a:lnTo>
                  <a:pt x="1446" y="207474"/>
                </a:lnTo>
                <a:lnTo>
                  <a:pt x="0" y="212961"/>
                </a:lnTo>
                <a:lnTo>
                  <a:pt x="834" y="214364"/>
                </a:lnTo>
                <a:lnTo>
                  <a:pt x="2342" y="216252"/>
                </a:lnTo>
                <a:lnTo>
                  <a:pt x="821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1236"/>
          <p:cNvSpPr/>
          <p:nvPr/>
        </p:nvSpPr>
        <p:spPr>
          <a:xfrm>
            <a:off x="6835140" y="6292215"/>
            <a:ext cx="137161" cy="180023"/>
          </a:xfrm>
          <a:custGeom>
            <a:avLst/>
            <a:gdLst/>
            <a:ahLst/>
            <a:cxnLst/>
            <a:rect l="0" t="0" r="0" b="0"/>
            <a:pathLst>
              <a:path w="137161" h="180023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043" y="25894"/>
                </a:lnTo>
                <a:lnTo>
                  <a:pt x="8219" y="28693"/>
                </a:lnTo>
                <a:lnTo>
                  <a:pt x="10242" y="31511"/>
                </a:lnTo>
                <a:lnTo>
                  <a:pt x="13495" y="34342"/>
                </a:lnTo>
                <a:lnTo>
                  <a:pt x="17569" y="37182"/>
                </a:lnTo>
                <a:lnTo>
                  <a:pt x="21238" y="40028"/>
                </a:lnTo>
                <a:lnTo>
                  <a:pt x="24636" y="42878"/>
                </a:lnTo>
                <a:lnTo>
                  <a:pt x="27854" y="45731"/>
                </a:lnTo>
                <a:lnTo>
                  <a:pt x="33970" y="51439"/>
                </a:lnTo>
                <a:lnTo>
                  <a:pt x="36933" y="54295"/>
                </a:lnTo>
                <a:lnTo>
                  <a:pt x="39862" y="58104"/>
                </a:lnTo>
                <a:lnTo>
                  <a:pt x="42768" y="62549"/>
                </a:lnTo>
                <a:lnTo>
                  <a:pt x="45657" y="67416"/>
                </a:lnTo>
                <a:lnTo>
                  <a:pt x="48535" y="71614"/>
                </a:lnTo>
                <a:lnTo>
                  <a:pt x="51407" y="75365"/>
                </a:lnTo>
                <a:lnTo>
                  <a:pt x="54274" y="78818"/>
                </a:lnTo>
                <a:lnTo>
                  <a:pt x="57137" y="83025"/>
                </a:lnTo>
                <a:lnTo>
                  <a:pt x="59998" y="87735"/>
                </a:lnTo>
                <a:lnTo>
                  <a:pt x="62859" y="92780"/>
                </a:lnTo>
                <a:lnTo>
                  <a:pt x="68577" y="103465"/>
                </a:lnTo>
                <a:lnTo>
                  <a:pt x="71436" y="108982"/>
                </a:lnTo>
                <a:lnTo>
                  <a:pt x="75246" y="113612"/>
                </a:lnTo>
                <a:lnTo>
                  <a:pt x="79691" y="117651"/>
                </a:lnTo>
                <a:lnTo>
                  <a:pt x="84560" y="121297"/>
                </a:lnTo>
                <a:lnTo>
                  <a:pt x="87806" y="124679"/>
                </a:lnTo>
                <a:lnTo>
                  <a:pt x="89969" y="127887"/>
                </a:lnTo>
                <a:lnTo>
                  <a:pt x="93327" y="134943"/>
                </a:lnTo>
                <a:lnTo>
                  <a:pt x="97993" y="144430"/>
                </a:lnTo>
                <a:lnTo>
                  <a:pt x="100571" y="148674"/>
                </a:lnTo>
                <a:lnTo>
                  <a:pt x="103242" y="152455"/>
                </a:lnTo>
                <a:lnTo>
                  <a:pt x="105976" y="155930"/>
                </a:lnTo>
                <a:lnTo>
                  <a:pt x="108750" y="158245"/>
                </a:lnTo>
                <a:lnTo>
                  <a:pt x="111553" y="159790"/>
                </a:lnTo>
                <a:lnTo>
                  <a:pt x="114373" y="160819"/>
                </a:lnTo>
                <a:lnTo>
                  <a:pt x="117206" y="162458"/>
                </a:lnTo>
                <a:lnTo>
                  <a:pt x="120047" y="164502"/>
                </a:lnTo>
                <a:lnTo>
                  <a:pt x="126900" y="170077"/>
                </a:lnTo>
                <a:lnTo>
                  <a:pt x="130378" y="173380"/>
                </a:lnTo>
                <a:lnTo>
                  <a:pt x="13716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1237"/>
          <p:cNvSpPr/>
          <p:nvPr/>
        </p:nvSpPr>
        <p:spPr>
          <a:xfrm>
            <a:off x="6835140" y="6223635"/>
            <a:ext cx="145733" cy="257176"/>
          </a:xfrm>
          <a:custGeom>
            <a:avLst/>
            <a:gdLst/>
            <a:ahLst/>
            <a:cxnLst/>
            <a:rect l="0" t="0" r="0" b="0"/>
            <a:pathLst>
              <a:path w="145733" h="257176">
                <a:moveTo>
                  <a:pt x="145732" y="8572"/>
                </a:moveTo>
                <a:lnTo>
                  <a:pt x="145732" y="9"/>
                </a:lnTo>
                <a:lnTo>
                  <a:pt x="137513" y="0"/>
                </a:lnTo>
                <a:lnTo>
                  <a:pt x="137264" y="4551"/>
                </a:lnTo>
                <a:lnTo>
                  <a:pt x="134667" y="11865"/>
                </a:lnTo>
                <a:lnTo>
                  <a:pt x="132640" y="16482"/>
                </a:lnTo>
                <a:lnTo>
                  <a:pt x="130336" y="20513"/>
                </a:lnTo>
                <a:lnTo>
                  <a:pt x="127848" y="24153"/>
                </a:lnTo>
                <a:lnTo>
                  <a:pt x="125237" y="27532"/>
                </a:lnTo>
                <a:lnTo>
                  <a:pt x="122544" y="31690"/>
                </a:lnTo>
                <a:lnTo>
                  <a:pt x="119795" y="36366"/>
                </a:lnTo>
                <a:lnTo>
                  <a:pt x="117011" y="41389"/>
                </a:lnTo>
                <a:lnTo>
                  <a:pt x="114203" y="45690"/>
                </a:lnTo>
                <a:lnTo>
                  <a:pt x="111377" y="49510"/>
                </a:lnTo>
                <a:lnTo>
                  <a:pt x="108541" y="53009"/>
                </a:lnTo>
                <a:lnTo>
                  <a:pt x="105698" y="58199"/>
                </a:lnTo>
                <a:lnTo>
                  <a:pt x="102850" y="64517"/>
                </a:lnTo>
                <a:lnTo>
                  <a:pt x="99999" y="71586"/>
                </a:lnTo>
                <a:lnTo>
                  <a:pt x="97146" y="78204"/>
                </a:lnTo>
                <a:lnTo>
                  <a:pt x="91436" y="90637"/>
                </a:lnTo>
                <a:lnTo>
                  <a:pt x="82866" y="108347"/>
                </a:lnTo>
                <a:lnTo>
                  <a:pt x="79056" y="114141"/>
                </a:lnTo>
                <a:lnTo>
                  <a:pt x="74611" y="119909"/>
                </a:lnTo>
                <a:lnTo>
                  <a:pt x="69743" y="125659"/>
                </a:lnTo>
                <a:lnTo>
                  <a:pt x="65545" y="132350"/>
                </a:lnTo>
                <a:lnTo>
                  <a:pt x="61794" y="139668"/>
                </a:lnTo>
                <a:lnTo>
                  <a:pt x="58342" y="147405"/>
                </a:lnTo>
                <a:lnTo>
                  <a:pt x="56040" y="154467"/>
                </a:lnTo>
                <a:lnTo>
                  <a:pt x="54504" y="161080"/>
                </a:lnTo>
                <a:lnTo>
                  <a:pt x="53481" y="167395"/>
                </a:lnTo>
                <a:lnTo>
                  <a:pt x="51846" y="173509"/>
                </a:lnTo>
                <a:lnTo>
                  <a:pt x="49804" y="179490"/>
                </a:lnTo>
                <a:lnTo>
                  <a:pt x="47490" y="185383"/>
                </a:lnTo>
                <a:lnTo>
                  <a:pt x="44043" y="190263"/>
                </a:lnTo>
                <a:lnTo>
                  <a:pt x="39839" y="194469"/>
                </a:lnTo>
                <a:lnTo>
                  <a:pt x="35132" y="198226"/>
                </a:lnTo>
                <a:lnTo>
                  <a:pt x="31994" y="201683"/>
                </a:lnTo>
                <a:lnTo>
                  <a:pt x="29901" y="204941"/>
                </a:lnTo>
                <a:lnTo>
                  <a:pt x="26624" y="212052"/>
                </a:lnTo>
                <a:lnTo>
                  <a:pt x="21993" y="221563"/>
                </a:lnTo>
                <a:lnTo>
                  <a:pt x="19424" y="225813"/>
                </a:lnTo>
                <a:lnTo>
                  <a:pt x="16759" y="229600"/>
                </a:lnTo>
                <a:lnTo>
                  <a:pt x="14031" y="233077"/>
                </a:lnTo>
                <a:lnTo>
                  <a:pt x="11258" y="236347"/>
                </a:lnTo>
                <a:lnTo>
                  <a:pt x="8458" y="239479"/>
                </a:lnTo>
                <a:lnTo>
                  <a:pt x="1671" y="246800"/>
                </a:lnTo>
                <a:lnTo>
                  <a:pt x="1114" y="248353"/>
                </a:lnTo>
                <a:lnTo>
                  <a:pt x="220" y="25515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1238"/>
          <p:cNvSpPr/>
          <p:nvPr/>
        </p:nvSpPr>
        <p:spPr>
          <a:xfrm>
            <a:off x="7015162" y="630936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0" y="353"/>
                </a:lnTo>
                <a:lnTo>
                  <a:pt x="4551" y="104"/>
                </a:lnTo>
                <a:lnTo>
                  <a:pt x="22959" y="6"/>
                </a:lnTo>
                <a:lnTo>
                  <a:pt x="132283" y="0"/>
                </a:lnTo>
                <a:lnTo>
                  <a:pt x="133909" y="952"/>
                </a:lnTo>
                <a:lnTo>
                  <a:pt x="134993" y="2540"/>
                </a:lnTo>
                <a:lnTo>
                  <a:pt x="135716" y="4551"/>
                </a:lnTo>
                <a:lnTo>
                  <a:pt x="137150" y="5891"/>
                </a:lnTo>
                <a:lnTo>
                  <a:pt x="139057" y="6785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1239"/>
          <p:cNvSpPr/>
          <p:nvPr/>
        </p:nvSpPr>
        <p:spPr>
          <a:xfrm>
            <a:off x="7040880" y="637794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0" y="104"/>
                </a:lnTo>
                <a:lnTo>
                  <a:pt x="4551" y="31"/>
                </a:lnTo>
                <a:lnTo>
                  <a:pt x="114194" y="0"/>
                </a:lnTo>
                <a:lnTo>
                  <a:pt x="117087" y="952"/>
                </a:lnTo>
                <a:lnTo>
                  <a:pt x="119968" y="2540"/>
                </a:lnTo>
                <a:lnTo>
                  <a:pt x="122841" y="4551"/>
                </a:lnTo>
                <a:lnTo>
                  <a:pt x="125708" y="5891"/>
                </a:lnTo>
                <a:lnTo>
                  <a:pt x="128573" y="6785"/>
                </a:lnTo>
                <a:lnTo>
                  <a:pt x="131435" y="7381"/>
                </a:lnTo>
                <a:lnTo>
                  <a:pt x="134296" y="7778"/>
                </a:lnTo>
                <a:lnTo>
                  <a:pt x="137155" y="8043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1240"/>
          <p:cNvSpPr/>
          <p:nvPr/>
        </p:nvSpPr>
        <p:spPr>
          <a:xfrm>
            <a:off x="7255192" y="6283642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95961" y="8573"/>
                </a:lnTo>
                <a:lnTo>
                  <a:pt x="99217" y="7620"/>
                </a:lnTo>
                <a:lnTo>
                  <a:pt x="102340" y="6033"/>
                </a:lnTo>
                <a:lnTo>
                  <a:pt x="105374" y="4022"/>
                </a:lnTo>
                <a:lnTo>
                  <a:pt x="108350" y="2681"/>
                </a:lnTo>
                <a:lnTo>
                  <a:pt x="111285" y="1787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1241"/>
          <p:cNvSpPr/>
          <p:nvPr/>
        </p:nvSpPr>
        <p:spPr>
          <a:xfrm>
            <a:off x="7435215" y="6172200"/>
            <a:ext cx="17145" cy="274321"/>
          </a:xfrm>
          <a:custGeom>
            <a:avLst/>
            <a:gdLst/>
            <a:ahLst/>
            <a:cxnLst/>
            <a:rect l="0" t="0" r="0" b="0"/>
            <a:pathLst>
              <a:path w="17145" h="274321">
                <a:moveTo>
                  <a:pt x="17144" y="0"/>
                </a:moveTo>
                <a:lnTo>
                  <a:pt x="12593" y="4551"/>
                </a:lnTo>
                <a:lnTo>
                  <a:pt x="11253" y="6843"/>
                </a:lnTo>
                <a:lnTo>
                  <a:pt x="10359" y="9325"/>
                </a:lnTo>
                <a:lnTo>
                  <a:pt x="9764" y="11931"/>
                </a:lnTo>
                <a:lnTo>
                  <a:pt x="9367" y="14621"/>
                </a:lnTo>
                <a:lnTo>
                  <a:pt x="8925" y="20151"/>
                </a:lnTo>
                <a:lnTo>
                  <a:pt x="8677" y="28619"/>
                </a:lnTo>
                <a:lnTo>
                  <a:pt x="8603" y="37160"/>
                </a:lnTo>
                <a:lnTo>
                  <a:pt x="7640" y="40966"/>
                </a:lnTo>
                <a:lnTo>
                  <a:pt x="6046" y="45408"/>
                </a:lnTo>
                <a:lnTo>
                  <a:pt x="4030" y="50275"/>
                </a:lnTo>
                <a:lnTo>
                  <a:pt x="2687" y="54471"/>
                </a:lnTo>
                <a:lnTo>
                  <a:pt x="1791" y="58222"/>
                </a:lnTo>
                <a:lnTo>
                  <a:pt x="1194" y="61674"/>
                </a:lnTo>
                <a:lnTo>
                  <a:pt x="796" y="66834"/>
                </a:lnTo>
                <a:lnTo>
                  <a:pt x="531" y="73131"/>
                </a:lnTo>
                <a:lnTo>
                  <a:pt x="157" y="9310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1242"/>
          <p:cNvSpPr/>
          <p:nvPr/>
        </p:nvSpPr>
        <p:spPr>
          <a:xfrm>
            <a:off x="842993" y="5719059"/>
            <a:ext cx="454312" cy="50234"/>
          </a:xfrm>
          <a:custGeom>
            <a:avLst/>
            <a:gdLst/>
            <a:ahLst/>
            <a:cxnLst/>
            <a:rect l="0" t="0" r="0" b="0"/>
            <a:pathLst>
              <a:path w="454312" h="50234">
                <a:moveTo>
                  <a:pt x="8541" y="50233"/>
                </a:moveTo>
                <a:lnTo>
                  <a:pt x="0" y="50233"/>
                </a:lnTo>
                <a:lnTo>
                  <a:pt x="11903" y="50233"/>
                </a:lnTo>
                <a:lnTo>
                  <a:pt x="14593" y="49281"/>
                </a:lnTo>
                <a:lnTo>
                  <a:pt x="17338" y="47694"/>
                </a:lnTo>
                <a:lnTo>
                  <a:pt x="20121" y="45683"/>
                </a:lnTo>
                <a:lnTo>
                  <a:pt x="22928" y="44341"/>
                </a:lnTo>
                <a:lnTo>
                  <a:pt x="28588" y="42852"/>
                </a:lnTo>
                <a:lnTo>
                  <a:pt x="41680" y="42014"/>
                </a:lnTo>
                <a:lnTo>
                  <a:pt x="45874" y="40944"/>
                </a:lnTo>
                <a:lnTo>
                  <a:pt x="49622" y="39278"/>
                </a:lnTo>
                <a:lnTo>
                  <a:pt x="53074" y="37214"/>
                </a:lnTo>
                <a:lnTo>
                  <a:pt x="58232" y="35839"/>
                </a:lnTo>
                <a:lnTo>
                  <a:pt x="71584" y="34311"/>
                </a:lnTo>
                <a:lnTo>
                  <a:pt x="79145" y="33903"/>
                </a:lnTo>
                <a:lnTo>
                  <a:pt x="95166" y="33450"/>
                </a:lnTo>
                <a:lnTo>
                  <a:pt x="115700" y="33195"/>
                </a:lnTo>
                <a:lnTo>
                  <a:pt x="121890" y="32207"/>
                </a:lnTo>
                <a:lnTo>
                  <a:pt x="127922" y="30596"/>
                </a:lnTo>
                <a:lnTo>
                  <a:pt x="133849" y="28569"/>
                </a:lnTo>
                <a:lnTo>
                  <a:pt x="140657" y="27218"/>
                </a:lnTo>
                <a:lnTo>
                  <a:pt x="148054" y="26317"/>
                </a:lnTo>
                <a:lnTo>
                  <a:pt x="155842" y="25717"/>
                </a:lnTo>
                <a:lnTo>
                  <a:pt x="162939" y="24364"/>
                </a:lnTo>
                <a:lnTo>
                  <a:pt x="169576" y="22509"/>
                </a:lnTo>
                <a:lnTo>
                  <a:pt x="175905" y="20321"/>
                </a:lnTo>
                <a:lnTo>
                  <a:pt x="182982" y="18862"/>
                </a:lnTo>
                <a:lnTo>
                  <a:pt x="190558" y="17889"/>
                </a:lnTo>
                <a:lnTo>
                  <a:pt x="198466" y="17240"/>
                </a:lnTo>
                <a:lnTo>
                  <a:pt x="206595" y="16808"/>
                </a:lnTo>
                <a:lnTo>
                  <a:pt x="223248" y="16327"/>
                </a:lnTo>
                <a:lnTo>
                  <a:pt x="230737" y="15247"/>
                </a:lnTo>
                <a:lnTo>
                  <a:pt x="237634" y="13574"/>
                </a:lnTo>
                <a:lnTo>
                  <a:pt x="244137" y="11506"/>
                </a:lnTo>
                <a:lnTo>
                  <a:pt x="251330" y="10128"/>
                </a:lnTo>
                <a:lnTo>
                  <a:pt x="258983" y="9209"/>
                </a:lnTo>
                <a:lnTo>
                  <a:pt x="266943" y="8596"/>
                </a:lnTo>
                <a:lnTo>
                  <a:pt x="280866" y="7915"/>
                </a:lnTo>
                <a:lnTo>
                  <a:pt x="294357" y="7613"/>
                </a:lnTo>
                <a:lnTo>
                  <a:pt x="309878" y="7479"/>
                </a:lnTo>
                <a:lnTo>
                  <a:pt x="317065" y="6490"/>
                </a:lnTo>
                <a:lnTo>
                  <a:pt x="323761" y="4878"/>
                </a:lnTo>
                <a:lnTo>
                  <a:pt x="330131" y="2852"/>
                </a:lnTo>
                <a:lnTo>
                  <a:pt x="336282" y="1501"/>
                </a:lnTo>
                <a:lnTo>
                  <a:pt x="348196" y="0"/>
                </a:lnTo>
                <a:lnTo>
                  <a:pt x="354041" y="551"/>
                </a:lnTo>
                <a:lnTo>
                  <a:pt x="359842" y="1872"/>
                </a:lnTo>
                <a:lnTo>
                  <a:pt x="365614" y="3705"/>
                </a:lnTo>
                <a:lnTo>
                  <a:pt x="370415" y="4927"/>
                </a:lnTo>
                <a:lnTo>
                  <a:pt x="378289" y="6284"/>
                </a:lnTo>
                <a:lnTo>
                  <a:pt x="387504" y="6888"/>
                </a:lnTo>
                <a:lnTo>
                  <a:pt x="397949" y="7156"/>
                </a:lnTo>
                <a:lnTo>
                  <a:pt x="421289" y="7343"/>
                </a:lnTo>
                <a:lnTo>
                  <a:pt x="424677" y="8304"/>
                </a:lnTo>
                <a:lnTo>
                  <a:pt x="427887" y="9898"/>
                </a:lnTo>
                <a:lnTo>
                  <a:pt x="430980" y="11913"/>
                </a:lnTo>
                <a:lnTo>
                  <a:pt x="433995" y="13256"/>
                </a:lnTo>
                <a:lnTo>
                  <a:pt x="439884" y="14749"/>
                </a:lnTo>
                <a:lnTo>
                  <a:pt x="448555" y="15589"/>
                </a:lnTo>
                <a:lnTo>
                  <a:pt x="450474" y="14755"/>
                </a:lnTo>
                <a:lnTo>
                  <a:pt x="451753" y="13246"/>
                </a:lnTo>
                <a:lnTo>
                  <a:pt x="454311" y="73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1243"/>
          <p:cNvSpPr/>
          <p:nvPr/>
        </p:nvSpPr>
        <p:spPr>
          <a:xfrm>
            <a:off x="1348739" y="5495077"/>
            <a:ext cx="94299" cy="454239"/>
          </a:xfrm>
          <a:custGeom>
            <a:avLst/>
            <a:gdLst/>
            <a:ahLst/>
            <a:cxnLst/>
            <a:rect l="0" t="0" r="0" b="0"/>
            <a:pathLst>
              <a:path w="94299" h="454239">
                <a:moveTo>
                  <a:pt x="0" y="8468"/>
                </a:moveTo>
                <a:lnTo>
                  <a:pt x="4551" y="3917"/>
                </a:lnTo>
                <a:lnTo>
                  <a:pt x="6844" y="2576"/>
                </a:lnTo>
                <a:lnTo>
                  <a:pt x="9326" y="1682"/>
                </a:lnTo>
                <a:lnTo>
                  <a:pt x="15601" y="248"/>
                </a:lnTo>
                <a:lnTo>
                  <a:pt x="17068" y="130"/>
                </a:lnTo>
                <a:lnTo>
                  <a:pt x="18999" y="52"/>
                </a:lnTo>
                <a:lnTo>
                  <a:pt x="21239" y="0"/>
                </a:lnTo>
                <a:lnTo>
                  <a:pt x="22732" y="918"/>
                </a:lnTo>
                <a:lnTo>
                  <a:pt x="23727" y="2482"/>
                </a:lnTo>
                <a:lnTo>
                  <a:pt x="24391" y="4477"/>
                </a:lnTo>
                <a:lnTo>
                  <a:pt x="25786" y="5808"/>
                </a:lnTo>
                <a:lnTo>
                  <a:pt x="27668" y="6694"/>
                </a:lnTo>
                <a:lnTo>
                  <a:pt x="29875" y="7285"/>
                </a:lnTo>
                <a:lnTo>
                  <a:pt x="31347" y="8632"/>
                </a:lnTo>
                <a:lnTo>
                  <a:pt x="32328" y="10482"/>
                </a:lnTo>
                <a:lnTo>
                  <a:pt x="34371" y="16031"/>
                </a:lnTo>
                <a:lnTo>
                  <a:pt x="36249" y="20177"/>
                </a:lnTo>
                <a:lnTo>
                  <a:pt x="38454" y="24846"/>
                </a:lnTo>
                <a:lnTo>
                  <a:pt x="40903" y="35115"/>
                </a:lnTo>
                <a:lnTo>
                  <a:pt x="42945" y="46028"/>
                </a:lnTo>
                <a:lnTo>
                  <a:pt x="44822" y="51606"/>
                </a:lnTo>
                <a:lnTo>
                  <a:pt x="47027" y="57229"/>
                </a:lnTo>
                <a:lnTo>
                  <a:pt x="49476" y="71097"/>
                </a:lnTo>
                <a:lnTo>
                  <a:pt x="50129" y="78796"/>
                </a:lnTo>
                <a:lnTo>
                  <a:pt x="51517" y="86785"/>
                </a:lnTo>
                <a:lnTo>
                  <a:pt x="53395" y="94970"/>
                </a:lnTo>
                <a:lnTo>
                  <a:pt x="55599" y="103283"/>
                </a:lnTo>
                <a:lnTo>
                  <a:pt x="60588" y="120140"/>
                </a:lnTo>
                <a:lnTo>
                  <a:pt x="63252" y="128636"/>
                </a:lnTo>
                <a:lnTo>
                  <a:pt x="65028" y="137158"/>
                </a:lnTo>
                <a:lnTo>
                  <a:pt x="66213" y="145696"/>
                </a:lnTo>
                <a:lnTo>
                  <a:pt x="67002" y="154246"/>
                </a:lnTo>
                <a:lnTo>
                  <a:pt x="68480" y="162803"/>
                </a:lnTo>
                <a:lnTo>
                  <a:pt x="70419" y="171365"/>
                </a:lnTo>
                <a:lnTo>
                  <a:pt x="72664" y="179931"/>
                </a:lnTo>
                <a:lnTo>
                  <a:pt x="74160" y="188499"/>
                </a:lnTo>
                <a:lnTo>
                  <a:pt x="75158" y="197069"/>
                </a:lnTo>
                <a:lnTo>
                  <a:pt x="75823" y="205639"/>
                </a:lnTo>
                <a:lnTo>
                  <a:pt x="77219" y="214210"/>
                </a:lnTo>
                <a:lnTo>
                  <a:pt x="79102" y="222782"/>
                </a:lnTo>
                <a:lnTo>
                  <a:pt x="81310" y="231354"/>
                </a:lnTo>
                <a:lnTo>
                  <a:pt x="83734" y="239926"/>
                </a:lnTo>
                <a:lnTo>
                  <a:pt x="88968" y="257071"/>
                </a:lnTo>
                <a:lnTo>
                  <a:pt x="90744" y="265643"/>
                </a:lnTo>
                <a:lnTo>
                  <a:pt x="91929" y="274215"/>
                </a:lnTo>
                <a:lnTo>
                  <a:pt x="92719" y="282788"/>
                </a:lnTo>
                <a:lnTo>
                  <a:pt x="93245" y="291360"/>
                </a:lnTo>
                <a:lnTo>
                  <a:pt x="93830" y="308505"/>
                </a:lnTo>
                <a:lnTo>
                  <a:pt x="94206" y="335951"/>
                </a:lnTo>
                <a:lnTo>
                  <a:pt x="94298" y="422417"/>
                </a:lnTo>
                <a:lnTo>
                  <a:pt x="93345" y="425404"/>
                </a:lnTo>
                <a:lnTo>
                  <a:pt x="91758" y="428347"/>
                </a:lnTo>
                <a:lnTo>
                  <a:pt x="89747" y="431263"/>
                </a:lnTo>
                <a:lnTo>
                  <a:pt x="87513" y="437041"/>
                </a:lnTo>
                <a:lnTo>
                  <a:pt x="86917" y="439916"/>
                </a:lnTo>
                <a:lnTo>
                  <a:pt x="87472" y="442785"/>
                </a:lnTo>
                <a:lnTo>
                  <a:pt x="88795" y="445650"/>
                </a:lnTo>
                <a:lnTo>
                  <a:pt x="94298" y="4542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1244"/>
          <p:cNvSpPr/>
          <p:nvPr/>
        </p:nvSpPr>
        <p:spPr>
          <a:xfrm>
            <a:off x="4306252" y="3660457"/>
            <a:ext cx="265749" cy="1"/>
          </a:xfrm>
          <a:custGeom>
            <a:avLst/>
            <a:gdLst/>
            <a:ahLst/>
            <a:cxnLst/>
            <a:rect l="0" t="0" r="0" b="0"/>
            <a:pathLst>
              <a:path w="265749" h="1">
                <a:moveTo>
                  <a:pt x="8573" y="0"/>
                </a:moveTo>
                <a:lnTo>
                  <a:pt x="0" y="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1245"/>
          <p:cNvSpPr/>
          <p:nvPr/>
        </p:nvSpPr>
        <p:spPr>
          <a:xfrm>
            <a:off x="4584471" y="3634847"/>
            <a:ext cx="390403" cy="196698"/>
          </a:xfrm>
          <a:custGeom>
            <a:avLst/>
            <a:gdLst/>
            <a:ahLst/>
            <a:cxnLst/>
            <a:rect l="0" t="0" r="0" b="0"/>
            <a:pathLst>
              <a:path w="390403" h="196698">
                <a:moveTo>
                  <a:pt x="364719" y="17038"/>
                </a:moveTo>
                <a:lnTo>
                  <a:pt x="364719" y="12487"/>
                </a:lnTo>
                <a:lnTo>
                  <a:pt x="363766" y="11146"/>
                </a:lnTo>
                <a:lnTo>
                  <a:pt x="362179" y="10252"/>
                </a:lnTo>
                <a:lnTo>
                  <a:pt x="357337" y="8818"/>
                </a:lnTo>
                <a:lnTo>
                  <a:pt x="356940" y="7748"/>
                </a:lnTo>
                <a:lnTo>
                  <a:pt x="356499" y="4019"/>
                </a:lnTo>
                <a:lnTo>
                  <a:pt x="355429" y="2643"/>
                </a:lnTo>
                <a:lnTo>
                  <a:pt x="353763" y="1727"/>
                </a:lnTo>
                <a:lnTo>
                  <a:pt x="349372" y="708"/>
                </a:lnTo>
                <a:lnTo>
                  <a:pt x="340555" y="0"/>
                </a:lnTo>
                <a:lnTo>
                  <a:pt x="337152" y="2480"/>
                </a:lnTo>
                <a:lnTo>
                  <a:pt x="334911" y="4475"/>
                </a:lnTo>
                <a:lnTo>
                  <a:pt x="332464" y="5805"/>
                </a:lnTo>
                <a:lnTo>
                  <a:pt x="324470" y="8630"/>
                </a:lnTo>
                <a:lnTo>
                  <a:pt x="318890" y="12666"/>
                </a:lnTo>
                <a:lnTo>
                  <a:pt x="310696" y="17635"/>
                </a:lnTo>
                <a:lnTo>
                  <a:pt x="301656" y="23018"/>
                </a:lnTo>
                <a:lnTo>
                  <a:pt x="294463" y="28585"/>
                </a:lnTo>
                <a:lnTo>
                  <a:pt x="292164" y="31404"/>
                </a:lnTo>
                <a:lnTo>
                  <a:pt x="290632" y="34235"/>
                </a:lnTo>
                <a:lnTo>
                  <a:pt x="289610" y="37075"/>
                </a:lnTo>
                <a:lnTo>
                  <a:pt x="285935" y="42771"/>
                </a:lnTo>
                <a:lnTo>
                  <a:pt x="281126" y="48477"/>
                </a:lnTo>
                <a:lnTo>
                  <a:pt x="275814" y="54188"/>
                </a:lnTo>
                <a:lnTo>
                  <a:pt x="267468" y="62759"/>
                </a:lnTo>
                <a:lnTo>
                  <a:pt x="259266" y="68473"/>
                </a:lnTo>
                <a:lnTo>
                  <a:pt x="254412" y="71331"/>
                </a:lnTo>
                <a:lnTo>
                  <a:pt x="251176" y="74188"/>
                </a:lnTo>
                <a:lnTo>
                  <a:pt x="249018" y="77045"/>
                </a:lnTo>
                <a:lnTo>
                  <a:pt x="247580" y="79903"/>
                </a:lnTo>
                <a:lnTo>
                  <a:pt x="240902" y="85618"/>
                </a:lnTo>
                <a:lnTo>
                  <a:pt x="236454" y="88475"/>
                </a:lnTo>
                <a:lnTo>
                  <a:pt x="232536" y="92285"/>
                </a:lnTo>
                <a:lnTo>
                  <a:pt x="228972" y="96730"/>
                </a:lnTo>
                <a:lnTo>
                  <a:pt x="225643" y="101598"/>
                </a:lnTo>
                <a:lnTo>
                  <a:pt x="222472" y="105797"/>
                </a:lnTo>
                <a:lnTo>
                  <a:pt x="219405" y="109548"/>
                </a:lnTo>
                <a:lnTo>
                  <a:pt x="216408" y="113001"/>
                </a:lnTo>
                <a:lnTo>
                  <a:pt x="213457" y="116256"/>
                </a:lnTo>
                <a:lnTo>
                  <a:pt x="207639" y="122412"/>
                </a:lnTo>
                <a:lnTo>
                  <a:pt x="183037" y="147260"/>
                </a:lnTo>
                <a:lnTo>
                  <a:pt x="178828" y="150525"/>
                </a:lnTo>
                <a:lnTo>
                  <a:pt x="174116" y="153654"/>
                </a:lnTo>
                <a:lnTo>
                  <a:pt x="169071" y="156693"/>
                </a:lnTo>
                <a:lnTo>
                  <a:pt x="165707" y="159671"/>
                </a:lnTo>
                <a:lnTo>
                  <a:pt x="163464" y="162609"/>
                </a:lnTo>
                <a:lnTo>
                  <a:pt x="161969" y="165521"/>
                </a:lnTo>
                <a:lnTo>
                  <a:pt x="155228" y="171295"/>
                </a:lnTo>
                <a:lnTo>
                  <a:pt x="146834" y="176084"/>
                </a:lnTo>
                <a:lnTo>
                  <a:pt x="136754" y="179732"/>
                </a:lnTo>
                <a:lnTo>
                  <a:pt x="130686" y="183961"/>
                </a:lnTo>
                <a:lnTo>
                  <a:pt x="126781" y="185470"/>
                </a:lnTo>
                <a:lnTo>
                  <a:pt x="117364" y="187147"/>
                </a:lnTo>
                <a:lnTo>
                  <a:pt x="105902" y="188090"/>
                </a:lnTo>
                <a:lnTo>
                  <a:pt x="102639" y="189175"/>
                </a:lnTo>
                <a:lnTo>
                  <a:pt x="96474" y="192920"/>
                </a:lnTo>
                <a:lnTo>
                  <a:pt x="88019" y="195220"/>
                </a:lnTo>
                <a:lnTo>
                  <a:pt x="78864" y="196243"/>
                </a:lnTo>
                <a:lnTo>
                  <a:pt x="71619" y="196697"/>
                </a:lnTo>
                <a:lnTo>
                  <a:pt x="68354" y="195865"/>
                </a:lnTo>
                <a:lnTo>
                  <a:pt x="58255" y="191097"/>
                </a:lnTo>
                <a:lnTo>
                  <a:pt x="48807" y="189647"/>
                </a:lnTo>
                <a:lnTo>
                  <a:pt x="37329" y="188832"/>
                </a:lnTo>
                <a:lnTo>
                  <a:pt x="34064" y="187764"/>
                </a:lnTo>
                <a:lnTo>
                  <a:pt x="27896" y="184039"/>
                </a:lnTo>
                <a:lnTo>
                  <a:pt x="21979" y="179208"/>
                </a:lnTo>
                <a:lnTo>
                  <a:pt x="19068" y="176586"/>
                </a:lnTo>
                <a:lnTo>
                  <a:pt x="17128" y="173886"/>
                </a:lnTo>
                <a:lnTo>
                  <a:pt x="14971" y="168346"/>
                </a:lnTo>
                <a:lnTo>
                  <a:pt x="11473" y="162708"/>
                </a:lnTo>
                <a:lnTo>
                  <a:pt x="9206" y="159871"/>
                </a:lnTo>
                <a:lnTo>
                  <a:pt x="7695" y="157027"/>
                </a:lnTo>
                <a:lnTo>
                  <a:pt x="6017" y="151328"/>
                </a:lnTo>
                <a:lnTo>
                  <a:pt x="2731" y="145619"/>
                </a:lnTo>
                <a:lnTo>
                  <a:pt x="521" y="142764"/>
                </a:lnTo>
                <a:lnTo>
                  <a:pt x="0" y="139908"/>
                </a:lnTo>
                <a:lnTo>
                  <a:pt x="605" y="137051"/>
                </a:lnTo>
                <a:lnTo>
                  <a:pt x="1962" y="134194"/>
                </a:lnTo>
                <a:lnTo>
                  <a:pt x="2865" y="130384"/>
                </a:lnTo>
                <a:lnTo>
                  <a:pt x="3468" y="125940"/>
                </a:lnTo>
                <a:lnTo>
                  <a:pt x="3870" y="121071"/>
                </a:lnTo>
                <a:lnTo>
                  <a:pt x="5091" y="116873"/>
                </a:lnTo>
                <a:lnTo>
                  <a:pt x="6856" y="113123"/>
                </a:lnTo>
                <a:lnTo>
                  <a:pt x="8986" y="109669"/>
                </a:lnTo>
                <a:lnTo>
                  <a:pt x="11359" y="105462"/>
                </a:lnTo>
                <a:lnTo>
                  <a:pt x="16535" y="95707"/>
                </a:lnTo>
                <a:lnTo>
                  <a:pt x="19248" y="91392"/>
                </a:lnTo>
                <a:lnTo>
                  <a:pt x="22011" y="87562"/>
                </a:lnTo>
                <a:lnTo>
                  <a:pt x="24804" y="84056"/>
                </a:lnTo>
                <a:lnTo>
                  <a:pt x="28571" y="80767"/>
                </a:lnTo>
                <a:lnTo>
                  <a:pt x="32988" y="77621"/>
                </a:lnTo>
                <a:lnTo>
                  <a:pt x="42975" y="71586"/>
                </a:lnTo>
                <a:lnTo>
                  <a:pt x="53764" y="65729"/>
                </a:lnTo>
                <a:lnTo>
                  <a:pt x="62369" y="59951"/>
                </a:lnTo>
                <a:lnTo>
                  <a:pt x="70321" y="54208"/>
                </a:lnTo>
                <a:lnTo>
                  <a:pt x="80205" y="48480"/>
                </a:lnTo>
                <a:lnTo>
                  <a:pt x="90949" y="42759"/>
                </a:lnTo>
                <a:lnTo>
                  <a:pt x="101120" y="37995"/>
                </a:lnTo>
                <a:lnTo>
                  <a:pt x="108816" y="35877"/>
                </a:lnTo>
                <a:lnTo>
                  <a:pt x="117952" y="34935"/>
                </a:lnTo>
                <a:lnTo>
                  <a:pt x="127409" y="34517"/>
                </a:lnTo>
                <a:lnTo>
                  <a:pt x="138089" y="34282"/>
                </a:lnTo>
                <a:lnTo>
                  <a:pt x="144297" y="34227"/>
                </a:lnTo>
                <a:lnTo>
                  <a:pt x="147285" y="35165"/>
                </a:lnTo>
                <a:lnTo>
                  <a:pt x="153147" y="38746"/>
                </a:lnTo>
                <a:lnTo>
                  <a:pt x="161466" y="40973"/>
                </a:lnTo>
                <a:lnTo>
                  <a:pt x="166352" y="41567"/>
                </a:lnTo>
                <a:lnTo>
                  <a:pt x="170562" y="42916"/>
                </a:lnTo>
                <a:lnTo>
                  <a:pt x="177779" y="46954"/>
                </a:lnTo>
                <a:lnTo>
                  <a:pt x="180085" y="49364"/>
                </a:lnTo>
                <a:lnTo>
                  <a:pt x="181622" y="51924"/>
                </a:lnTo>
                <a:lnTo>
                  <a:pt x="182646" y="54583"/>
                </a:lnTo>
                <a:lnTo>
                  <a:pt x="186325" y="60077"/>
                </a:lnTo>
                <a:lnTo>
                  <a:pt x="191135" y="65694"/>
                </a:lnTo>
                <a:lnTo>
                  <a:pt x="196448" y="71365"/>
                </a:lnTo>
                <a:lnTo>
                  <a:pt x="210456" y="85622"/>
                </a:lnTo>
                <a:lnTo>
                  <a:pt x="213299" y="88478"/>
                </a:lnTo>
                <a:lnTo>
                  <a:pt x="216147" y="92287"/>
                </a:lnTo>
                <a:lnTo>
                  <a:pt x="218998" y="96732"/>
                </a:lnTo>
                <a:lnTo>
                  <a:pt x="221852" y="101600"/>
                </a:lnTo>
                <a:lnTo>
                  <a:pt x="223754" y="105797"/>
                </a:lnTo>
                <a:lnTo>
                  <a:pt x="225023" y="109548"/>
                </a:lnTo>
                <a:lnTo>
                  <a:pt x="225868" y="113001"/>
                </a:lnTo>
                <a:lnTo>
                  <a:pt x="227384" y="116256"/>
                </a:lnTo>
                <a:lnTo>
                  <a:pt x="229347" y="119378"/>
                </a:lnTo>
                <a:lnTo>
                  <a:pt x="234068" y="125387"/>
                </a:lnTo>
                <a:lnTo>
                  <a:pt x="239342" y="131233"/>
                </a:lnTo>
                <a:lnTo>
                  <a:pt x="241129" y="134126"/>
                </a:lnTo>
                <a:lnTo>
                  <a:pt x="243115" y="139879"/>
                </a:lnTo>
                <a:lnTo>
                  <a:pt x="244597" y="141794"/>
                </a:lnTo>
                <a:lnTo>
                  <a:pt x="246537" y="143072"/>
                </a:lnTo>
                <a:lnTo>
                  <a:pt x="248783" y="143923"/>
                </a:lnTo>
                <a:lnTo>
                  <a:pt x="256496" y="149671"/>
                </a:lnTo>
                <a:lnTo>
                  <a:pt x="262010" y="154726"/>
                </a:lnTo>
                <a:lnTo>
                  <a:pt x="264813" y="157407"/>
                </a:lnTo>
                <a:lnTo>
                  <a:pt x="267635" y="159195"/>
                </a:lnTo>
                <a:lnTo>
                  <a:pt x="273310" y="161181"/>
                </a:lnTo>
                <a:lnTo>
                  <a:pt x="284715" y="162456"/>
                </a:lnTo>
                <a:lnTo>
                  <a:pt x="296140" y="162708"/>
                </a:lnTo>
                <a:lnTo>
                  <a:pt x="324713" y="162769"/>
                </a:lnTo>
                <a:lnTo>
                  <a:pt x="327571" y="161817"/>
                </a:lnTo>
                <a:lnTo>
                  <a:pt x="333286" y="158219"/>
                </a:lnTo>
                <a:lnTo>
                  <a:pt x="339001" y="153445"/>
                </a:lnTo>
                <a:lnTo>
                  <a:pt x="341858" y="150838"/>
                </a:lnTo>
                <a:lnTo>
                  <a:pt x="344716" y="149101"/>
                </a:lnTo>
                <a:lnTo>
                  <a:pt x="354241" y="145702"/>
                </a:lnTo>
                <a:lnTo>
                  <a:pt x="363554" y="141532"/>
                </a:lnTo>
                <a:lnTo>
                  <a:pt x="366800" y="139086"/>
                </a:lnTo>
                <a:lnTo>
                  <a:pt x="368963" y="136503"/>
                </a:lnTo>
                <a:lnTo>
                  <a:pt x="372321" y="131094"/>
                </a:lnTo>
                <a:lnTo>
                  <a:pt x="376987" y="125514"/>
                </a:lnTo>
                <a:lnTo>
                  <a:pt x="378613" y="122693"/>
                </a:lnTo>
                <a:lnTo>
                  <a:pt x="381853" y="113219"/>
                </a:lnTo>
                <a:lnTo>
                  <a:pt x="383761" y="108781"/>
                </a:lnTo>
                <a:lnTo>
                  <a:pt x="385986" y="103917"/>
                </a:lnTo>
                <a:lnTo>
                  <a:pt x="387470" y="99722"/>
                </a:lnTo>
                <a:lnTo>
                  <a:pt x="388458" y="95973"/>
                </a:lnTo>
                <a:lnTo>
                  <a:pt x="389118" y="92521"/>
                </a:lnTo>
                <a:lnTo>
                  <a:pt x="389557" y="88315"/>
                </a:lnTo>
                <a:lnTo>
                  <a:pt x="389850" y="83606"/>
                </a:lnTo>
                <a:lnTo>
                  <a:pt x="390175" y="74246"/>
                </a:lnTo>
                <a:lnTo>
                  <a:pt x="390359" y="63621"/>
                </a:lnTo>
                <a:lnTo>
                  <a:pt x="390402" y="57426"/>
                </a:lnTo>
                <a:lnTo>
                  <a:pt x="389461" y="54441"/>
                </a:lnTo>
                <a:lnTo>
                  <a:pt x="385875" y="48584"/>
                </a:lnTo>
                <a:lnTo>
                  <a:pt x="381106" y="42806"/>
                </a:lnTo>
                <a:lnTo>
                  <a:pt x="375812" y="37062"/>
                </a:lnTo>
                <a:lnTo>
                  <a:pt x="370284" y="31335"/>
                </a:lnTo>
                <a:lnTo>
                  <a:pt x="367476" y="29427"/>
                </a:lnTo>
                <a:lnTo>
                  <a:pt x="361817" y="27306"/>
                </a:lnTo>
                <a:lnTo>
                  <a:pt x="353586" y="26364"/>
                </a:lnTo>
                <a:lnTo>
                  <a:pt x="344531" y="25945"/>
                </a:lnTo>
                <a:lnTo>
                  <a:pt x="334078" y="25709"/>
                </a:lnTo>
                <a:lnTo>
                  <a:pt x="321856" y="25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1246"/>
          <p:cNvSpPr/>
          <p:nvPr/>
        </p:nvSpPr>
        <p:spPr>
          <a:xfrm>
            <a:off x="4974907" y="3797617"/>
            <a:ext cx="120016" cy="171451"/>
          </a:xfrm>
          <a:custGeom>
            <a:avLst/>
            <a:gdLst/>
            <a:ahLst/>
            <a:cxnLst/>
            <a:rect l="0" t="0" r="0" b="0"/>
            <a:pathLst>
              <a:path w="120016" h="171451">
                <a:moveTo>
                  <a:pt x="120015" y="0"/>
                </a:moveTo>
                <a:lnTo>
                  <a:pt x="120015" y="62543"/>
                </a:lnTo>
                <a:lnTo>
                  <a:pt x="119063" y="66461"/>
                </a:lnTo>
                <a:lnTo>
                  <a:pt x="117475" y="70977"/>
                </a:lnTo>
                <a:lnTo>
                  <a:pt x="115464" y="75893"/>
                </a:lnTo>
                <a:lnTo>
                  <a:pt x="114123" y="80123"/>
                </a:lnTo>
                <a:lnTo>
                  <a:pt x="113230" y="83895"/>
                </a:lnTo>
                <a:lnTo>
                  <a:pt x="112634" y="87363"/>
                </a:lnTo>
                <a:lnTo>
                  <a:pt x="111284" y="91580"/>
                </a:lnTo>
                <a:lnTo>
                  <a:pt x="109432" y="96296"/>
                </a:lnTo>
                <a:lnTo>
                  <a:pt x="107245" y="101345"/>
                </a:lnTo>
                <a:lnTo>
                  <a:pt x="102274" y="112035"/>
                </a:lnTo>
                <a:lnTo>
                  <a:pt x="99616" y="117552"/>
                </a:lnTo>
                <a:lnTo>
                  <a:pt x="95938" y="122183"/>
                </a:lnTo>
                <a:lnTo>
                  <a:pt x="91581" y="126223"/>
                </a:lnTo>
                <a:lnTo>
                  <a:pt x="86772" y="129869"/>
                </a:lnTo>
                <a:lnTo>
                  <a:pt x="82613" y="133251"/>
                </a:lnTo>
                <a:lnTo>
                  <a:pt x="78888" y="136459"/>
                </a:lnTo>
                <a:lnTo>
                  <a:pt x="75452" y="139551"/>
                </a:lnTo>
                <a:lnTo>
                  <a:pt x="69094" y="145525"/>
                </a:lnTo>
                <a:lnTo>
                  <a:pt x="66065" y="148452"/>
                </a:lnTo>
                <a:lnTo>
                  <a:pt x="64046" y="151355"/>
                </a:lnTo>
                <a:lnTo>
                  <a:pt x="62700" y="154244"/>
                </a:lnTo>
                <a:lnTo>
                  <a:pt x="61803" y="157122"/>
                </a:lnTo>
                <a:lnTo>
                  <a:pt x="60252" y="159040"/>
                </a:lnTo>
                <a:lnTo>
                  <a:pt x="58265" y="160320"/>
                </a:lnTo>
                <a:lnTo>
                  <a:pt x="55989" y="161172"/>
                </a:lnTo>
                <a:lnTo>
                  <a:pt x="53519" y="162693"/>
                </a:lnTo>
                <a:lnTo>
                  <a:pt x="50919" y="164660"/>
                </a:lnTo>
                <a:lnTo>
                  <a:pt x="48233" y="166923"/>
                </a:lnTo>
                <a:lnTo>
                  <a:pt x="45491" y="168432"/>
                </a:lnTo>
                <a:lnTo>
                  <a:pt x="42710" y="169438"/>
                </a:lnTo>
                <a:lnTo>
                  <a:pt x="39903" y="170109"/>
                </a:lnTo>
                <a:lnTo>
                  <a:pt x="37079" y="170556"/>
                </a:lnTo>
                <a:lnTo>
                  <a:pt x="34245" y="170854"/>
                </a:lnTo>
                <a:lnTo>
                  <a:pt x="27402" y="171332"/>
                </a:lnTo>
                <a:lnTo>
                  <a:pt x="23927" y="17139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1247"/>
          <p:cNvSpPr/>
          <p:nvPr/>
        </p:nvSpPr>
        <p:spPr>
          <a:xfrm>
            <a:off x="5163502" y="3729037"/>
            <a:ext cx="231458" cy="13511"/>
          </a:xfrm>
          <a:custGeom>
            <a:avLst/>
            <a:gdLst/>
            <a:ahLst/>
            <a:cxnLst/>
            <a:rect l="0" t="0" r="0" b="0"/>
            <a:pathLst>
              <a:path w="231458" h="13511">
                <a:moveTo>
                  <a:pt x="0" y="0"/>
                </a:moveTo>
                <a:lnTo>
                  <a:pt x="25863" y="0"/>
                </a:lnTo>
                <a:lnTo>
                  <a:pt x="29624" y="953"/>
                </a:lnTo>
                <a:lnTo>
                  <a:pt x="33085" y="2540"/>
                </a:lnTo>
                <a:lnTo>
                  <a:pt x="36344" y="4551"/>
                </a:lnTo>
                <a:lnTo>
                  <a:pt x="39469" y="5892"/>
                </a:lnTo>
                <a:lnTo>
                  <a:pt x="42506" y="6785"/>
                </a:lnTo>
                <a:lnTo>
                  <a:pt x="45482" y="7381"/>
                </a:lnTo>
                <a:lnTo>
                  <a:pt x="49372" y="7778"/>
                </a:lnTo>
                <a:lnTo>
                  <a:pt x="53869" y="8043"/>
                </a:lnTo>
                <a:lnTo>
                  <a:pt x="58773" y="8220"/>
                </a:lnTo>
                <a:lnTo>
                  <a:pt x="62995" y="7385"/>
                </a:lnTo>
                <a:lnTo>
                  <a:pt x="66761" y="5876"/>
                </a:lnTo>
                <a:lnTo>
                  <a:pt x="70225" y="3917"/>
                </a:lnTo>
                <a:lnTo>
                  <a:pt x="74439" y="2611"/>
                </a:lnTo>
                <a:lnTo>
                  <a:pt x="79154" y="1741"/>
                </a:lnTo>
                <a:lnTo>
                  <a:pt x="84202" y="1161"/>
                </a:lnTo>
                <a:lnTo>
                  <a:pt x="88520" y="774"/>
                </a:lnTo>
                <a:lnTo>
                  <a:pt x="92351" y="516"/>
                </a:lnTo>
                <a:lnTo>
                  <a:pt x="95857" y="344"/>
                </a:lnTo>
                <a:lnTo>
                  <a:pt x="104833" y="153"/>
                </a:lnTo>
                <a:lnTo>
                  <a:pt x="121567" y="30"/>
                </a:lnTo>
                <a:lnTo>
                  <a:pt x="125812" y="973"/>
                </a:lnTo>
                <a:lnTo>
                  <a:pt x="130548" y="2554"/>
                </a:lnTo>
                <a:lnTo>
                  <a:pt x="135609" y="4560"/>
                </a:lnTo>
                <a:lnTo>
                  <a:pt x="139936" y="5898"/>
                </a:lnTo>
                <a:lnTo>
                  <a:pt x="143774" y="6789"/>
                </a:lnTo>
                <a:lnTo>
                  <a:pt x="147284" y="7384"/>
                </a:lnTo>
                <a:lnTo>
                  <a:pt x="150577" y="7780"/>
                </a:lnTo>
                <a:lnTo>
                  <a:pt x="153725" y="8044"/>
                </a:lnTo>
                <a:lnTo>
                  <a:pt x="159762" y="8338"/>
                </a:lnTo>
                <a:lnTo>
                  <a:pt x="165620" y="8468"/>
                </a:lnTo>
                <a:lnTo>
                  <a:pt x="182870" y="8563"/>
                </a:lnTo>
                <a:lnTo>
                  <a:pt x="185731" y="9519"/>
                </a:lnTo>
                <a:lnTo>
                  <a:pt x="188591" y="11109"/>
                </a:lnTo>
                <a:lnTo>
                  <a:pt x="191450" y="13121"/>
                </a:lnTo>
                <a:lnTo>
                  <a:pt x="194308" y="13510"/>
                </a:lnTo>
                <a:lnTo>
                  <a:pt x="197166" y="12816"/>
                </a:lnTo>
                <a:lnTo>
                  <a:pt x="200024" y="11402"/>
                </a:lnTo>
                <a:lnTo>
                  <a:pt x="202882" y="10459"/>
                </a:lnTo>
                <a:lnTo>
                  <a:pt x="205740" y="9830"/>
                </a:lnTo>
                <a:lnTo>
                  <a:pt x="208598" y="9411"/>
                </a:lnTo>
                <a:lnTo>
                  <a:pt x="211455" y="9132"/>
                </a:lnTo>
                <a:lnTo>
                  <a:pt x="217170" y="8821"/>
                </a:lnTo>
                <a:lnTo>
                  <a:pt x="222885" y="8683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1248"/>
          <p:cNvSpPr/>
          <p:nvPr/>
        </p:nvSpPr>
        <p:spPr>
          <a:xfrm>
            <a:off x="5437853" y="3523328"/>
            <a:ext cx="42830" cy="377160"/>
          </a:xfrm>
          <a:custGeom>
            <a:avLst/>
            <a:gdLst/>
            <a:ahLst/>
            <a:cxnLst/>
            <a:rect l="0" t="0" r="0" b="0"/>
            <a:pathLst>
              <a:path w="42830" h="377160">
                <a:moveTo>
                  <a:pt x="8542" y="8542"/>
                </a:moveTo>
                <a:lnTo>
                  <a:pt x="0" y="0"/>
                </a:lnTo>
                <a:lnTo>
                  <a:pt x="4529" y="4529"/>
                </a:lnTo>
                <a:lnTo>
                  <a:pt x="5867" y="6819"/>
                </a:lnTo>
                <a:lnTo>
                  <a:pt x="6758" y="9299"/>
                </a:lnTo>
                <a:lnTo>
                  <a:pt x="8013" y="17338"/>
                </a:lnTo>
                <a:lnTo>
                  <a:pt x="8437" y="28588"/>
                </a:lnTo>
                <a:lnTo>
                  <a:pt x="9425" y="31431"/>
                </a:lnTo>
                <a:lnTo>
                  <a:pt x="11035" y="34279"/>
                </a:lnTo>
                <a:lnTo>
                  <a:pt x="13061" y="37130"/>
                </a:lnTo>
                <a:lnTo>
                  <a:pt x="15365" y="40935"/>
                </a:lnTo>
                <a:lnTo>
                  <a:pt x="17853" y="45378"/>
                </a:lnTo>
                <a:lnTo>
                  <a:pt x="20464" y="50244"/>
                </a:lnTo>
                <a:lnTo>
                  <a:pt x="22205" y="55393"/>
                </a:lnTo>
                <a:lnTo>
                  <a:pt x="23365" y="60731"/>
                </a:lnTo>
                <a:lnTo>
                  <a:pt x="24655" y="71742"/>
                </a:lnTo>
                <a:lnTo>
                  <a:pt x="25228" y="82985"/>
                </a:lnTo>
                <a:lnTo>
                  <a:pt x="26334" y="88651"/>
                </a:lnTo>
                <a:lnTo>
                  <a:pt x="28023" y="94333"/>
                </a:lnTo>
                <a:lnTo>
                  <a:pt x="30102" y="100026"/>
                </a:lnTo>
                <a:lnTo>
                  <a:pt x="31487" y="105726"/>
                </a:lnTo>
                <a:lnTo>
                  <a:pt x="32411" y="111431"/>
                </a:lnTo>
                <a:lnTo>
                  <a:pt x="33438" y="122850"/>
                </a:lnTo>
                <a:lnTo>
                  <a:pt x="33894" y="134275"/>
                </a:lnTo>
                <a:lnTo>
                  <a:pt x="34969" y="140942"/>
                </a:lnTo>
                <a:lnTo>
                  <a:pt x="36637" y="148244"/>
                </a:lnTo>
                <a:lnTo>
                  <a:pt x="38702" y="155969"/>
                </a:lnTo>
                <a:lnTo>
                  <a:pt x="40078" y="163976"/>
                </a:lnTo>
                <a:lnTo>
                  <a:pt x="40996" y="172172"/>
                </a:lnTo>
                <a:lnTo>
                  <a:pt x="41608" y="180494"/>
                </a:lnTo>
                <a:lnTo>
                  <a:pt x="42016" y="188899"/>
                </a:lnTo>
                <a:lnTo>
                  <a:pt x="42469" y="205858"/>
                </a:lnTo>
                <a:lnTo>
                  <a:pt x="42800" y="249776"/>
                </a:lnTo>
                <a:lnTo>
                  <a:pt x="42829" y="295562"/>
                </a:lnTo>
                <a:lnTo>
                  <a:pt x="41877" y="301806"/>
                </a:lnTo>
                <a:lnTo>
                  <a:pt x="40290" y="307873"/>
                </a:lnTo>
                <a:lnTo>
                  <a:pt x="38280" y="313824"/>
                </a:lnTo>
                <a:lnTo>
                  <a:pt x="36939" y="318743"/>
                </a:lnTo>
                <a:lnTo>
                  <a:pt x="36046" y="322975"/>
                </a:lnTo>
                <a:lnTo>
                  <a:pt x="34788" y="333482"/>
                </a:lnTo>
                <a:lnTo>
                  <a:pt x="34416" y="342628"/>
                </a:lnTo>
                <a:lnTo>
                  <a:pt x="34290" y="354251"/>
                </a:lnTo>
                <a:lnTo>
                  <a:pt x="34259" y="37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1249"/>
          <p:cNvSpPr/>
          <p:nvPr/>
        </p:nvSpPr>
        <p:spPr>
          <a:xfrm>
            <a:off x="4552397" y="4534852"/>
            <a:ext cx="259633" cy="17145"/>
          </a:xfrm>
          <a:custGeom>
            <a:avLst/>
            <a:gdLst/>
            <a:ahLst/>
            <a:cxnLst/>
            <a:rect l="0" t="0" r="0" b="0"/>
            <a:pathLst>
              <a:path w="259633" h="17145">
                <a:moveTo>
                  <a:pt x="11030" y="0"/>
                </a:moveTo>
                <a:lnTo>
                  <a:pt x="0" y="0"/>
                </a:lnTo>
                <a:lnTo>
                  <a:pt x="6865" y="0"/>
                </a:lnTo>
                <a:lnTo>
                  <a:pt x="9205" y="1905"/>
                </a:lnTo>
                <a:lnTo>
                  <a:pt x="11718" y="5080"/>
                </a:lnTo>
                <a:lnTo>
                  <a:pt x="14347" y="9102"/>
                </a:lnTo>
                <a:lnTo>
                  <a:pt x="17051" y="11783"/>
                </a:lnTo>
                <a:lnTo>
                  <a:pt x="19806" y="13570"/>
                </a:lnTo>
                <a:lnTo>
                  <a:pt x="22597" y="14762"/>
                </a:lnTo>
                <a:lnTo>
                  <a:pt x="25408" y="15557"/>
                </a:lnTo>
                <a:lnTo>
                  <a:pt x="28236" y="16086"/>
                </a:lnTo>
                <a:lnTo>
                  <a:pt x="31073" y="16439"/>
                </a:lnTo>
                <a:lnTo>
                  <a:pt x="34870" y="16675"/>
                </a:lnTo>
                <a:lnTo>
                  <a:pt x="44168" y="16936"/>
                </a:lnTo>
                <a:lnTo>
                  <a:pt x="64971" y="17127"/>
                </a:lnTo>
                <a:lnTo>
                  <a:pt x="106631" y="17144"/>
                </a:lnTo>
                <a:lnTo>
                  <a:pt x="110959" y="16192"/>
                </a:lnTo>
                <a:lnTo>
                  <a:pt x="115750" y="14605"/>
                </a:lnTo>
                <a:lnTo>
                  <a:pt x="120848" y="12594"/>
                </a:lnTo>
                <a:lnTo>
                  <a:pt x="126152" y="11254"/>
                </a:lnTo>
                <a:lnTo>
                  <a:pt x="131593" y="10360"/>
                </a:lnTo>
                <a:lnTo>
                  <a:pt x="137125" y="9764"/>
                </a:lnTo>
                <a:lnTo>
                  <a:pt x="141766" y="9367"/>
                </a:lnTo>
                <a:lnTo>
                  <a:pt x="149462" y="8926"/>
                </a:lnTo>
                <a:lnTo>
                  <a:pt x="158598" y="8729"/>
                </a:lnTo>
                <a:lnTo>
                  <a:pt x="227806" y="8573"/>
                </a:lnTo>
                <a:lnTo>
                  <a:pt x="231747" y="7620"/>
                </a:lnTo>
                <a:lnTo>
                  <a:pt x="236280" y="6033"/>
                </a:lnTo>
                <a:lnTo>
                  <a:pt x="241207" y="4022"/>
                </a:lnTo>
                <a:lnTo>
                  <a:pt x="245444" y="2681"/>
                </a:lnTo>
                <a:lnTo>
                  <a:pt x="249221" y="1787"/>
                </a:lnTo>
                <a:lnTo>
                  <a:pt x="2596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SMARTPenAnnotation1250"/>
          <p:cNvSpPr/>
          <p:nvPr/>
        </p:nvSpPr>
        <p:spPr>
          <a:xfrm>
            <a:off x="4837747" y="4397692"/>
            <a:ext cx="34291" cy="282894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50"/>
                </a:lnTo>
                <a:lnTo>
                  <a:pt x="4551" y="41711"/>
                </a:lnTo>
                <a:lnTo>
                  <a:pt x="5891" y="46858"/>
                </a:lnTo>
                <a:lnTo>
                  <a:pt x="6785" y="52193"/>
                </a:lnTo>
                <a:lnTo>
                  <a:pt x="7381" y="57656"/>
                </a:lnTo>
                <a:lnTo>
                  <a:pt x="7778" y="63202"/>
                </a:lnTo>
                <a:lnTo>
                  <a:pt x="8043" y="68805"/>
                </a:lnTo>
                <a:lnTo>
                  <a:pt x="8219" y="74445"/>
                </a:lnTo>
                <a:lnTo>
                  <a:pt x="9290" y="80110"/>
                </a:lnTo>
                <a:lnTo>
                  <a:pt x="10956" y="85792"/>
                </a:lnTo>
                <a:lnTo>
                  <a:pt x="13019" y="91484"/>
                </a:lnTo>
                <a:lnTo>
                  <a:pt x="14394" y="97185"/>
                </a:lnTo>
                <a:lnTo>
                  <a:pt x="15311" y="102890"/>
                </a:lnTo>
                <a:lnTo>
                  <a:pt x="15922" y="108598"/>
                </a:lnTo>
                <a:lnTo>
                  <a:pt x="16330" y="114309"/>
                </a:lnTo>
                <a:lnTo>
                  <a:pt x="16602" y="120021"/>
                </a:lnTo>
                <a:lnTo>
                  <a:pt x="16783" y="125734"/>
                </a:lnTo>
                <a:lnTo>
                  <a:pt x="17856" y="132400"/>
                </a:lnTo>
                <a:lnTo>
                  <a:pt x="19524" y="139702"/>
                </a:lnTo>
                <a:lnTo>
                  <a:pt x="21589" y="147427"/>
                </a:lnTo>
                <a:lnTo>
                  <a:pt x="22965" y="154482"/>
                </a:lnTo>
                <a:lnTo>
                  <a:pt x="23882" y="161091"/>
                </a:lnTo>
                <a:lnTo>
                  <a:pt x="24494" y="167401"/>
                </a:lnTo>
                <a:lnTo>
                  <a:pt x="24902" y="174466"/>
                </a:lnTo>
                <a:lnTo>
                  <a:pt x="25355" y="189936"/>
                </a:lnTo>
                <a:lnTo>
                  <a:pt x="25686" y="228216"/>
                </a:lnTo>
                <a:lnTo>
                  <a:pt x="25708" y="245631"/>
                </a:lnTo>
                <a:lnTo>
                  <a:pt x="26664" y="250432"/>
                </a:lnTo>
                <a:lnTo>
                  <a:pt x="28254" y="254585"/>
                </a:lnTo>
                <a:lnTo>
                  <a:pt x="30266" y="258306"/>
                </a:lnTo>
                <a:lnTo>
                  <a:pt x="31607" y="261739"/>
                </a:lnTo>
                <a:lnTo>
                  <a:pt x="32502" y="264980"/>
                </a:lnTo>
                <a:lnTo>
                  <a:pt x="33495" y="271122"/>
                </a:lnTo>
                <a:lnTo>
                  <a:pt x="33760" y="274093"/>
                </a:lnTo>
                <a:lnTo>
                  <a:pt x="3429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SMARTPenAnnotation1251"/>
          <p:cNvSpPr/>
          <p:nvPr/>
        </p:nvSpPr>
        <p:spPr>
          <a:xfrm>
            <a:off x="4983479" y="4637722"/>
            <a:ext cx="34292" cy="154306"/>
          </a:xfrm>
          <a:custGeom>
            <a:avLst/>
            <a:gdLst/>
            <a:ahLst/>
            <a:cxnLst/>
            <a:rect l="0" t="0" r="0" b="0"/>
            <a:pathLst>
              <a:path w="34292" h="15430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7382" y="8219"/>
                </a:lnTo>
                <a:lnTo>
                  <a:pt x="7779" y="9290"/>
                </a:lnTo>
                <a:lnTo>
                  <a:pt x="8220" y="13019"/>
                </a:lnTo>
                <a:lnTo>
                  <a:pt x="9290" y="15347"/>
                </a:lnTo>
                <a:lnTo>
                  <a:pt x="10956" y="17851"/>
                </a:lnTo>
                <a:lnTo>
                  <a:pt x="13019" y="20473"/>
                </a:lnTo>
                <a:lnTo>
                  <a:pt x="14395" y="23174"/>
                </a:lnTo>
                <a:lnTo>
                  <a:pt x="15312" y="25927"/>
                </a:lnTo>
                <a:lnTo>
                  <a:pt x="15923" y="28715"/>
                </a:lnTo>
                <a:lnTo>
                  <a:pt x="16330" y="31526"/>
                </a:lnTo>
                <a:lnTo>
                  <a:pt x="16603" y="34352"/>
                </a:lnTo>
                <a:lnTo>
                  <a:pt x="16784" y="37189"/>
                </a:lnTo>
                <a:lnTo>
                  <a:pt x="17857" y="40985"/>
                </a:lnTo>
                <a:lnTo>
                  <a:pt x="19524" y="45421"/>
                </a:lnTo>
                <a:lnTo>
                  <a:pt x="21589" y="50284"/>
                </a:lnTo>
                <a:lnTo>
                  <a:pt x="22965" y="55430"/>
                </a:lnTo>
                <a:lnTo>
                  <a:pt x="23883" y="60766"/>
                </a:lnTo>
                <a:lnTo>
                  <a:pt x="24495" y="66228"/>
                </a:lnTo>
                <a:lnTo>
                  <a:pt x="24902" y="70822"/>
                </a:lnTo>
                <a:lnTo>
                  <a:pt x="25174" y="74837"/>
                </a:lnTo>
                <a:lnTo>
                  <a:pt x="25355" y="78466"/>
                </a:lnTo>
                <a:lnTo>
                  <a:pt x="25557" y="87579"/>
                </a:lnTo>
                <a:lnTo>
                  <a:pt x="25709" y="113907"/>
                </a:lnTo>
                <a:lnTo>
                  <a:pt x="26664" y="117848"/>
                </a:lnTo>
                <a:lnTo>
                  <a:pt x="28254" y="122381"/>
                </a:lnTo>
                <a:lnTo>
                  <a:pt x="30266" y="127307"/>
                </a:lnTo>
                <a:lnTo>
                  <a:pt x="31608" y="131544"/>
                </a:lnTo>
                <a:lnTo>
                  <a:pt x="32502" y="135321"/>
                </a:lnTo>
                <a:lnTo>
                  <a:pt x="33937" y="143676"/>
                </a:lnTo>
                <a:lnTo>
                  <a:pt x="34134" y="147359"/>
                </a:lnTo>
                <a:lnTo>
                  <a:pt x="34291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SMARTPenAnnotation1252"/>
          <p:cNvSpPr/>
          <p:nvPr/>
        </p:nvSpPr>
        <p:spPr>
          <a:xfrm>
            <a:off x="5086350" y="4389132"/>
            <a:ext cx="256638" cy="282878"/>
          </a:xfrm>
          <a:custGeom>
            <a:avLst/>
            <a:gdLst/>
            <a:ahLst/>
            <a:cxnLst/>
            <a:rect l="0" t="0" r="0" b="0"/>
            <a:pathLst>
              <a:path w="256638" h="282878">
                <a:moveTo>
                  <a:pt x="0" y="59995"/>
                </a:moveTo>
                <a:lnTo>
                  <a:pt x="0" y="47225"/>
                </a:lnTo>
                <a:lnTo>
                  <a:pt x="952" y="44814"/>
                </a:lnTo>
                <a:lnTo>
                  <a:pt x="4550" y="39596"/>
                </a:lnTo>
                <a:lnTo>
                  <a:pt x="11865" y="34101"/>
                </a:lnTo>
                <a:lnTo>
                  <a:pt x="16482" y="31303"/>
                </a:lnTo>
                <a:lnTo>
                  <a:pt x="24153" y="25653"/>
                </a:lnTo>
                <a:lnTo>
                  <a:pt x="27532" y="22813"/>
                </a:lnTo>
                <a:lnTo>
                  <a:pt x="31689" y="20920"/>
                </a:lnTo>
                <a:lnTo>
                  <a:pt x="36366" y="19657"/>
                </a:lnTo>
                <a:lnTo>
                  <a:pt x="41389" y="18816"/>
                </a:lnTo>
                <a:lnTo>
                  <a:pt x="46642" y="17302"/>
                </a:lnTo>
                <a:lnTo>
                  <a:pt x="52050" y="15341"/>
                </a:lnTo>
                <a:lnTo>
                  <a:pt x="57560" y="13080"/>
                </a:lnTo>
                <a:lnTo>
                  <a:pt x="63138" y="10621"/>
                </a:lnTo>
                <a:lnTo>
                  <a:pt x="74416" y="5348"/>
                </a:lnTo>
                <a:lnTo>
                  <a:pt x="79138" y="3562"/>
                </a:lnTo>
                <a:lnTo>
                  <a:pt x="86925" y="1576"/>
                </a:lnTo>
                <a:lnTo>
                  <a:pt x="92240" y="1046"/>
                </a:lnTo>
                <a:lnTo>
                  <a:pt x="98640" y="693"/>
                </a:lnTo>
                <a:lnTo>
                  <a:pt x="116221" y="197"/>
                </a:lnTo>
                <a:lnTo>
                  <a:pt x="139694" y="15"/>
                </a:lnTo>
                <a:lnTo>
                  <a:pt x="147176" y="0"/>
                </a:lnTo>
                <a:lnTo>
                  <a:pt x="150505" y="948"/>
                </a:lnTo>
                <a:lnTo>
                  <a:pt x="156743" y="4542"/>
                </a:lnTo>
                <a:lnTo>
                  <a:pt x="158788" y="6834"/>
                </a:lnTo>
                <a:lnTo>
                  <a:pt x="160151" y="9315"/>
                </a:lnTo>
                <a:lnTo>
                  <a:pt x="161665" y="14611"/>
                </a:lnTo>
                <a:lnTo>
                  <a:pt x="162338" y="20139"/>
                </a:lnTo>
                <a:lnTo>
                  <a:pt x="162638" y="28311"/>
                </a:lnTo>
                <a:lnTo>
                  <a:pt x="162717" y="33158"/>
                </a:lnTo>
                <a:lnTo>
                  <a:pt x="161818" y="38293"/>
                </a:lnTo>
                <a:lnTo>
                  <a:pt x="160266" y="43623"/>
                </a:lnTo>
                <a:lnTo>
                  <a:pt x="158279" y="49080"/>
                </a:lnTo>
                <a:lnTo>
                  <a:pt x="153531" y="57684"/>
                </a:lnTo>
                <a:lnTo>
                  <a:pt x="150931" y="61312"/>
                </a:lnTo>
                <a:lnTo>
                  <a:pt x="138171" y="80070"/>
                </a:lnTo>
                <a:lnTo>
                  <a:pt x="134024" y="85761"/>
                </a:lnTo>
                <a:lnTo>
                  <a:pt x="130307" y="90507"/>
                </a:lnTo>
                <a:lnTo>
                  <a:pt x="122684" y="99273"/>
                </a:lnTo>
                <a:lnTo>
                  <a:pt x="112946" y="109520"/>
                </a:lnTo>
                <a:lnTo>
                  <a:pt x="107682" y="113967"/>
                </a:lnTo>
                <a:lnTo>
                  <a:pt x="102268" y="117883"/>
                </a:lnTo>
                <a:lnTo>
                  <a:pt x="96754" y="121448"/>
                </a:lnTo>
                <a:lnTo>
                  <a:pt x="92124" y="124776"/>
                </a:lnTo>
                <a:lnTo>
                  <a:pt x="84442" y="131014"/>
                </a:lnTo>
                <a:lnTo>
                  <a:pt x="79312" y="135330"/>
                </a:lnTo>
                <a:lnTo>
                  <a:pt x="77640" y="135936"/>
                </a:lnTo>
                <a:lnTo>
                  <a:pt x="73242" y="136609"/>
                </a:lnTo>
                <a:lnTo>
                  <a:pt x="71687" y="137741"/>
                </a:lnTo>
                <a:lnTo>
                  <a:pt x="70651" y="139448"/>
                </a:lnTo>
                <a:lnTo>
                  <a:pt x="68989" y="144481"/>
                </a:lnTo>
                <a:lnTo>
                  <a:pt x="68853" y="143942"/>
                </a:lnTo>
                <a:lnTo>
                  <a:pt x="68590" y="137468"/>
                </a:lnTo>
                <a:lnTo>
                  <a:pt x="73134" y="132692"/>
                </a:lnTo>
                <a:lnTo>
                  <a:pt x="75426" y="131319"/>
                </a:lnTo>
                <a:lnTo>
                  <a:pt x="80512" y="129795"/>
                </a:lnTo>
                <a:lnTo>
                  <a:pt x="88488" y="129117"/>
                </a:lnTo>
                <a:lnTo>
                  <a:pt x="93282" y="128937"/>
                </a:lnTo>
                <a:lnTo>
                  <a:pt x="98383" y="127863"/>
                </a:lnTo>
                <a:lnTo>
                  <a:pt x="103689" y="126196"/>
                </a:lnTo>
                <a:lnTo>
                  <a:pt x="109130" y="124131"/>
                </a:lnTo>
                <a:lnTo>
                  <a:pt x="114663" y="122755"/>
                </a:lnTo>
                <a:lnTo>
                  <a:pt x="120257" y="121838"/>
                </a:lnTo>
                <a:lnTo>
                  <a:pt x="125891" y="121226"/>
                </a:lnTo>
                <a:lnTo>
                  <a:pt x="131553" y="119866"/>
                </a:lnTo>
                <a:lnTo>
                  <a:pt x="137232" y="118006"/>
                </a:lnTo>
                <a:lnTo>
                  <a:pt x="142923" y="115814"/>
                </a:lnTo>
                <a:lnTo>
                  <a:pt x="148622" y="114353"/>
                </a:lnTo>
                <a:lnTo>
                  <a:pt x="154326" y="113379"/>
                </a:lnTo>
                <a:lnTo>
                  <a:pt x="160034" y="112729"/>
                </a:lnTo>
                <a:lnTo>
                  <a:pt x="166697" y="113249"/>
                </a:lnTo>
                <a:lnTo>
                  <a:pt x="173996" y="114548"/>
                </a:lnTo>
                <a:lnTo>
                  <a:pt x="181720" y="116366"/>
                </a:lnTo>
                <a:lnTo>
                  <a:pt x="188774" y="117578"/>
                </a:lnTo>
                <a:lnTo>
                  <a:pt x="195382" y="118386"/>
                </a:lnTo>
                <a:lnTo>
                  <a:pt x="201692" y="118925"/>
                </a:lnTo>
                <a:lnTo>
                  <a:pt x="206851" y="120237"/>
                </a:lnTo>
                <a:lnTo>
                  <a:pt x="211243" y="122063"/>
                </a:lnTo>
                <a:lnTo>
                  <a:pt x="215124" y="124234"/>
                </a:lnTo>
                <a:lnTo>
                  <a:pt x="224515" y="129186"/>
                </a:lnTo>
                <a:lnTo>
                  <a:pt x="229686" y="131840"/>
                </a:lnTo>
                <a:lnTo>
                  <a:pt x="234087" y="134561"/>
                </a:lnTo>
                <a:lnTo>
                  <a:pt x="241516" y="140126"/>
                </a:lnTo>
                <a:lnTo>
                  <a:pt x="247993" y="148314"/>
                </a:lnTo>
                <a:lnTo>
                  <a:pt x="251053" y="153165"/>
                </a:lnTo>
                <a:lnTo>
                  <a:pt x="254454" y="161094"/>
                </a:lnTo>
                <a:lnTo>
                  <a:pt x="255965" y="168745"/>
                </a:lnTo>
                <a:lnTo>
                  <a:pt x="256369" y="173453"/>
                </a:lnTo>
                <a:lnTo>
                  <a:pt x="256637" y="178496"/>
                </a:lnTo>
                <a:lnTo>
                  <a:pt x="255864" y="183763"/>
                </a:lnTo>
                <a:lnTo>
                  <a:pt x="254396" y="189180"/>
                </a:lnTo>
                <a:lnTo>
                  <a:pt x="252464" y="194696"/>
                </a:lnTo>
                <a:lnTo>
                  <a:pt x="250225" y="200278"/>
                </a:lnTo>
                <a:lnTo>
                  <a:pt x="247779" y="205904"/>
                </a:lnTo>
                <a:lnTo>
                  <a:pt x="245196" y="211561"/>
                </a:lnTo>
                <a:lnTo>
                  <a:pt x="241569" y="217236"/>
                </a:lnTo>
                <a:lnTo>
                  <a:pt x="237245" y="222925"/>
                </a:lnTo>
                <a:lnTo>
                  <a:pt x="232459" y="228623"/>
                </a:lnTo>
                <a:lnTo>
                  <a:pt x="228315" y="234326"/>
                </a:lnTo>
                <a:lnTo>
                  <a:pt x="224600" y="240033"/>
                </a:lnTo>
                <a:lnTo>
                  <a:pt x="221170" y="245743"/>
                </a:lnTo>
                <a:lnTo>
                  <a:pt x="216027" y="250502"/>
                </a:lnTo>
                <a:lnTo>
                  <a:pt x="209740" y="254627"/>
                </a:lnTo>
                <a:lnTo>
                  <a:pt x="183670" y="268092"/>
                </a:lnTo>
                <a:lnTo>
                  <a:pt x="178644" y="270164"/>
                </a:lnTo>
                <a:lnTo>
                  <a:pt x="174341" y="271545"/>
                </a:lnTo>
                <a:lnTo>
                  <a:pt x="170520" y="272466"/>
                </a:lnTo>
                <a:lnTo>
                  <a:pt x="166067" y="274032"/>
                </a:lnTo>
                <a:lnTo>
                  <a:pt x="161194" y="276029"/>
                </a:lnTo>
                <a:lnTo>
                  <a:pt x="156040" y="278313"/>
                </a:lnTo>
                <a:lnTo>
                  <a:pt x="150699" y="279835"/>
                </a:lnTo>
                <a:lnTo>
                  <a:pt x="145233" y="280850"/>
                </a:lnTo>
                <a:lnTo>
                  <a:pt x="139684" y="281527"/>
                </a:lnTo>
                <a:lnTo>
                  <a:pt x="135033" y="281978"/>
                </a:lnTo>
                <a:lnTo>
                  <a:pt x="127324" y="282479"/>
                </a:lnTo>
                <a:lnTo>
                  <a:pt x="118183" y="282702"/>
                </a:lnTo>
                <a:lnTo>
                  <a:pt x="87535" y="282877"/>
                </a:lnTo>
                <a:lnTo>
                  <a:pt x="83989" y="280339"/>
                </a:lnTo>
                <a:lnTo>
                  <a:pt x="77152" y="2743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6" name="SMARTPenAnnotation1253"/>
          <p:cNvSpPr/>
          <p:nvPr/>
        </p:nvSpPr>
        <p:spPr>
          <a:xfrm>
            <a:off x="4589293" y="5203542"/>
            <a:ext cx="192249" cy="291310"/>
          </a:xfrm>
          <a:custGeom>
            <a:avLst/>
            <a:gdLst/>
            <a:ahLst/>
            <a:cxnLst/>
            <a:rect l="0" t="0" r="0" b="0"/>
            <a:pathLst>
              <a:path w="192249" h="291310">
                <a:moveTo>
                  <a:pt x="16997" y="42828"/>
                </a:moveTo>
                <a:lnTo>
                  <a:pt x="21548" y="42828"/>
                </a:lnTo>
                <a:lnTo>
                  <a:pt x="22888" y="41875"/>
                </a:lnTo>
                <a:lnTo>
                  <a:pt x="23782" y="40288"/>
                </a:lnTo>
                <a:lnTo>
                  <a:pt x="24378" y="38277"/>
                </a:lnTo>
                <a:lnTo>
                  <a:pt x="27580" y="33503"/>
                </a:lnTo>
                <a:lnTo>
                  <a:pt x="29767" y="30896"/>
                </a:lnTo>
                <a:lnTo>
                  <a:pt x="33130" y="28206"/>
                </a:lnTo>
                <a:lnTo>
                  <a:pt x="37277" y="25460"/>
                </a:lnTo>
                <a:lnTo>
                  <a:pt x="41947" y="22676"/>
                </a:lnTo>
                <a:lnTo>
                  <a:pt x="46965" y="19869"/>
                </a:lnTo>
                <a:lnTo>
                  <a:pt x="57621" y="14209"/>
                </a:lnTo>
                <a:lnTo>
                  <a:pt x="63129" y="12319"/>
                </a:lnTo>
                <a:lnTo>
                  <a:pt x="68707" y="11058"/>
                </a:lnTo>
                <a:lnTo>
                  <a:pt x="74330" y="10218"/>
                </a:lnTo>
                <a:lnTo>
                  <a:pt x="79984" y="8705"/>
                </a:lnTo>
                <a:lnTo>
                  <a:pt x="85658" y="6745"/>
                </a:lnTo>
                <a:lnTo>
                  <a:pt x="91346" y="4485"/>
                </a:lnTo>
                <a:lnTo>
                  <a:pt x="97043" y="2978"/>
                </a:lnTo>
                <a:lnTo>
                  <a:pt x="102746" y="1974"/>
                </a:lnTo>
                <a:lnTo>
                  <a:pt x="108453" y="1304"/>
                </a:lnTo>
                <a:lnTo>
                  <a:pt x="114162" y="858"/>
                </a:lnTo>
                <a:lnTo>
                  <a:pt x="119874" y="560"/>
                </a:lnTo>
                <a:lnTo>
                  <a:pt x="131299" y="230"/>
                </a:lnTo>
                <a:lnTo>
                  <a:pt x="155321" y="0"/>
                </a:lnTo>
                <a:lnTo>
                  <a:pt x="158743" y="941"/>
                </a:lnTo>
                <a:lnTo>
                  <a:pt x="161977" y="2520"/>
                </a:lnTo>
                <a:lnTo>
                  <a:pt x="165085" y="4526"/>
                </a:lnTo>
                <a:lnTo>
                  <a:pt x="171079" y="9295"/>
                </a:lnTo>
                <a:lnTo>
                  <a:pt x="174011" y="11900"/>
                </a:lnTo>
                <a:lnTo>
                  <a:pt x="176918" y="13636"/>
                </a:lnTo>
                <a:lnTo>
                  <a:pt x="182687" y="15566"/>
                </a:lnTo>
                <a:lnTo>
                  <a:pt x="188427" y="18964"/>
                </a:lnTo>
                <a:lnTo>
                  <a:pt x="191291" y="21203"/>
                </a:lnTo>
                <a:lnTo>
                  <a:pt x="192248" y="24602"/>
                </a:lnTo>
                <a:lnTo>
                  <a:pt x="191933" y="28772"/>
                </a:lnTo>
                <a:lnTo>
                  <a:pt x="190771" y="33457"/>
                </a:lnTo>
                <a:lnTo>
                  <a:pt x="186940" y="41203"/>
                </a:lnTo>
                <a:lnTo>
                  <a:pt x="184584" y="44602"/>
                </a:lnTo>
                <a:lnTo>
                  <a:pt x="181967" y="53459"/>
                </a:lnTo>
                <a:lnTo>
                  <a:pt x="181270" y="58488"/>
                </a:lnTo>
                <a:lnTo>
                  <a:pt x="178899" y="62793"/>
                </a:lnTo>
                <a:lnTo>
                  <a:pt x="175415" y="66615"/>
                </a:lnTo>
                <a:lnTo>
                  <a:pt x="171186" y="70116"/>
                </a:lnTo>
                <a:lnTo>
                  <a:pt x="167415" y="74355"/>
                </a:lnTo>
                <a:lnTo>
                  <a:pt x="163947" y="79086"/>
                </a:lnTo>
                <a:lnTo>
                  <a:pt x="160684" y="84145"/>
                </a:lnTo>
                <a:lnTo>
                  <a:pt x="156603" y="89422"/>
                </a:lnTo>
                <a:lnTo>
                  <a:pt x="151978" y="94846"/>
                </a:lnTo>
                <a:lnTo>
                  <a:pt x="146989" y="100367"/>
                </a:lnTo>
                <a:lnTo>
                  <a:pt x="141758" y="104999"/>
                </a:lnTo>
                <a:lnTo>
                  <a:pt x="136366" y="109041"/>
                </a:lnTo>
                <a:lnTo>
                  <a:pt x="130866" y="112687"/>
                </a:lnTo>
                <a:lnTo>
                  <a:pt x="126247" y="116070"/>
                </a:lnTo>
                <a:lnTo>
                  <a:pt x="122215" y="119279"/>
                </a:lnTo>
                <a:lnTo>
                  <a:pt x="118575" y="122370"/>
                </a:lnTo>
                <a:lnTo>
                  <a:pt x="114243" y="125383"/>
                </a:lnTo>
                <a:lnTo>
                  <a:pt x="109450" y="128345"/>
                </a:lnTo>
                <a:lnTo>
                  <a:pt x="104350" y="131272"/>
                </a:lnTo>
                <a:lnTo>
                  <a:pt x="99997" y="134175"/>
                </a:lnTo>
                <a:lnTo>
                  <a:pt x="96143" y="137063"/>
                </a:lnTo>
                <a:lnTo>
                  <a:pt x="92621" y="139941"/>
                </a:lnTo>
                <a:lnTo>
                  <a:pt x="89320" y="141860"/>
                </a:lnTo>
                <a:lnTo>
                  <a:pt x="86167" y="143140"/>
                </a:lnTo>
                <a:lnTo>
                  <a:pt x="83113" y="143992"/>
                </a:lnTo>
                <a:lnTo>
                  <a:pt x="77179" y="147480"/>
                </a:lnTo>
                <a:lnTo>
                  <a:pt x="74263" y="149743"/>
                </a:lnTo>
                <a:lnTo>
                  <a:pt x="68483" y="152258"/>
                </a:lnTo>
                <a:lnTo>
                  <a:pt x="60009" y="154235"/>
                </a:lnTo>
                <a:lnTo>
                  <a:pt x="59903" y="149709"/>
                </a:lnTo>
                <a:lnTo>
                  <a:pt x="60841" y="148372"/>
                </a:lnTo>
                <a:lnTo>
                  <a:pt x="62419" y="147480"/>
                </a:lnTo>
                <a:lnTo>
                  <a:pt x="66711" y="146490"/>
                </a:lnTo>
                <a:lnTo>
                  <a:pt x="71795" y="146050"/>
                </a:lnTo>
                <a:lnTo>
                  <a:pt x="74483" y="144980"/>
                </a:lnTo>
                <a:lnTo>
                  <a:pt x="80011" y="141251"/>
                </a:lnTo>
                <a:lnTo>
                  <a:pt x="83771" y="139876"/>
                </a:lnTo>
                <a:lnTo>
                  <a:pt x="88183" y="138959"/>
                </a:lnTo>
                <a:lnTo>
                  <a:pt x="93029" y="138348"/>
                </a:lnTo>
                <a:lnTo>
                  <a:pt x="97212" y="137940"/>
                </a:lnTo>
                <a:lnTo>
                  <a:pt x="100954" y="137669"/>
                </a:lnTo>
                <a:lnTo>
                  <a:pt x="104401" y="137487"/>
                </a:lnTo>
                <a:lnTo>
                  <a:pt x="113311" y="137286"/>
                </a:lnTo>
                <a:lnTo>
                  <a:pt x="139485" y="137135"/>
                </a:lnTo>
                <a:lnTo>
                  <a:pt x="142471" y="138084"/>
                </a:lnTo>
                <a:lnTo>
                  <a:pt x="148328" y="141679"/>
                </a:lnTo>
                <a:lnTo>
                  <a:pt x="150270" y="143971"/>
                </a:lnTo>
                <a:lnTo>
                  <a:pt x="151566" y="146451"/>
                </a:lnTo>
                <a:lnTo>
                  <a:pt x="152429" y="149058"/>
                </a:lnTo>
                <a:lnTo>
                  <a:pt x="153958" y="150795"/>
                </a:lnTo>
                <a:lnTo>
                  <a:pt x="155929" y="151954"/>
                </a:lnTo>
                <a:lnTo>
                  <a:pt x="158196" y="152726"/>
                </a:lnTo>
                <a:lnTo>
                  <a:pt x="159707" y="155146"/>
                </a:lnTo>
                <a:lnTo>
                  <a:pt x="161386" y="162914"/>
                </a:lnTo>
                <a:lnTo>
                  <a:pt x="162132" y="170177"/>
                </a:lnTo>
                <a:lnTo>
                  <a:pt x="162331" y="173447"/>
                </a:lnTo>
                <a:lnTo>
                  <a:pt x="160012" y="182161"/>
                </a:lnTo>
                <a:lnTo>
                  <a:pt x="158060" y="187152"/>
                </a:lnTo>
                <a:lnTo>
                  <a:pt x="156759" y="192384"/>
                </a:lnTo>
                <a:lnTo>
                  <a:pt x="155892" y="197777"/>
                </a:lnTo>
                <a:lnTo>
                  <a:pt x="155313" y="203277"/>
                </a:lnTo>
                <a:lnTo>
                  <a:pt x="153022" y="208849"/>
                </a:lnTo>
                <a:lnTo>
                  <a:pt x="149591" y="214469"/>
                </a:lnTo>
                <a:lnTo>
                  <a:pt x="145398" y="220120"/>
                </a:lnTo>
                <a:lnTo>
                  <a:pt x="140697" y="224840"/>
                </a:lnTo>
                <a:lnTo>
                  <a:pt x="135659" y="228939"/>
                </a:lnTo>
                <a:lnTo>
                  <a:pt x="130395" y="232625"/>
                </a:lnTo>
                <a:lnTo>
                  <a:pt x="125933" y="236987"/>
                </a:lnTo>
                <a:lnTo>
                  <a:pt x="122006" y="241799"/>
                </a:lnTo>
                <a:lnTo>
                  <a:pt x="118435" y="246913"/>
                </a:lnTo>
                <a:lnTo>
                  <a:pt x="114150" y="252227"/>
                </a:lnTo>
                <a:lnTo>
                  <a:pt x="109388" y="257675"/>
                </a:lnTo>
                <a:lnTo>
                  <a:pt x="104308" y="263211"/>
                </a:lnTo>
                <a:lnTo>
                  <a:pt x="99016" y="267855"/>
                </a:lnTo>
                <a:lnTo>
                  <a:pt x="93584" y="271904"/>
                </a:lnTo>
                <a:lnTo>
                  <a:pt x="88057" y="275555"/>
                </a:lnTo>
                <a:lnTo>
                  <a:pt x="83421" y="277989"/>
                </a:lnTo>
                <a:lnTo>
                  <a:pt x="79377" y="279612"/>
                </a:lnTo>
                <a:lnTo>
                  <a:pt x="75728" y="280694"/>
                </a:lnTo>
                <a:lnTo>
                  <a:pt x="72344" y="282367"/>
                </a:lnTo>
                <a:lnTo>
                  <a:pt x="69135" y="284436"/>
                </a:lnTo>
                <a:lnTo>
                  <a:pt x="66043" y="286768"/>
                </a:lnTo>
                <a:lnTo>
                  <a:pt x="62076" y="288322"/>
                </a:lnTo>
                <a:lnTo>
                  <a:pt x="57528" y="289358"/>
                </a:lnTo>
                <a:lnTo>
                  <a:pt x="52590" y="290048"/>
                </a:lnTo>
                <a:lnTo>
                  <a:pt x="48346" y="290509"/>
                </a:lnTo>
                <a:lnTo>
                  <a:pt x="44563" y="290816"/>
                </a:lnTo>
                <a:lnTo>
                  <a:pt x="41089" y="291021"/>
                </a:lnTo>
                <a:lnTo>
                  <a:pt x="34689" y="291248"/>
                </a:lnTo>
                <a:lnTo>
                  <a:pt x="31649" y="291309"/>
                </a:lnTo>
                <a:lnTo>
                  <a:pt x="28670" y="290397"/>
                </a:lnTo>
                <a:lnTo>
                  <a:pt x="22820" y="286844"/>
                </a:lnTo>
                <a:lnTo>
                  <a:pt x="17045" y="284629"/>
                </a:lnTo>
                <a:lnTo>
                  <a:pt x="11303" y="283645"/>
                </a:lnTo>
                <a:lnTo>
                  <a:pt x="5576" y="283207"/>
                </a:lnTo>
                <a:lnTo>
                  <a:pt x="0" y="282866"/>
                </a:lnTo>
                <a:lnTo>
                  <a:pt x="14626" y="275477"/>
                </a:lnTo>
                <a:lnTo>
                  <a:pt x="18483" y="274815"/>
                </a:lnTo>
                <a:lnTo>
                  <a:pt x="25569" y="274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SMARTPenAnnotation1254"/>
          <p:cNvSpPr/>
          <p:nvPr/>
        </p:nvSpPr>
        <p:spPr>
          <a:xfrm>
            <a:off x="4872037" y="5417820"/>
            <a:ext cx="33059" cy="231458"/>
          </a:xfrm>
          <a:custGeom>
            <a:avLst/>
            <a:gdLst/>
            <a:ahLst/>
            <a:cxnLst/>
            <a:rect l="0" t="0" r="0" b="0"/>
            <a:pathLst>
              <a:path w="33059" h="23145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8730"/>
                </a:lnTo>
                <a:lnTo>
                  <a:pt x="10956" y="10583"/>
                </a:lnTo>
                <a:lnTo>
                  <a:pt x="15347" y="15181"/>
                </a:lnTo>
                <a:lnTo>
                  <a:pt x="20473" y="20399"/>
                </a:lnTo>
                <a:lnTo>
                  <a:pt x="22221" y="24077"/>
                </a:lnTo>
                <a:lnTo>
                  <a:pt x="23387" y="28434"/>
                </a:lnTo>
                <a:lnTo>
                  <a:pt x="24164" y="33243"/>
                </a:lnTo>
                <a:lnTo>
                  <a:pt x="24681" y="38355"/>
                </a:lnTo>
                <a:lnTo>
                  <a:pt x="25027" y="43667"/>
                </a:lnTo>
                <a:lnTo>
                  <a:pt x="25257" y="49114"/>
                </a:lnTo>
                <a:lnTo>
                  <a:pt x="26363" y="54650"/>
                </a:lnTo>
                <a:lnTo>
                  <a:pt x="28053" y="60246"/>
                </a:lnTo>
                <a:lnTo>
                  <a:pt x="30132" y="65881"/>
                </a:lnTo>
                <a:lnTo>
                  <a:pt x="31518" y="71543"/>
                </a:lnTo>
                <a:lnTo>
                  <a:pt x="32442" y="77223"/>
                </a:lnTo>
                <a:lnTo>
                  <a:pt x="33058" y="82914"/>
                </a:lnTo>
                <a:lnTo>
                  <a:pt x="32516" y="89566"/>
                </a:lnTo>
                <a:lnTo>
                  <a:pt x="31202" y="96858"/>
                </a:lnTo>
                <a:lnTo>
                  <a:pt x="29374" y="104577"/>
                </a:lnTo>
                <a:lnTo>
                  <a:pt x="28155" y="112580"/>
                </a:lnTo>
                <a:lnTo>
                  <a:pt x="27343" y="120773"/>
                </a:lnTo>
                <a:lnTo>
                  <a:pt x="26801" y="129093"/>
                </a:lnTo>
                <a:lnTo>
                  <a:pt x="26199" y="143417"/>
                </a:lnTo>
                <a:lnTo>
                  <a:pt x="26038" y="149904"/>
                </a:lnTo>
                <a:lnTo>
                  <a:pt x="24979" y="157086"/>
                </a:lnTo>
                <a:lnTo>
                  <a:pt x="23320" y="164731"/>
                </a:lnTo>
                <a:lnTo>
                  <a:pt x="21262" y="172686"/>
                </a:lnTo>
                <a:lnTo>
                  <a:pt x="19889" y="179893"/>
                </a:lnTo>
                <a:lnTo>
                  <a:pt x="18975" y="186604"/>
                </a:lnTo>
                <a:lnTo>
                  <a:pt x="18365" y="192982"/>
                </a:lnTo>
                <a:lnTo>
                  <a:pt x="17958" y="198187"/>
                </a:lnTo>
                <a:lnTo>
                  <a:pt x="17687" y="202610"/>
                </a:lnTo>
                <a:lnTo>
                  <a:pt x="17507" y="206511"/>
                </a:lnTo>
                <a:lnTo>
                  <a:pt x="16433" y="210063"/>
                </a:lnTo>
                <a:lnTo>
                  <a:pt x="14766" y="213385"/>
                </a:lnTo>
                <a:lnTo>
                  <a:pt x="9796" y="221008"/>
                </a:lnTo>
                <a:lnTo>
                  <a:pt x="9116" y="224591"/>
                </a:lnTo>
                <a:lnTo>
                  <a:pt x="8572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SMARTPenAnnotation1255"/>
          <p:cNvSpPr/>
          <p:nvPr/>
        </p:nvSpPr>
        <p:spPr>
          <a:xfrm>
            <a:off x="5000638" y="5246370"/>
            <a:ext cx="454285" cy="204400"/>
          </a:xfrm>
          <a:custGeom>
            <a:avLst/>
            <a:gdLst/>
            <a:ahLst/>
            <a:cxnLst/>
            <a:rect l="0" t="0" r="0" b="0"/>
            <a:pathLst>
              <a:path w="454285" h="204400">
                <a:moveTo>
                  <a:pt x="334314" y="0"/>
                </a:moveTo>
                <a:lnTo>
                  <a:pt x="359645" y="0"/>
                </a:lnTo>
                <a:lnTo>
                  <a:pt x="359917" y="4550"/>
                </a:lnTo>
                <a:lnTo>
                  <a:pt x="359003" y="5891"/>
                </a:lnTo>
                <a:lnTo>
                  <a:pt x="357441" y="6785"/>
                </a:lnTo>
                <a:lnTo>
                  <a:pt x="355447" y="7381"/>
                </a:lnTo>
                <a:lnTo>
                  <a:pt x="354118" y="8730"/>
                </a:lnTo>
                <a:lnTo>
                  <a:pt x="353231" y="10583"/>
                </a:lnTo>
                <a:lnTo>
                  <a:pt x="352641" y="12770"/>
                </a:lnTo>
                <a:lnTo>
                  <a:pt x="351294" y="14228"/>
                </a:lnTo>
                <a:lnTo>
                  <a:pt x="349444" y="15200"/>
                </a:lnTo>
                <a:lnTo>
                  <a:pt x="339750" y="19109"/>
                </a:lnTo>
                <a:lnTo>
                  <a:pt x="331015" y="23733"/>
                </a:lnTo>
                <a:lnTo>
                  <a:pt x="323958" y="28963"/>
                </a:lnTo>
                <a:lnTo>
                  <a:pt x="319790" y="32643"/>
                </a:lnTo>
                <a:lnTo>
                  <a:pt x="310079" y="41813"/>
                </a:lnTo>
                <a:lnTo>
                  <a:pt x="298452" y="53135"/>
                </a:lnTo>
                <a:lnTo>
                  <a:pt x="289483" y="59493"/>
                </a:lnTo>
                <a:lnTo>
                  <a:pt x="284425" y="62522"/>
                </a:lnTo>
                <a:lnTo>
                  <a:pt x="279147" y="66446"/>
                </a:lnTo>
                <a:lnTo>
                  <a:pt x="273724" y="70967"/>
                </a:lnTo>
                <a:lnTo>
                  <a:pt x="268203" y="75886"/>
                </a:lnTo>
                <a:lnTo>
                  <a:pt x="256989" y="86432"/>
                </a:lnTo>
                <a:lnTo>
                  <a:pt x="251332" y="91911"/>
                </a:lnTo>
                <a:lnTo>
                  <a:pt x="245655" y="96517"/>
                </a:lnTo>
                <a:lnTo>
                  <a:pt x="239965" y="100539"/>
                </a:lnTo>
                <a:lnTo>
                  <a:pt x="234267" y="104173"/>
                </a:lnTo>
                <a:lnTo>
                  <a:pt x="228564" y="108501"/>
                </a:lnTo>
                <a:lnTo>
                  <a:pt x="222856" y="113291"/>
                </a:lnTo>
                <a:lnTo>
                  <a:pt x="217147" y="118390"/>
                </a:lnTo>
                <a:lnTo>
                  <a:pt x="210483" y="123694"/>
                </a:lnTo>
                <a:lnTo>
                  <a:pt x="203182" y="129135"/>
                </a:lnTo>
                <a:lnTo>
                  <a:pt x="195458" y="134667"/>
                </a:lnTo>
                <a:lnTo>
                  <a:pt x="189356" y="140261"/>
                </a:lnTo>
                <a:lnTo>
                  <a:pt x="184335" y="145894"/>
                </a:lnTo>
                <a:lnTo>
                  <a:pt x="180036" y="151555"/>
                </a:lnTo>
                <a:lnTo>
                  <a:pt x="174312" y="156282"/>
                </a:lnTo>
                <a:lnTo>
                  <a:pt x="167638" y="160386"/>
                </a:lnTo>
                <a:lnTo>
                  <a:pt x="160332" y="164073"/>
                </a:lnTo>
                <a:lnTo>
                  <a:pt x="154508" y="167485"/>
                </a:lnTo>
                <a:lnTo>
                  <a:pt x="145498" y="173815"/>
                </a:lnTo>
                <a:lnTo>
                  <a:pt x="135778" y="179803"/>
                </a:lnTo>
                <a:lnTo>
                  <a:pt x="125108" y="185640"/>
                </a:lnTo>
                <a:lnTo>
                  <a:pt x="114016" y="191409"/>
                </a:lnTo>
                <a:lnTo>
                  <a:pt x="102737" y="194608"/>
                </a:lnTo>
                <a:lnTo>
                  <a:pt x="97062" y="195461"/>
                </a:lnTo>
                <a:lnTo>
                  <a:pt x="88216" y="198949"/>
                </a:lnTo>
                <a:lnTo>
                  <a:pt x="84524" y="201212"/>
                </a:lnTo>
                <a:lnTo>
                  <a:pt x="75341" y="203728"/>
                </a:lnTo>
                <a:lnTo>
                  <a:pt x="70225" y="204399"/>
                </a:lnTo>
                <a:lnTo>
                  <a:pt x="65862" y="203893"/>
                </a:lnTo>
                <a:lnTo>
                  <a:pt x="62001" y="202603"/>
                </a:lnTo>
                <a:lnTo>
                  <a:pt x="55172" y="199584"/>
                </a:lnTo>
                <a:lnTo>
                  <a:pt x="45018" y="196931"/>
                </a:lnTo>
                <a:lnTo>
                  <a:pt x="35558" y="192935"/>
                </a:lnTo>
                <a:lnTo>
                  <a:pt x="27544" y="187983"/>
                </a:lnTo>
                <a:lnTo>
                  <a:pt x="20807" y="182608"/>
                </a:lnTo>
                <a:lnTo>
                  <a:pt x="14637" y="177044"/>
                </a:lnTo>
                <a:lnTo>
                  <a:pt x="11659" y="175179"/>
                </a:lnTo>
                <a:lnTo>
                  <a:pt x="5809" y="173107"/>
                </a:lnTo>
                <a:lnTo>
                  <a:pt x="3868" y="171602"/>
                </a:lnTo>
                <a:lnTo>
                  <a:pt x="2574" y="169647"/>
                </a:lnTo>
                <a:lnTo>
                  <a:pt x="1136" y="164933"/>
                </a:lnTo>
                <a:lnTo>
                  <a:pt x="498" y="159663"/>
                </a:lnTo>
                <a:lnTo>
                  <a:pt x="214" y="154147"/>
                </a:lnTo>
                <a:lnTo>
                  <a:pt x="87" y="148519"/>
                </a:lnTo>
                <a:lnTo>
                  <a:pt x="0" y="134293"/>
                </a:lnTo>
                <a:lnTo>
                  <a:pt x="948" y="131439"/>
                </a:lnTo>
                <a:lnTo>
                  <a:pt x="4541" y="125727"/>
                </a:lnTo>
                <a:lnTo>
                  <a:pt x="6773" y="120014"/>
                </a:lnTo>
                <a:lnTo>
                  <a:pt x="7369" y="117156"/>
                </a:lnTo>
                <a:lnTo>
                  <a:pt x="9670" y="114299"/>
                </a:lnTo>
                <a:lnTo>
                  <a:pt x="17308" y="108584"/>
                </a:lnTo>
                <a:lnTo>
                  <a:pt x="24513" y="105409"/>
                </a:lnTo>
                <a:lnTo>
                  <a:pt x="27767" y="104563"/>
                </a:lnTo>
                <a:lnTo>
                  <a:pt x="33923" y="101082"/>
                </a:lnTo>
                <a:lnTo>
                  <a:pt x="36899" y="98820"/>
                </a:lnTo>
                <a:lnTo>
                  <a:pt x="40787" y="97313"/>
                </a:lnTo>
                <a:lnTo>
                  <a:pt x="50188" y="95638"/>
                </a:lnTo>
                <a:lnTo>
                  <a:pt x="60715" y="94893"/>
                </a:lnTo>
                <a:lnTo>
                  <a:pt x="71745" y="94562"/>
                </a:lnTo>
                <a:lnTo>
                  <a:pt x="111634" y="94321"/>
                </a:lnTo>
                <a:lnTo>
                  <a:pt x="124537" y="94307"/>
                </a:lnTo>
                <a:lnTo>
                  <a:pt x="131598" y="95257"/>
                </a:lnTo>
                <a:lnTo>
                  <a:pt x="139163" y="96842"/>
                </a:lnTo>
                <a:lnTo>
                  <a:pt x="147063" y="98851"/>
                </a:lnTo>
                <a:lnTo>
                  <a:pt x="160921" y="101084"/>
                </a:lnTo>
                <a:lnTo>
                  <a:pt x="174383" y="103028"/>
                </a:lnTo>
                <a:lnTo>
                  <a:pt x="181974" y="104880"/>
                </a:lnTo>
                <a:lnTo>
                  <a:pt x="189891" y="107068"/>
                </a:lnTo>
                <a:lnTo>
                  <a:pt x="203769" y="109498"/>
                </a:lnTo>
                <a:lnTo>
                  <a:pt x="217239" y="110578"/>
                </a:lnTo>
                <a:lnTo>
                  <a:pt x="232751" y="111058"/>
                </a:lnTo>
                <a:lnTo>
                  <a:pt x="246630" y="113812"/>
                </a:lnTo>
                <a:lnTo>
                  <a:pt x="275613" y="123340"/>
                </a:lnTo>
                <a:lnTo>
                  <a:pt x="289492" y="126255"/>
                </a:lnTo>
                <a:lnTo>
                  <a:pt x="302011" y="128503"/>
                </a:lnTo>
                <a:lnTo>
                  <a:pt x="313924" y="132678"/>
                </a:lnTo>
                <a:lnTo>
                  <a:pt x="328109" y="135168"/>
                </a:lnTo>
                <a:lnTo>
                  <a:pt x="335893" y="135832"/>
                </a:lnTo>
                <a:lnTo>
                  <a:pt x="349621" y="136570"/>
                </a:lnTo>
                <a:lnTo>
                  <a:pt x="362072" y="136897"/>
                </a:lnTo>
                <a:lnTo>
                  <a:pt x="405197" y="137155"/>
                </a:lnTo>
                <a:lnTo>
                  <a:pt x="421658" y="137159"/>
                </a:lnTo>
                <a:lnTo>
                  <a:pt x="424928" y="136206"/>
                </a:lnTo>
                <a:lnTo>
                  <a:pt x="431102" y="132609"/>
                </a:lnTo>
                <a:lnTo>
                  <a:pt x="437021" y="127835"/>
                </a:lnTo>
                <a:lnTo>
                  <a:pt x="439933" y="125228"/>
                </a:lnTo>
                <a:lnTo>
                  <a:pt x="442827" y="123490"/>
                </a:lnTo>
                <a:lnTo>
                  <a:pt x="448582" y="121559"/>
                </a:lnTo>
                <a:lnTo>
                  <a:pt x="450497" y="120092"/>
                </a:lnTo>
                <a:lnTo>
                  <a:pt x="451774" y="118161"/>
                </a:lnTo>
                <a:lnTo>
                  <a:pt x="453194" y="113476"/>
                </a:lnTo>
                <a:lnTo>
                  <a:pt x="453825" y="108219"/>
                </a:lnTo>
                <a:lnTo>
                  <a:pt x="454105" y="102707"/>
                </a:lnTo>
                <a:lnTo>
                  <a:pt x="454230" y="97082"/>
                </a:lnTo>
                <a:lnTo>
                  <a:pt x="454284" y="91407"/>
                </a:lnTo>
                <a:lnTo>
                  <a:pt x="453347" y="88560"/>
                </a:lnTo>
                <a:lnTo>
                  <a:pt x="449765" y="82857"/>
                </a:lnTo>
                <a:lnTo>
                  <a:pt x="444998" y="77148"/>
                </a:lnTo>
                <a:lnTo>
                  <a:pt x="442393" y="74292"/>
                </a:lnTo>
                <a:lnTo>
                  <a:pt x="439704" y="70482"/>
                </a:lnTo>
                <a:lnTo>
                  <a:pt x="436959" y="66038"/>
                </a:lnTo>
                <a:lnTo>
                  <a:pt x="434177" y="61170"/>
                </a:lnTo>
                <a:lnTo>
                  <a:pt x="431369" y="56973"/>
                </a:lnTo>
                <a:lnTo>
                  <a:pt x="428545" y="53222"/>
                </a:lnTo>
                <a:lnTo>
                  <a:pt x="425710" y="49768"/>
                </a:lnTo>
                <a:lnTo>
                  <a:pt x="420020" y="43392"/>
                </a:lnTo>
                <a:lnTo>
                  <a:pt x="414315" y="37382"/>
                </a:lnTo>
                <a:lnTo>
                  <a:pt x="408605" y="31536"/>
                </a:lnTo>
                <a:lnTo>
                  <a:pt x="400353" y="25764"/>
                </a:lnTo>
                <a:lnTo>
                  <a:pt x="391287" y="20975"/>
                </a:lnTo>
                <a:lnTo>
                  <a:pt x="379876" y="17327"/>
                </a:lnTo>
                <a:lnTo>
                  <a:pt x="365805" y="11590"/>
                </a:lnTo>
                <a:lnTo>
                  <a:pt x="358470" y="9913"/>
                </a:lnTo>
                <a:lnTo>
                  <a:pt x="344435" y="8970"/>
                </a:lnTo>
                <a:lnTo>
                  <a:pt x="334314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SMARTPenAnnotation1256"/>
          <p:cNvSpPr/>
          <p:nvPr/>
        </p:nvSpPr>
        <p:spPr>
          <a:xfrm>
            <a:off x="5737859" y="371189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3019" y="4551"/>
                </a:lnTo>
                <a:lnTo>
                  <a:pt x="15347" y="5891"/>
                </a:lnTo>
                <a:lnTo>
                  <a:pt x="17852" y="6785"/>
                </a:lnTo>
                <a:lnTo>
                  <a:pt x="20474" y="7381"/>
                </a:lnTo>
                <a:lnTo>
                  <a:pt x="25927" y="8043"/>
                </a:lnTo>
                <a:lnTo>
                  <a:pt x="31526" y="8337"/>
                </a:lnTo>
                <a:lnTo>
                  <a:pt x="37189" y="8468"/>
                </a:lnTo>
                <a:lnTo>
                  <a:pt x="108952" y="8573"/>
                </a:lnTo>
                <a:lnTo>
                  <a:pt x="114545" y="9525"/>
                </a:lnTo>
                <a:lnTo>
                  <a:pt x="120178" y="11112"/>
                </a:lnTo>
                <a:lnTo>
                  <a:pt x="125839" y="13123"/>
                </a:lnTo>
                <a:lnTo>
                  <a:pt x="131518" y="14464"/>
                </a:lnTo>
                <a:lnTo>
                  <a:pt x="137209" y="15358"/>
                </a:lnTo>
                <a:lnTo>
                  <a:pt x="142908" y="15954"/>
                </a:lnTo>
                <a:lnTo>
                  <a:pt x="147660" y="16351"/>
                </a:lnTo>
                <a:lnTo>
                  <a:pt x="155480" y="16792"/>
                </a:lnTo>
                <a:lnTo>
                  <a:pt x="164670" y="16988"/>
                </a:lnTo>
                <a:lnTo>
                  <a:pt x="234303" y="17145"/>
                </a:lnTo>
                <a:lnTo>
                  <a:pt x="237165" y="18098"/>
                </a:lnTo>
                <a:lnTo>
                  <a:pt x="240025" y="19685"/>
                </a:lnTo>
                <a:lnTo>
                  <a:pt x="248101" y="25365"/>
                </a:lnTo>
                <a:lnTo>
                  <a:pt x="255322" y="25671"/>
                </a:lnTo>
                <a:lnTo>
                  <a:pt x="257175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SMARTPenAnnotation1257"/>
          <p:cNvSpPr/>
          <p:nvPr/>
        </p:nvSpPr>
        <p:spPr>
          <a:xfrm>
            <a:off x="5986462" y="3541668"/>
            <a:ext cx="291466" cy="418828"/>
          </a:xfrm>
          <a:custGeom>
            <a:avLst/>
            <a:gdLst/>
            <a:ahLst/>
            <a:cxnLst/>
            <a:rect l="0" t="0" r="0" b="0"/>
            <a:pathLst>
              <a:path w="291466" h="418828">
                <a:moveTo>
                  <a:pt x="0" y="41636"/>
                </a:moveTo>
                <a:lnTo>
                  <a:pt x="0" y="33169"/>
                </a:lnTo>
                <a:lnTo>
                  <a:pt x="4551" y="28544"/>
                </a:lnTo>
                <a:lnTo>
                  <a:pt x="6844" y="27193"/>
                </a:lnTo>
                <a:lnTo>
                  <a:pt x="14622" y="24339"/>
                </a:lnTo>
                <a:lnTo>
                  <a:pt x="22959" y="18837"/>
                </a:lnTo>
                <a:lnTo>
                  <a:pt x="28619" y="17216"/>
                </a:lnTo>
                <a:lnTo>
                  <a:pt x="36850" y="13956"/>
                </a:lnTo>
                <a:lnTo>
                  <a:pt x="41711" y="11753"/>
                </a:lnTo>
                <a:lnTo>
                  <a:pt x="46858" y="10284"/>
                </a:lnTo>
                <a:lnTo>
                  <a:pt x="52194" y="9305"/>
                </a:lnTo>
                <a:lnTo>
                  <a:pt x="57656" y="8652"/>
                </a:lnTo>
                <a:lnTo>
                  <a:pt x="64155" y="8217"/>
                </a:lnTo>
                <a:lnTo>
                  <a:pt x="71345" y="7927"/>
                </a:lnTo>
                <a:lnTo>
                  <a:pt x="78996" y="7733"/>
                </a:lnTo>
                <a:lnTo>
                  <a:pt x="86001" y="6652"/>
                </a:lnTo>
                <a:lnTo>
                  <a:pt x="92577" y="4979"/>
                </a:lnTo>
                <a:lnTo>
                  <a:pt x="98865" y="2910"/>
                </a:lnTo>
                <a:lnTo>
                  <a:pt x="104963" y="1532"/>
                </a:lnTo>
                <a:lnTo>
                  <a:pt x="110933" y="613"/>
                </a:lnTo>
                <a:lnTo>
                  <a:pt x="116818" y="0"/>
                </a:lnTo>
                <a:lnTo>
                  <a:pt x="122646" y="544"/>
                </a:lnTo>
                <a:lnTo>
                  <a:pt x="128437" y="1859"/>
                </a:lnTo>
                <a:lnTo>
                  <a:pt x="134201" y="3688"/>
                </a:lnTo>
                <a:lnTo>
                  <a:pt x="139950" y="4908"/>
                </a:lnTo>
                <a:lnTo>
                  <a:pt x="145688" y="5721"/>
                </a:lnTo>
                <a:lnTo>
                  <a:pt x="151418" y="6263"/>
                </a:lnTo>
                <a:lnTo>
                  <a:pt x="157143" y="7576"/>
                </a:lnTo>
                <a:lnTo>
                  <a:pt x="162864" y="9405"/>
                </a:lnTo>
                <a:lnTo>
                  <a:pt x="168584" y="11576"/>
                </a:lnTo>
                <a:lnTo>
                  <a:pt x="177479" y="16529"/>
                </a:lnTo>
                <a:lnTo>
                  <a:pt x="181184" y="19183"/>
                </a:lnTo>
                <a:lnTo>
                  <a:pt x="185559" y="20953"/>
                </a:lnTo>
                <a:lnTo>
                  <a:pt x="190381" y="22132"/>
                </a:lnTo>
                <a:lnTo>
                  <a:pt x="195501" y="22919"/>
                </a:lnTo>
                <a:lnTo>
                  <a:pt x="203729" y="26333"/>
                </a:lnTo>
                <a:lnTo>
                  <a:pt x="210562" y="31025"/>
                </a:lnTo>
                <a:lnTo>
                  <a:pt x="216773" y="36285"/>
                </a:lnTo>
                <a:lnTo>
                  <a:pt x="225248" y="44338"/>
                </a:lnTo>
                <a:lnTo>
                  <a:pt x="230175" y="49153"/>
                </a:lnTo>
                <a:lnTo>
                  <a:pt x="233461" y="54267"/>
                </a:lnTo>
                <a:lnTo>
                  <a:pt x="239036" y="69615"/>
                </a:lnTo>
                <a:lnTo>
                  <a:pt x="248971" y="86357"/>
                </a:lnTo>
                <a:lnTo>
                  <a:pt x="251706" y="91453"/>
                </a:lnTo>
                <a:lnTo>
                  <a:pt x="254744" y="102194"/>
                </a:lnTo>
                <a:lnTo>
                  <a:pt x="256094" y="112366"/>
                </a:lnTo>
                <a:lnTo>
                  <a:pt x="256855" y="124400"/>
                </a:lnTo>
                <a:lnTo>
                  <a:pt x="257080" y="139607"/>
                </a:lnTo>
                <a:lnTo>
                  <a:pt x="257172" y="179993"/>
                </a:lnTo>
                <a:lnTo>
                  <a:pt x="254634" y="189171"/>
                </a:lnTo>
                <a:lnTo>
                  <a:pt x="251283" y="199600"/>
                </a:lnTo>
                <a:lnTo>
                  <a:pt x="249794" y="210585"/>
                </a:lnTo>
                <a:lnTo>
                  <a:pt x="249132" y="221817"/>
                </a:lnTo>
                <a:lnTo>
                  <a:pt x="248955" y="227479"/>
                </a:lnTo>
                <a:lnTo>
                  <a:pt x="246219" y="238851"/>
                </a:lnTo>
                <a:lnTo>
                  <a:pt x="241828" y="249302"/>
                </a:lnTo>
                <a:lnTo>
                  <a:pt x="234002" y="261494"/>
                </a:lnTo>
                <a:lnTo>
                  <a:pt x="228460" y="271431"/>
                </a:lnTo>
                <a:lnTo>
                  <a:pt x="219986" y="283185"/>
                </a:lnTo>
                <a:lnTo>
                  <a:pt x="214294" y="292184"/>
                </a:lnTo>
                <a:lnTo>
                  <a:pt x="208590" y="301581"/>
                </a:lnTo>
                <a:lnTo>
                  <a:pt x="200023" y="313179"/>
                </a:lnTo>
                <a:lnTo>
                  <a:pt x="194309" y="322977"/>
                </a:lnTo>
                <a:lnTo>
                  <a:pt x="185737" y="334653"/>
                </a:lnTo>
                <a:lnTo>
                  <a:pt x="177165" y="344144"/>
                </a:lnTo>
                <a:lnTo>
                  <a:pt x="168910" y="350075"/>
                </a:lnTo>
                <a:lnTo>
                  <a:pt x="159844" y="355885"/>
                </a:lnTo>
                <a:lnTo>
                  <a:pt x="152639" y="361642"/>
                </a:lnTo>
                <a:lnTo>
                  <a:pt x="143722" y="367377"/>
                </a:lnTo>
                <a:lnTo>
                  <a:pt x="131577" y="374268"/>
                </a:lnTo>
                <a:lnTo>
                  <a:pt x="114088" y="383196"/>
                </a:lnTo>
                <a:lnTo>
                  <a:pt x="111301" y="382691"/>
                </a:lnTo>
                <a:lnTo>
                  <a:pt x="103125" y="379589"/>
                </a:lnTo>
                <a:lnTo>
                  <a:pt x="96913" y="377038"/>
                </a:lnTo>
                <a:lnTo>
                  <a:pt x="90522" y="376282"/>
                </a:lnTo>
                <a:lnTo>
                  <a:pt x="87970" y="375224"/>
                </a:lnTo>
                <a:lnTo>
                  <a:pt x="82595" y="371507"/>
                </a:lnTo>
                <a:lnTo>
                  <a:pt x="80781" y="369183"/>
                </a:lnTo>
                <a:lnTo>
                  <a:pt x="79571" y="366681"/>
                </a:lnTo>
                <a:lnTo>
                  <a:pt x="78765" y="364060"/>
                </a:lnTo>
                <a:lnTo>
                  <a:pt x="77275" y="362313"/>
                </a:lnTo>
                <a:lnTo>
                  <a:pt x="75329" y="361148"/>
                </a:lnTo>
                <a:lnTo>
                  <a:pt x="73080" y="360372"/>
                </a:lnTo>
                <a:lnTo>
                  <a:pt x="68040" y="356970"/>
                </a:lnTo>
                <a:lnTo>
                  <a:pt x="65363" y="354729"/>
                </a:lnTo>
                <a:lnTo>
                  <a:pt x="63578" y="352282"/>
                </a:lnTo>
                <a:lnTo>
                  <a:pt x="61594" y="347024"/>
                </a:lnTo>
                <a:lnTo>
                  <a:pt x="60477" y="338709"/>
                </a:lnTo>
                <a:lnTo>
                  <a:pt x="61273" y="336839"/>
                </a:lnTo>
                <a:lnTo>
                  <a:pt x="62757" y="335593"/>
                </a:lnTo>
                <a:lnTo>
                  <a:pt x="64698" y="334763"/>
                </a:lnTo>
                <a:lnTo>
                  <a:pt x="65992" y="333257"/>
                </a:lnTo>
                <a:lnTo>
                  <a:pt x="66854" y="331300"/>
                </a:lnTo>
                <a:lnTo>
                  <a:pt x="67430" y="329043"/>
                </a:lnTo>
                <a:lnTo>
                  <a:pt x="69718" y="327538"/>
                </a:lnTo>
                <a:lnTo>
                  <a:pt x="77341" y="325866"/>
                </a:lnTo>
                <a:lnTo>
                  <a:pt x="84539" y="322584"/>
                </a:lnTo>
                <a:lnTo>
                  <a:pt x="87792" y="320375"/>
                </a:lnTo>
                <a:lnTo>
                  <a:pt x="93947" y="317920"/>
                </a:lnTo>
                <a:lnTo>
                  <a:pt x="100809" y="316829"/>
                </a:lnTo>
                <a:lnTo>
                  <a:pt x="105306" y="316538"/>
                </a:lnTo>
                <a:lnTo>
                  <a:pt x="114430" y="316215"/>
                </a:lnTo>
                <a:lnTo>
                  <a:pt x="125874" y="316033"/>
                </a:lnTo>
                <a:lnTo>
                  <a:pt x="135637" y="315991"/>
                </a:lnTo>
                <a:lnTo>
                  <a:pt x="140907" y="316932"/>
                </a:lnTo>
                <a:lnTo>
                  <a:pt x="146326" y="318512"/>
                </a:lnTo>
                <a:lnTo>
                  <a:pt x="151843" y="320517"/>
                </a:lnTo>
                <a:lnTo>
                  <a:pt x="157426" y="321855"/>
                </a:lnTo>
                <a:lnTo>
                  <a:pt x="163053" y="322746"/>
                </a:lnTo>
                <a:lnTo>
                  <a:pt x="168710" y="323341"/>
                </a:lnTo>
                <a:lnTo>
                  <a:pt x="174386" y="324689"/>
                </a:lnTo>
                <a:lnTo>
                  <a:pt x="180075" y="326541"/>
                </a:lnTo>
                <a:lnTo>
                  <a:pt x="185772" y="328728"/>
                </a:lnTo>
                <a:lnTo>
                  <a:pt x="191476" y="331138"/>
                </a:lnTo>
                <a:lnTo>
                  <a:pt x="197183" y="333698"/>
                </a:lnTo>
                <a:lnTo>
                  <a:pt x="202893" y="336356"/>
                </a:lnTo>
                <a:lnTo>
                  <a:pt x="211777" y="341851"/>
                </a:lnTo>
                <a:lnTo>
                  <a:pt x="219854" y="347468"/>
                </a:lnTo>
                <a:lnTo>
                  <a:pt x="224674" y="350299"/>
                </a:lnTo>
                <a:lnTo>
                  <a:pt x="229793" y="353139"/>
                </a:lnTo>
                <a:lnTo>
                  <a:pt x="238020" y="358835"/>
                </a:lnTo>
                <a:lnTo>
                  <a:pt x="241547" y="361687"/>
                </a:lnTo>
                <a:lnTo>
                  <a:pt x="248007" y="369936"/>
                </a:lnTo>
                <a:lnTo>
                  <a:pt x="256999" y="382750"/>
                </a:lnTo>
                <a:lnTo>
                  <a:pt x="259915" y="386203"/>
                </a:lnTo>
                <a:lnTo>
                  <a:pt x="262812" y="388505"/>
                </a:lnTo>
                <a:lnTo>
                  <a:pt x="271440" y="392698"/>
                </a:lnTo>
                <a:lnTo>
                  <a:pt x="280028" y="399549"/>
                </a:lnTo>
                <a:lnTo>
                  <a:pt x="288924" y="407857"/>
                </a:lnTo>
                <a:lnTo>
                  <a:pt x="289771" y="408656"/>
                </a:lnTo>
                <a:lnTo>
                  <a:pt x="290335" y="410141"/>
                </a:lnTo>
                <a:lnTo>
                  <a:pt x="291465" y="4188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1" name="SMARTPenAnnotation1258"/>
          <p:cNvSpPr/>
          <p:nvPr/>
        </p:nvSpPr>
        <p:spPr>
          <a:xfrm>
            <a:off x="6732269" y="3454717"/>
            <a:ext cx="231459" cy="34288"/>
          </a:xfrm>
          <a:custGeom>
            <a:avLst/>
            <a:gdLst/>
            <a:ahLst/>
            <a:cxnLst/>
            <a:rect l="0" t="0" r="0" b="0"/>
            <a:pathLst>
              <a:path w="231459" h="34288">
                <a:moveTo>
                  <a:pt x="0" y="25718"/>
                </a:moveTo>
                <a:lnTo>
                  <a:pt x="4552" y="25718"/>
                </a:lnTo>
                <a:lnTo>
                  <a:pt x="5892" y="26670"/>
                </a:lnTo>
                <a:lnTo>
                  <a:pt x="6786" y="28258"/>
                </a:lnTo>
                <a:lnTo>
                  <a:pt x="7382" y="30269"/>
                </a:lnTo>
                <a:lnTo>
                  <a:pt x="8731" y="31609"/>
                </a:lnTo>
                <a:lnTo>
                  <a:pt x="10584" y="32503"/>
                </a:lnTo>
                <a:lnTo>
                  <a:pt x="15850" y="33937"/>
                </a:lnTo>
                <a:lnTo>
                  <a:pt x="21313" y="34185"/>
                </a:lnTo>
                <a:lnTo>
                  <a:pt x="45755" y="34287"/>
                </a:lnTo>
                <a:lnTo>
                  <a:pt x="49554" y="33336"/>
                </a:lnTo>
                <a:lnTo>
                  <a:pt x="53991" y="31749"/>
                </a:lnTo>
                <a:lnTo>
                  <a:pt x="58854" y="29738"/>
                </a:lnTo>
                <a:lnTo>
                  <a:pt x="63048" y="28398"/>
                </a:lnTo>
                <a:lnTo>
                  <a:pt x="66798" y="27504"/>
                </a:lnTo>
                <a:lnTo>
                  <a:pt x="70249" y="26909"/>
                </a:lnTo>
                <a:lnTo>
                  <a:pt x="74456" y="26512"/>
                </a:lnTo>
                <a:lnTo>
                  <a:pt x="79165" y="26247"/>
                </a:lnTo>
                <a:lnTo>
                  <a:pt x="84209" y="26070"/>
                </a:lnTo>
                <a:lnTo>
                  <a:pt x="89477" y="25000"/>
                </a:lnTo>
                <a:lnTo>
                  <a:pt x="94894" y="23335"/>
                </a:lnTo>
                <a:lnTo>
                  <a:pt x="100410" y="21271"/>
                </a:lnTo>
                <a:lnTo>
                  <a:pt x="105993" y="19896"/>
                </a:lnTo>
                <a:lnTo>
                  <a:pt x="111620" y="18979"/>
                </a:lnTo>
                <a:lnTo>
                  <a:pt x="117276" y="18367"/>
                </a:lnTo>
                <a:lnTo>
                  <a:pt x="121999" y="17960"/>
                </a:lnTo>
                <a:lnTo>
                  <a:pt x="126100" y="17688"/>
                </a:lnTo>
                <a:lnTo>
                  <a:pt x="129788" y="17507"/>
                </a:lnTo>
                <a:lnTo>
                  <a:pt x="138964" y="17306"/>
                </a:lnTo>
                <a:lnTo>
                  <a:pt x="144077" y="17253"/>
                </a:lnTo>
                <a:lnTo>
                  <a:pt x="148440" y="16264"/>
                </a:lnTo>
                <a:lnTo>
                  <a:pt x="152300" y="14653"/>
                </a:lnTo>
                <a:lnTo>
                  <a:pt x="155826" y="12626"/>
                </a:lnTo>
                <a:lnTo>
                  <a:pt x="160082" y="11275"/>
                </a:lnTo>
                <a:lnTo>
                  <a:pt x="164824" y="10374"/>
                </a:lnTo>
                <a:lnTo>
                  <a:pt x="169891" y="9774"/>
                </a:lnTo>
                <a:lnTo>
                  <a:pt x="175172" y="9373"/>
                </a:lnTo>
                <a:lnTo>
                  <a:pt x="180599" y="9106"/>
                </a:lnTo>
                <a:lnTo>
                  <a:pt x="194799" y="8731"/>
                </a:lnTo>
                <a:lnTo>
                  <a:pt x="229753" y="8573"/>
                </a:lnTo>
                <a:lnTo>
                  <a:pt x="230321" y="7620"/>
                </a:lnTo>
                <a:lnTo>
                  <a:pt x="230700" y="603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2" name="SMARTPenAnnotation1259"/>
          <p:cNvSpPr/>
          <p:nvPr/>
        </p:nvSpPr>
        <p:spPr>
          <a:xfrm>
            <a:off x="7032307" y="3334702"/>
            <a:ext cx="128588" cy="136799"/>
          </a:xfrm>
          <a:custGeom>
            <a:avLst/>
            <a:gdLst/>
            <a:ahLst/>
            <a:cxnLst/>
            <a:rect l="0" t="0" r="0" b="0"/>
            <a:pathLst>
              <a:path w="128588" h="136799">
                <a:moveTo>
                  <a:pt x="25718" y="0"/>
                </a:moveTo>
                <a:lnTo>
                  <a:pt x="25718" y="4551"/>
                </a:lnTo>
                <a:lnTo>
                  <a:pt x="26670" y="5892"/>
                </a:lnTo>
                <a:lnTo>
                  <a:pt x="28258" y="6785"/>
                </a:lnTo>
                <a:lnTo>
                  <a:pt x="33098" y="8220"/>
                </a:lnTo>
                <a:lnTo>
                  <a:pt x="33496" y="9290"/>
                </a:lnTo>
                <a:lnTo>
                  <a:pt x="33937" y="13019"/>
                </a:lnTo>
                <a:lnTo>
                  <a:pt x="35008" y="14394"/>
                </a:lnTo>
                <a:lnTo>
                  <a:pt x="36673" y="15311"/>
                </a:lnTo>
                <a:lnTo>
                  <a:pt x="38736" y="15922"/>
                </a:lnTo>
                <a:lnTo>
                  <a:pt x="40112" y="17283"/>
                </a:lnTo>
                <a:lnTo>
                  <a:pt x="41029" y="19142"/>
                </a:lnTo>
                <a:lnTo>
                  <a:pt x="41641" y="21334"/>
                </a:lnTo>
                <a:lnTo>
                  <a:pt x="42048" y="23748"/>
                </a:lnTo>
                <a:lnTo>
                  <a:pt x="42320" y="26309"/>
                </a:lnTo>
                <a:lnTo>
                  <a:pt x="42500" y="28969"/>
                </a:lnTo>
                <a:lnTo>
                  <a:pt x="42621" y="31696"/>
                </a:lnTo>
                <a:lnTo>
                  <a:pt x="42755" y="37265"/>
                </a:lnTo>
                <a:lnTo>
                  <a:pt x="42831" y="45755"/>
                </a:lnTo>
                <a:lnTo>
                  <a:pt x="41889" y="48601"/>
                </a:lnTo>
                <a:lnTo>
                  <a:pt x="40309" y="51451"/>
                </a:lnTo>
                <a:lnTo>
                  <a:pt x="38302" y="54303"/>
                </a:lnTo>
                <a:lnTo>
                  <a:pt x="36965" y="57157"/>
                </a:lnTo>
                <a:lnTo>
                  <a:pt x="36073" y="60012"/>
                </a:lnTo>
                <a:lnTo>
                  <a:pt x="35479" y="62868"/>
                </a:lnTo>
                <a:lnTo>
                  <a:pt x="34130" y="65724"/>
                </a:lnTo>
                <a:lnTo>
                  <a:pt x="32278" y="68581"/>
                </a:lnTo>
                <a:lnTo>
                  <a:pt x="30091" y="71438"/>
                </a:lnTo>
                <a:lnTo>
                  <a:pt x="28634" y="74296"/>
                </a:lnTo>
                <a:lnTo>
                  <a:pt x="27662" y="77153"/>
                </a:lnTo>
                <a:lnTo>
                  <a:pt x="27014" y="80010"/>
                </a:lnTo>
                <a:lnTo>
                  <a:pt x="24676" y="82868"/>
                </a:lnTo>
                <a:lnTo>
                  <a:pt x="21214" y="85725"/>
                </a:lnTo>
                <a:lnTo>
                  <a:pt x="17000" y="88583"/>
                </a:lnTo>
                <a:lnTo>
                  <a:pt x="13238" y="91440"/>
                </a:lnTo>
                <a:lnTo>
                  <a:pt x="9778" y="94298"/>
                </a:lnTo>
                <a:lnTo>
                  <a:pt x="1932" y="101177"/>
                </a:lnTo>
                <a:lnTo>
                  <a:pt x="1288" y="102694"/>
                </a:lnTo>
                <a:lnTo>
                  <a:pt x="573" y="106919"/>
                </a:lnTo>
                <a:lnTo>
                  <a:pt x="170" y="110102"/>
                </a:lnTo>
                <a:lnTo>
                  <a:pt x="76" y="113387"/>
                </a:lnTo>
                <a:lnTo>
                  <a:pt x="0" y="128224"/>
                </a:lnTo>
                <a:lnTo>
                  <a:pt x="2541" y="130966"/>
                </a:lnTo>
                <a:lnTo>
                  <a:pt x="4551" y="133031"/>
                </a:lnTo>
                <a:lnTo>
                  <a:pt x="6844" y="134407"/>
                </a:lnTo>
                <a:lnTo>
                  <a:pt x="9325" y="135325"/>
                </a:lnTo>
                <a:lnTo>
                  <a:pt x="15600" y="136798"/>
                </a:lnTo>
                <a:lnTo>
                  <a:pt x="18999" y="134459"/>
                </a:lnTo>
                <a:lnTo>
                  <a:pt x="21239" y="132502"/>
                </a:lnTo>
                <a:lnTo>
                  <a:pt x="23684" y="131197"/>
                </a:lnTo>
                <a:lnTo>
                  <a:pt x="26267" y="130327"/>
                </a:lnTo>
                <a:lnTo>
                  <a:pt x="28941" y="129747"/>
                </a:lnTo>
                <a:lnTo>
                  <a:pt x="31677" y="129361"/>
                </a:lnTo>
                <a:lnTo>
                  <a:pt x="34453" y="129103"/>
                </a:lnTo>
                <a:lnTo>
                  <a:pt x="37256" y="128931"/>
                </a:lnTo>
                <a:lnTo>
                  <a:pt x="42911" y="128740"/>
                </a:lnTo>
                <a:lnTo>
                  <a:pt x="54302" y="128618"/>
                </a:lnTo>
                <a:lnTo>
                  <a:pt x="128587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3" name="SMARTPenAnnotation1260"/>
          <p:cNvSpPr/>
          <p:nvPr/>
        </p:nvSpPr>
        <p:spPr>
          <a:xfrm>
            <a:off x="7143750" y="3360420"/>
            <a:ext cx="25356" cy="257162"/>
          </a:xfrm>
          <a:custGeom>
            <a:avLst/>
            <a:gdLst/>
            <a:ahLst/>
            <a:cxnLst/>
            <a:rect l="0" t="0" r="0" b="0"/>
            <a:pathLst>
              <a:path w="25356" h="257162">
                <a:moveTo>
                  <a:pt x="8572" y="0"/>
                </a:moveTo>
                <a:lnTo>
                  <a:pt x="3" y="0"/>
                </a:lnTo>
                <a:lnTo>
                  <a:pt x="0" y="24702"/>
                </a:lnTo>
                <a:lnTo>
                  <a:pt x="952" y="29803"/>
                </a:lnTo>
                <a:lnTo>
                  <a:pt x="2540" y="35108"/>
                </a:lnTo>
                <a:lnTo>
                  <a:pt x="4550" y="40551"/>
                </a:lnTo>
                <a:lnTo>
                  <a:pt x="5891" y="46084"/>
                </a:lnTo>
                <a:lnTo>
                  <a:pt x="6784" y="51677"/>
                </a:lnTo>
                <a:lnTo>
                  <a:pt x="7380" y="57312"/>
                </a:lnTo>
                <a:lnTo>
                  <a:pt x="8731" y="62972"/>
                </a:lnTo>
                <a:lnTo>
                  <a:pt x="10583" y="68652"/>
                </a:lnTo>
                <a:lnTo>
                  <a:pt x="12770" y="74343"/>
                </a:lnTo>
                <a:lnTo>
                  <a:pt x="14229" y="80994"/>
                </a:lnTo>
                <a:lnTo>
                  <a:pt x="15201" y="88286"/>
                </a:lnTo>
                <a:lnTo>
                  <a:pt x="15848" y="96005"/>
                </a:lnTo>
                <a:lnTo>
                  <a:pt x="16281" y="104008"/>
                </a:lnTo>
                <a:lnTo>
                  <a:pt x="16760" y="120521"/>
                </a:lnTo>
                <a:lnTo>
                  <a:pt x="17841" y="128925"/>
                </a:lnTo>
                <a:lnTo>
                  <a:pt x="19514" y="137385"/>
                </a:lnTo>
                <a:lnTo>
                  <a:pt x="21581" y="145882"/>
                </a:lnTo>
                <a:lnTo>
                  <a:pt x="22960" y="153452"/>
                </a:lnTo>
                <a:lnTo>
                  <a:pt x="23879" y="160404"/>
                </a:lnTo>
                <a:lnTo>
                  <a:pt x="24492" y="166943"/>
                </a:lnTo>
                <a:lnTo>
                  <a:pt x="24900" y="173208"/>
                </a:lnTo>
                <a:lnTo>
                  <a:pt x="25172" y="179289"/>
                </a:lnTo>
                <a:lnTo>
                  <a:pt x="25355" y="185249"/>
                </a:lnTo>
                <a:lnTo>
                  <a:pt x="24523" y="191126"/>
                </a:lnTo>
                <a:lnTo>
                  <a:pt x="23016" y="196950"/>
                </a:lnTo>
                <a:lnTo>
                  <a:pt x="21059" y="202737"/>
                </a:lnTo>
                <a:lnTo>
                  <a:pt x="19754" y="208501"/>
                </a:lnTo>
                <a:lnTo>
                  <a:pt x="18884" y="214248"/>
                </a:lnTo>
                <a:lnTo>
                  <a:pt x="18304" y="219984"/>
                </a:lnTo>
                <a:lnTo>
                  <a:pt x="17918" y="224761"/>
                </a:lnTo>
                <a:lnTo>
                  <a:pt x="17488" y="232608"/>
                </a:lnTo>
                <a:lnTo>
                  <a:pt x="17298" y="239271"/>
                </a:lnTo>
                <a:lnTo>
                  <a:pt x="17146" y="257022"/>
                </a:lnTo>
                <a:lnTo>
                  <a:pt x="17144" y="257161"/>
                </a:lnTo>
                <a:lnTo>
                  <a:pt x="17144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4" name="SMARTPenAnnotation1261"/>
          <p:cNvSpPr/>
          <p:nvPr/>
        </p:nvSpPr>
        <p:spPr>
          <a:xfrm>
            <a:off x="7238047" y="3394710"/>
            <a:ext cx="51436" cy="238804"/>
          </a:xfrm>
          <a:custGeom>
            <a:avLst/>
            <a:gdLst/>
            <a:ahLst/>
            <a:cxnLst/>
            <a:rect l="0" t="0" r="0" b="0"/>
            <a:pathLst>
              <a:path w="51436" h="238804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731" y="14622"/>
                </a:lnTo>
                <a:lnTo>
                  <a:pt x="10583" y="17368"/>
                </a:lnTo>
                <a:lnTo>
                  <a:pt x="12771" y="20151"/>
                </a:lnTo>
                <a:lnTo>
                  <a:pt x="13277" y="22959"/>
                </a:lnTo>
                <a:lnTo>
                  <a:pt x="12661" y="25783"/>
                </a:lnTo>
                <a:lnTo>
                  <a:pt x="11298" y="28619"/>
                </a:lnTo>
                <a:lnTo>
                  <a:pt x="9784" y="34309"/>
                </a:lnTo>
                <a:lnTo>
                  <a:pt x="9111" y="40013"/>
                </a:lnTo>
                <a:lnTo>
                  <a:pt x="8812" y="45724"/>
                </a:lnTo>
                <a:lnTo>
                  <a:pt x="9685" y="48580"/>
                </a:lnTo>
                <a:lnTo>
                  <a:pt x="11219" y="51437"/>
                </a:lnTo>
                <a:lnTo>
                  <a:pt x="13194" y="54293"/>
                </a:lnTo>
                <a:lnTo>
                  <a:pt x="14511" y="58103"/>
                </a:lnTo>
                <a:lnTo>
                  <a:pt x="15389" y="62547"/>
                </a:lnTo>
                <a:lnTo>
                  <a:pt x="15974" y="67416"/>
                </a:lnTo>
                <a:lnTo>
                  <a:pt x="17317" y="71614"/>
                </a:lnTo>
                <a:lnTo>
                  <a:pt x="19165" y="75365"/>
                </a:lnTo>
                <a:lnTo>
                  <a:pt x="21349" y="78818"/>
                </a:lnTo>
                <a:lnTo>
                  <a:pt x="22805" y="83025"/>
                </a:lnTo>
                <a:lnTo>
                  <a:pt x="23776" y="87735"/>
                </a:lnTo>
                <a:lnTo>
                  <a:pt x="24424" y="92780"/>
                </a:lnTo>
                <a:lnTo>
                  <a:pt x="24855" y="97095"/>
                </a:lnTo>
                <a:lnTo>
                  <a:pt x="25335" y="104431"/>
                </a:lnTo>
                <a:lnTo>
                  <a:pt x="26415" y="108673"/>
                </a:lnTo>
                <a:lnTo>
                  <a:pt x="28087" y="113406"/>
                </a:lnTo>
                <a:lnTo>
                  <a:pt x="30155" y="118467"/>
                </a:lnTo>
                <a:lnTo>
                  <a:pt x="31534" y="123745"/>
                </a:lnTo>
                <a:lnTo>
                  <a:pt x="32452" y="129169"/>
                </a:lnTo>
                <a:lnTo>
                  <a:pt x="33064" y="134690"/>
                </a:lnTo>
                <a:lnTo>
                  <a:pt x="33473" y="140276"/>
                </a:lnTo>
                <a:lnTo>
                  <a:pt x="33745" y="145904"/>
                </a:lnTo>
                <a:lnTo>
                  <a:pt x="34129" y="160388"/>
                </a:lnTo>
                <a:lnTo>
                  <a:pt x="34288" y="199628"/>
                </a:lnTo>
                <a:lnTo>
                  <a:pt x="34290" y="217135"/>
                </a:lnTo>
                <a:lnTo>
                  <a:pt x="35243" y="219051"/>
                </a:lnTo>
                <a:lnTo>
                  <a:pt x="36830" y="220329"/>
                </a:lnTo>
                <a:lnTo>
                  <a:pt x="38841" y="221181"/>
                </a:lnTo>
                <a:lnTo>
                  <a:pt x="40182" y="222701"/>
                </a:lnTo>
                <a:lnTo>
                  <a:pt x="41075" y="224667"/>
                </a:lnTo>
                <a:lnTo>
                  <a:pt x="41671" y="226931"/>
                </a:lnTo>
                <a:lnTo>
                  <a:pt x="43021" y="228439"/>
                </a:lnTo>
                <a:lnTo>
                  <a:pt x="44873" y="229445"/>
                </a:lnTo>
                <a:lnTo>
                  <a:pt x="50139" y="231060"/>
                </a:lnTo>
                <a:lnTo>
                  <a:pt x="50571" y="232144"/>
                </a:lnTo>
                <a:lnTo>
                  <a:pt x="51322" y="238803"/>
                </a:lnTo>
                <a:lnTo>
                  <a:pt x="51435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SMARTPenAnnotation1262"/>
          <p:cNvSpPr/>
          <p:nvPr/>
        </p:nvSpPr>
        <p:spPr>
          <a:xfrm>
            <a:off x="7220902" y="3489010"/>
            <a:ext cx="180024" cy="34288"/>
          </a:xfrm>
          <a:custGeom>
            <a:avLst/>
            <a:gdLst/>
            <a:ahLst/>
            <a:cxnLst/>
            <a:rect l="0" t="0" r="0" b="0"/>
            <a:pathLst>
              <a:path w="180024" h="34288">
                <a:moveTo>
                  <a:pt x="0" y="34287"/>
                </a:moveTo>
                <a:lnTo>
                  <a:pt x="0" y="25746"/>
                </a:lnTo>
                <a:lnTo>
                  <a:pt x="0" y="34183"/>
                </a:lnTo>
                <a:lnTo>
                  <a:pt x="4551" y="34256"/>
                </a:lnTo>
                <a:lnTo>
                  <a:pt x="12771" y="34285"/>
                </a:lnTo>
                <a:lnTo>
                  <a:pt x="15181" y="33333"/>
                </a:lnTo>
                <a:lnTo>
                  <a:pt x="17741" y="31746"/>
                </a:lnTo>
                <a:lnTo>
                  <a:pt x="20400" y="29736"/>
                </a:lnTo>
                <a:lnTo>
                  <a:pt x="24078" y="28395"/>
                </a:lnTo>
                <a:lnTo>
                  <a:pt x="28434" y="27502"/>
                </a:lnTo>
                <a:lnTo>
                  <a:pt x="33244" y="26906"/>
                </a:lnTo>
                <a:lnTo>
                  <a:pt x="37403" y="25556"/>
                </a:lnTo>
                <a:lnTo>
                  <a:pt x="41128" y="23704"/>
                </a:lnTo>
                <a:lnTo>
                  <a:pt x="44563" y="21517"/>
                </a:lnTo>
                <a:lnTo>
                  <a:pt x="48759" y="20059"/>
                </a:lnTo>
                <a:lnTo>
                  <a:pt x="53461" y="19086"/>
                </a:lnTo>
                <a:lnTo>
                  <a:pt x="58500" y="18438"/>
                </a:lnTo>
                <a:lnTo>
                  <a:pt x="63765" y="17054"/>
                </a:lnTo>
                <a:lnTo>
                  <a:pt x="69180" y="15178"/>
                </a:lnTo>
                <a:lnTo>
                  <a:pt x="74695" y="12975"/>
                </a:lnTo>
                <a:lnTo>
                  <a:pt x="80277" y="11507"/>
                </a:lnTo>
                <a:lnTo>
                  <a:pt x="85903" y="10528"/>
                </a:lnTo>
                <a:lnTo>
                  <a:pt x="91558" y="9875"/>
                </a:lnTo>
                <a:lnTo>
                  <a:pt x="97234" y="8487"/>
                </a:lnTo>
                <a:lnTo>
                  <a:pt x="102923" y="6610"/>
                </a:lnTo>
                <a:lnTo>
                  <a:pt x="108620" y="4406"/>
                </a:lnTo>
                <a:lnTo>
                  <a:pt x="114323" y="2936"/>
                </a:lnTo>
                <a:lnTo>
                  <a:pt x="120031" y="1957"/>
                </a:lnTo>
                <a:lnTo>
                  <a:pt x="125741" y="1303"/>
                </a:lnTo>
                <a:lnTo>
                  <a:pt x="130499" y="868"/>
                </a:lnTo>
                <a:lnTo>
                  <a:pt x="134625" y="578"/>
                </a:lnTo>
                <a:lnTo>
                  <a:pt x="138327" y="384"/>
                </a:lnTo>
                <a:lnTo>
                  <a:pt x="144981" y="169"/>
                </a:lnTo>
                <a:lnTo>
                  <a:pt x="157015" y="31"/>
                </a:lnTo>
                <a:lnTo>
                  <a:pt x="174295" y="0"/>
                </a:lnTo>
                <a:lnTo>
                  <a:pt x="176204" y="951"/>
                </a:lnTo>
                <a:lnTo>
                  <a:pt x="177477" y="2538"/>
                </a:lnTo>
                <a:lnTo>
                  <a:pt x="180023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SMARTPenAnnotation1263"/>
          <p:cNvSpPr/>
          <p:nvPr/>
        </p:nvSpPr>
        <p:spPr>
          <a:xfrm>
            <a:off x="6766559" y="3678911"/>
            <a:ext cx="240032" cy="178715"/>
          </a:xfrm>
          <a:custGeom>
            <a:avLst/>
            <a:gdLst/>
            <a:ahLst/>
            <a:cxnLst/>
            <a:rect l="0" t="0" r="0" b="0"/>
            <a:pathLst>
              <a:path w="240032" h="178715">
                <a:moveTo>
                  <a:pt x="0" y="50126"/>
                </a:moveTo>
                <a:lnTo>
                  <a:pt x="0" y="45576"/>
                </a:lnTo>
                <a:lnTo>
                  <a:pt x="953" y="44234"/>
                </a:lnTo>
                <a:lnTo>
                  <a:pt x="2541" y="43341"/>
                </a:lnTo>
                <a:lnTo>
                  <a:pt x="4551" y="42745"/>
                </a:lnTo>
                <a:lnTo>
                  <a:pt x="9326" y="39543"/>
                </a:lnTo>
                <a:lnTo>
                  <a:pt x="11932" y="37356"/>
                </a:lnTo>
                <a:lnTo>
                  <a:pt x="15575" y="35897"/>
                </a:lnTo>
                <a:lnTo>
                  <a:pt x="19908" y="34925"/>
                </a:lnTo>
                <a:lnTo>
                  <a:pt x="24703" y="34277"/>
                </a:lnTo>
                <a:lnTo>
                  <a:pt x="28851" y="32893"/>
                </a:lnTo>
                <a:lnTo>
                  <a:pt x="36000" y="28815"/>
                </a:lnTo>
                <a:lnTo>
                  <a:pt x="42353" y="23827"/>
                </a:lnTo>
                <a:lnTo>
                  <a:pt x="45381" y="21163"/>
                </a:lnTo>
                <a:lnTo>
                  <a:pt x="49304" y="19388"/>
                </a:lnTo>
                <a:lnTo>
                  <a:pt x="53824" y="18204"/>
                </a:lnTo>
                <a:lnTo>
                  <a:pt x="58743" y="17414"/>
                </a:lnTo>
                <a:lnTo>
                  <a:pt x="62975" y="15936"/>
                </a:lnTo>
                <a:lnTo>
                  <a:pt x="70217" y="11753"/>
                </a:lnTo>
                <a:lnTo>
                  <a:pt x="74434" y="10256"/>
                </a:lnTo>
                <a:lnTo>
                  <a:pt x="79150" y="9259"/>
                </a:lnTo>
                <a:lnTo>
                  <a:pt x="84199" y="8594"/>
                </a:lnTo>
                <a:lnTo>
                  <a:pt x="88518" y="7198"/>
                </a:lnTo>
                <a:lnTo>
                  <a:pt x="95857" y="3107"/>
                </a:lnTo>
                <a:lnTo>
                  <a:pt x="102293" y="654"/>
                </a:lnTo>
                <a:lnTo>
                  <a:pt x="105344" y="0"/>
                </a:lnTo>
                <a:lnTo>
                  <a:pt x="108329" y="516"/>
                </a:lnTo>
                <a:lnTo>
                  <a:pt x="114186" y="3630"/>
                </a:lnTo>
                <a:lnTo>
                  <a:pt x="119965" y="5648"/>
                </a:lnTo>
                <a:lnTo>
                  <a:pt x="125708" y="6546"/>
                </a:lnTo>
                <a:lnTo>
                  <a:pt x="131436" y="6945"/>
                </a:lnTo>
                <a:lnTo>
                  <a:pt x="134296" y="8003"/>
                </a:lnTo>
                <a:lnTo>
                  <a:pt x="140015" y="11720"/>
                </a:lnTo>
                <a:lnTo>
                  <a:pt x="141921" y="14044"/>
                </a:lnTo>
                <a:lnTo>
                  <a:pt x="143192" y="16547"/>
                </a:lnTo>
                <a:lnTo>
                  <a:pt x="144039" y="19167"/>
                </a:lnTo>
                <a:lnTo>
                  <a:pt x="147520" y="24619"/>
                </a:lnTo>
                <a:lnTo>
                  <a:pt x="152965" y="31329"/>
                </a:lnTo>
                <a:lnTo>
                  <a:pt x="153413" y="33785"/>
                </a:lnTo>
                <a:lnTo>
                  <a:pt x="153710" y="37327"/>
                </a:lnTo>
                <a:lnTo>
                  <a:pt x="153909" y="41593"/>
                </a:lnTo>
                <a:lnTo>
                  <a:pt x="153089" y="45390"/>
                </a:lnTo>
                <a:lnTo>
                  <a:pt x="151590" y="48874"/>
                </a:lnTo>
                <a:lnTo>
                  <a:pt x="149637" y="52149"/>
                </a:lnTo>
                <a:lnTo>
                  <a:pt x="148336" y="55285"/>
                </a:lnTo>
                <a:lnTo>
                  <a:pt x="147469" y="58327"/>
                </a:lnTo>
                <a:lnTo>
                  <a:pt x="146891" y="61309"/>
                </a:lnTo>
                <a:lnTo>
                  <a:pt x="145552" y="64249"/>
                </a:lnTo>
                <a:lnTo>
                  <a:pt x="143708" y="67161"/>
                </a:lnTo>
                <a:lnTo>
                  <a:pt x="141525" y="70055"/>
                </a:lnTo>
                <a:lnTo>
                  <a:pt x="140070" y="72937"/>
                </a:lnTo>
                <a:lnTo>
                  <a:pt x="139100" y="75811"/>
                </a:lnTo>
                <a:lnTo>
                  <a:pt x="138453" y="78679"/>
                </a:lnTo>
                <a:lnTo>
                  <a:pt x="137070" y="82497"/>
                </a:lnTo>
                <a:lnTo>
                  <a:pt x="135195" y="86946"/>
                </a:lnTo>
                <a:lnTo>
                  <a:pt x="132992" y="91818"/>
                </a:lnTo>
                <a:lnTo>
                  <a:pt x="130572" y="96018"/>
                </a:lnTo>
                <a:lnTo>
                  <a:pt x="128006" y="99771"/>
                </a:lnTo>
                <a:lnTo>
                  <a:pt x="125342" y="103225"/>
                </a:lnTo>
                <a:lnTo>
                  <a:pt x="122615" y="106480"/>
                </a:lnTo>
                <a:lnTo>
                  <a:pt x="119843" y="109603"/>
                </a:lnTo>
                <a:lnTo>
                  <a:pt x="114224" y="115613"/>
                </a:lnTo>
                <a:lnTo>
                  <a:pt x="108552" y="121459"/>
                </a:lnTo>
                <a:lnTo>
                  <a:pt x="105706" y="125304"/>
                </a:lnTo>
                <a:lnTo>
                  <a:pt x="102855" y="129772"/>
                </a:lnTo>
                <a:lnTo>
                  <a:pt x="100004" y="134656"/>
                </a:lnTo>
                <a:lnTo>
                  <a:pt x="97149" y="138864"/>
                </a:lnTo>
                <a:lnTo>
                  <a:pt x="94294" y="142622"/>
                </a:lnTo>
                <a:lnTo>
                  <a:pt x="91437" y="146080"/>
                </a:lnTo>
                <a:lnTo>
                  <a:pt x="88581" y="149338"/>
                </a:lnTo>
                <a:lnTo>
                  <a:pt x="85725" y="152462"/>
                </a:lnTo>
                <a:lnTo>
                  <a:pt x="80010" y="158474"/>
                </a:lnTo>
                <a:lnTo>
                  <a:pt x="74295" y="164321"/>
                </a:lnTo>
                <a:lnTo>
                  <a:pt x="71438" y="166261"/>
                </a:lnTo>
                <a:lnTo>
                  <a:pt x="65723" y="168416"/>
                </a:lnTo>
                <a:lnTo>
                  <a:pt x="60008" y="169375"/>
                </a:lnTo>
                <a:lnTo>
                  <a:pt x="57150" y="169630"/>
                </a:lnTo>
                <a:lnTo>
                  <a:pt x="55246" y="170753"/>
                </a:lnTo>
                <a:lnTo>
                  <a:pt x="53976" y="172454"/>
                </a:lnTo>
                <a:lnTo>
                  <a:pt x="51455" y="178665"/>
                </a:lnTo>
                <a:lnTo>
                  <a:pt x="51440" y="178704"/>
                </a:lnTo>
                <a:lnTo>
                  <a:pt x="80055" y="178714"/>
                </a:lnTo>
                <a:lnTo>
                  <a:pt x="82898" y="177761"/>
                </a:lnTo>
                <a:lnTo>
                  <a:pt x="88596" y="174163"/>
                </a:lnTo>
                <a:lnTo>
                  <a:pt x="92402" y="172822"/>
                </a:lnTo>
                <a:lnTo>
                  <a:pt x="96844" y="171928"/>
                </a:lnTo>
                <a:lnTo>
                  <a:pt x="101710" y="171333"/>
                </a:lnTo>
                <a:lnTo>
                  <a:pt x="105907" y="170936"/>
                </a:lnTo>
                <a:lnTo>
                  <a:pt x="113110" y="170494"/>
                </a:lnTo>
                <a:lnTo>
                  <a:pt x="119487" y="170298"/>
                </a:lnTo>
                <a:lnTo>
                  <a:pt x="135892" y="170172"/>
                </a:lnTo>
                <a:lnTo>
                  <a:pt x="225742" y="170141"/>
                </a:lnTo>
                <a:lnTo>
                  <a:pt x="227648" y="171093"/>
                </a:lnTo>
                <a:lnTo>
                  <a:pt x="228917" y="172681"/>
                </a:lnTo>
                <a:lnTo>
                  <a:pt x="229765" y="174692"/>
                </a:lnTo>
                <a:lnTo>
                  <a:pt x="231282" y="176033"/>
                </a:lnTo>
                <a:lnTo>
                  <a:pt x="233245" y="176926"/>
                </a:lnTo>
                <a:lnTo>
                  <a:pt x="240031" y="178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SMARTPenAnnotation1264"/>
          <p:cNvSpPr/>
          <p:nvPr/>
        </p:nvSpPr>
        <p:spPr>
          <a:xfrm>
            <a:off x="6998017" y="3669029"/>
            <a:ext cx="111443" cy="248594"/>
          </a:xfrm>
          <a:custGeom>
            <a:avLst/>
            <a:gdLst/>
            <a:ahLst/>
            <a:cxnLst/>
            <a:rect l="0" t="0" r="0" b="0"/>
            <a:pathLst>
              <a:path w="111443" h="248594">
                <a:moveTo>
                  <a:pt x="60008" y="0"/>
                </a:moveTo>
                <a:lnTo>
                  <a:pt x="43225" y="0"/>
                </a:lnTo>
                <a:lnTo>
                  <a:pt x="42970" y="4552"/>
                </a:lnTo>
                <a:lnTo>
                  <a:pt x="41981" y="6845"/>
                </a:lnTo>
                <a:lnTo>
                  <a:pt x="40371" y="9326"/>
                </a:lnTo>
                <a:lnTo>
                  <a:pt x="38344" y="11932"/>
                </a:lnTo>
                <a:lnTo>
                  <a:pt x="36040" y="14622"/>
                </a:lnTo>
                <a:lnTo>
                  <a:pt x="33552" y="17369"/>
                </a:lnTo>
                <a:lnTo>
                  <a:pt x="30940" y="20152"/>
                </a:lnTo>
                <a:lnTo>
                  <a:pt x="29199" y="22959"/>
                </a:lnTo>
                <a:lnTo>
                  <a:pt x="27265" y="28620"/>
                </a:lnTo>
                <a:lnTo>
                  <a:pt x="23866" y="34310"/>
                </a:lnTo>
                <a:lnTo>
                  <a:pt x="21625" y="37161"/>
                </a:lnTo>
                <a:lnTo>
                  <a:pt x="19136" y="42869"/>
                </a:lnTo>
                <a:lnTo>
                  <a:pt x="18473" y="45725"/>
                </a:lnTo>
                <a:lnTo>
                  <a:pt x="15195" y="51437"/>
                </a:lnTo>
                <a:lnTo>
                  <a:pt x="12988" y="54294"/>
                </a:lnTo>
                <a:lnTo>
                  <a:pt x="11516" y="58104"/>
                </a:lnTo>
                <a:lnTo>
                  <a:pt x="10535" y="62549"/>
                </a:lnTo>
                <a:lnTo>
                  <a:pt x="9881" y="67417"/>
                </a:lnTo>
                <a:lnTo>
                  <a:pt x="8493" y="71615"/>
                </a:lnTo>
                <a:lnTo>
                  <a:pt x="6614" y="75366"/>
                </a:lnTo>
                <a:lnTo>
                  <a:pt x="4410" y="78819"/>
                </a:lnTo>
                <a:lnTo>
                  <a:pt x="1960" y="85196"/>
                </a:lnTo>
                <a:lnTo>
                  <a:pt x="871" y="92158"/>
                </a:lnTo>
                <a:lnTo>
                  <a:pt x="581" y="96681"/>
                </a:lnTo>
                <a:lnTo>
                  <a:pt x="258" y="105835"/>
                </a:lnTo>
                <a:lnTo>
                  <a:pt x="76" y="116343"/>
                </a:lnTo>
                <a:lnTo>
                  <a:pt x="0" y="181658"/>
                </a:lnTo>
                <a:lnTo>
                  <a:pt x="953" y="184922"/>
                </a:lnTo>
                <a:lnTo>
                  <a:pt x="2540" y="188052"/>
                </a:lnTo>
                <a:lnTo>
                  <a:pt x="4551" y="191091"/>
                </a:lnTo>
                <a:lnTo>
                  <a:pt x="6844" y="195021"/>
                </a:lnTo>
                <a:lnTo>
                  <a:pt x="9325" y="199547"/>
                </a:lnTo>
                <a:lnTo>
                  <a:pt x="11931" y="204469"/>
                </a:lnTo>
                <a:lnTo>
                  <a:pt x="13670" y="208703"/>
                </a:lnTo>
                <a:lnTo>
                  <a:pt x="15600" y="215947"/>
                </a:lnTo>
                <a:lnTo>
                  <a:pt x="18999" y="222342"/>
                </a:lnTo>
                <a:lnTo>
                  <a:pt x="21239" y="225380"/>
                </a:lnTo>
                <a:lnTo>
                  <a:pt x="23683" y="227406"/>
                </a:lnTo>
                <a:lnTo>
                  <a:pt x="26267" y="228757"/>
                </a:lnTo>
                <a:lnTo>
                  <a:pt x="28942" y="229657"/>
                </a:lnTo>
                <a:lnTo>
                  <a:pt x="31677" y="231210"/>
                </a:lnTo>
                <a:lnTo>
                  <a:pt x="34453" y="233198"/>
                </a:lnTo>
                <a:lnTo>
                  <a:pt x="37256" y="235476"/>
                </a:lnTo>
                <a:lnTo>
                  <a:pt x="40078" y="236994"/>
                </a:lnTo>
                <a:lnTo>
                  <a:pt x="42911" y="238006"/>
                </a:lnTo>
                <a:lnTo>
                  <a:pt x="45753" y="238681"/>
                </a:lnTo>
                <a:lnTo>
                  <a:pt x="48599" y="240083"/>
                </a:lnTo>
                <a:lnTo>
                  <a:pt x="51450" y="241971"/>
                </a:lnTo>
                <a:lnTo>
                  <a:pt x="58317" y="247293"/>
                </a:lnTo>
                <a:lnTo>
                  <a:pt x="61797" y="248021"/>
                </a:lnTo>
                <a:lnTo>
                  <a:pt x="64058" y="248215"/>
                </a:lnTo>
                <a:lnTo>
                  <a:pt x="66517" y="248344"/>
                </a:lnTo>
                <a:lnTo>
                  <a:pt x="71791" y="248488"/>
                </a:lnTo>
                <a:lnTo>
                  <a:pt x="84063" y="248593"/>
                </a:lnTo>
                <a:lnTo>
                  <a:pt x="87527" y="246059"/>
                </a:lnTo>
                <a:lnTo>
                  <a:pt x="89783" y="244049"/>
                </a:lnTo>
                <a:lnTo>
                  <a:pt x="92240" y="242710"/>
                </a:lnTo>
                <a:lnTo>
                  <a:pt x="94831" y="241817"/>
                </a:lnTo>
                <a:lnTo>
                  <a:pt x="97511" y="241221"/>
                </a:lnTo>
                <a:lnTo>
                  <a:pt x="100250" y="240824"/>
                </a:lnTo>
                <a:lnTo>
                  <a:pt x="103029" y="240560"/>
                </a:lnTo>
                <a:lnTo>
                  <a:pt x="111442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SMARTPenAnnotation1265"/>
          <p:cNvSpPr/>
          <p:nvPr/>
        </p:nvSpPr>
        <p:spPr>
          <a:xfrm>
            <a:off x="7118032" y="3737610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17144"/>
                </a:moveTo>
                <a:lnTo>
                  <a:pt x="0" y="21696"/>
                </a:lnTo>
                <a:lnTo>
                  <a:pt x="953" y="23036"/>
                </a:lnTo>
                <a:lnTo>
                  <a:pt x="2541" y="23930"/>
                </a:lnTo>
                <a:lnTo>
                  <a:pt x="7381" y="25364"/>
                </a:lnTo>
                <a:lnTo>
                  <a:pt x="10584" y="25560"/>
                </a:lnTo>
                <a:lnTo>
                  <a:pt x="15182" y="25647"/>
                </a:lnTo>
                <a:lnTo>
                  <a:pt x="54325" y="25717"/>
                </a:lnTo>
                <a:lnTo>
                  <a:pt x="57171" y="24765"/>
                </a:lnTo>
                <a:lnTo>
                  <a:pt x="60022" y="23177"/>
                </a:lnTo>
                <a:lnTo>
                  <a:pt x="62874" y="21166"/>
                </a:lnTo>
                <a:lnTo>
                  <a:pt x="65729" y="19826"/>
                </a:lnTo>
                <a:lnTo>
                  <a:pt x="68584" y="18932"/>
                </a:lnTo>
                <a:lnTo>
                  <a:pt x="71440" y="18336"/>
                </a:lnTo>
                <a:lnTo>
                  <a:pt x="74297" y="17939"/>
                </a:lnTo>
                <a:lnTo>
                  <a:pt x="77154" y="17674"/>
                </a:lnTo>
                <a:lnTo>
                  <a:pt x="80011" y="17498"/>
                </a:lnTo>
                <a:lnTo>
                  <a:pt x="83821" y="16427"/>
                </a:lnTo>
                <a:lnTo>
                  <a:pt x="88266" y="14762"/>
                </a:lnTo>
                <a:lnTo>
                  <a:pt x="93134" y="12699"/>
                </a:lnTo>
                <a:lnTo>
                  <a:pt x="97332" y="11323"/>
                </a:lnTo>
                <a:lnTo>
                  <a:pt x="101083" y="10406"/>
                </a:lnTo>
                <a:lnTo>
                  <a:pt x="104537" y="9794"/>
                </a:lnTo>
                <a:lnTo>
                  <a:pt x="107791" y="9387"/>
                </a:lnTo>
                <a:lnTo>
                  <a:pt x="110913" y="9115"/>
                </a:lnTo>
                <a:lnTo>
                  <a:pt x="113947" y="8934"/>
                </a:lnTo>
                <a:lnTo>
                  <a:pt x="119858" y="8733"/>
                </a:lnTo>
                <a:lnTo>
                  <a:pt x="122767" y="8679"/>
                </a:lnTo>
                <a:lnTo>
                  <a:pt x="125660" y="7691"/>
                </a:lnTo>
                <a:lnTo>
                  <a:pt x="128541" y="6080"/>
                </a:lnTo>
                <a:lnTo>
                  <a:pt x="131414" y="4053"/>
                </a:lnTo>
                <a:lnTo>
                  <a:pt x="134281" y="2702"/>
                </a:lnTo>
                <a:lnTo>
                  <a:pt x="137146" y="1801"/>
                </a:lnTo>
                <a:lnTo>
                  <a:pt x="140008" y="1200"/>
                </a:lnTo>
                <a:lnTo>
                  <a:pt x="142869" y="800"/>
                </a:lnTo>
                <a:lnTo>
                  <a:pt x="145728" y="533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SMARTPenAnnotation1266"/>
          <p:cNvSpPr/>
          <p:nvPr/>
        </p:nvSpPr>
        <p:spPr>
          <a:xfrm>
            <a:off x="7272338" y="3686175"/>
            <a:ext cx="137160" cy="85726"/>
          </a:xfrm>
          <a:custGeom>
            <a:avLst/>
            <a:gdLst/>
            <a:ahLst/>
            <a:cxnLst/>
            <a:rect l="0" t="0" r="0" b="0"/>
            <a:pathLst>
              <a:path w="137160" h="85726">
                <a:moveTo>
                  <a:pt x="42862" y="0"/>
                </a:moveTo>
                <a:lnTo>
                  <a:pt x="38311" y="0"/>
                </a:lnTo>
                <a:lnTo>
                  <a:pt x="36970" y="952"/>
                </a:lnTo>
                <a:lnTo>
                  <a:pt x="36077" y="2540"/>
                </a:lnTo>
                <a:lnTo>
                  <a:pt x="35481" y="4550"/>
                </a:lnTo>
                <a:lnTo>
                  <a:pt x="35084" y="6844"/>
                </a:lnTo>
                <a:lnTo>
                  <a:pt x="34819" y="9325"/>
                </a:lnTo>
                <a:lnTo>
                  <a:pt x="34643" y="11931"/>
                </a:lnTo>
                <a:lnTo>
                  <a:pt x="33572" y="14621"/>
                </a:lnTo>
                <a:lnTo>
                  <a:pt x="31906" y="17368"/>
                </a:lnTo>
                <a:lnTo>
                  <a:pt x="29843" y="20151"/>
                </a:lnTo>
                <a:lnTo>
                  <a:pt x="27515" y="22006"/>
                </a:lnTo>
                <a:lnTo>
                  <a:pt x="25011" y="23243"/>
                </a:lnTo>
                <a:lnTo>
                  <a:pt x="22388" y="24068"/>
                </a:lnTo>
                <a:lnTo>
                  <a:pt x="20640" y="25570"/>
                </a:lnTo>
                <a:lnTo>
                  <a:pt x="19475" y="27524"/>
                </a:lnTo>
                <a:lnTo>
                  <a:pt x="18698" y="29779"/>
                </a:lnTo>
                <a:lnTo>
                  <a:pt x="17227" y="32235"/>
                </a:lnTo>
                <a:lnTo>
                  <a:pt x="15295" y="34825"/>
                </a:lnTo>
                <a:lnTo>
                  <a:pt x="13054" y="37504"/>
                </a:lnTo>
                <a:lnTo>
                  <a:pt x="11560" y="40242"/>
                </a:lnTo>
                <a:lnTo>
                  <a:pt x="10564" y="43021"/>
                </a:lnTo>
                <a:lnTo>
                  <a:pt x="9900" y="45825"/>
                </a:lnTo>
                <a:lnTo>
                  <a:pt x="8505" y="47695"/>
                </a:lnTo>
                <a:lnTo>
                  <a:pt x="6622" y="48941"/>
                </a:lnTo>
                <a:lnTo>
                  <a:pt x="4414" y="49773"/>
                </a:lnTo>
                <a:lnTo>
                  <a:pt x="2943" y="51279"/>
                </a:lnTo>
                <a:lnTo>
                  <a:pt x="1962" y="53236"/>
                </a:lnTo>
                <a:lnTo>
                  <a:pt x="387" y="58670"/>
                </a:lnTo>
                <a:lnTo>
                  <a:pt x="257" y="60068"/>
                </a:lnTo>
                <a:lnTo>
                  <a:pt x="171" y="61953"/>
                </a:lnTo>
                <a:lnTo>
                  <a:pt x="0" y="68546"/>
                </a:lnTo>
                <a:lnTo>
                  <a:pt x="0" y="73120"/>
                </a:lnTo>
                <a:lnTo>
                  <a:pt x="952" y="74464"/>
                </a:lnTo>
                <a:lnTo>
                  <a:pt x="2539" y="75360"/>
                </a:lnTo>
                <a:lnTo>
                  <a:pt x="4550" y="75958"/>
                </a:lnTo>
                <a:lnTo>
                  <a:pt x="6844" y="76356"/>
                </a:lnTo>
                <a:lnTo>
                  <a:pt x="9325" y="76621"/>
                </a:lnTo>
                <a:lnTo>
                  <a:pt x="11931" y="76798"/>
                </a:lnTo>
                <a:lnTo>
                  <a:pt x="14621" y="76916"/>
                </a:lnTo>
                <a:lnTo>
                  <a:pt x="20150" y="77048"/>
                </a:lnTo>
                <a:lnTo>
                  <a:pt x="33169" y="77121"/>
                </a:lnTo>
                <a:lnTo>
                  <a:pt x="37353" y="76179"/>
                </a:lnTo>
                <a:lnTo>
                  <a:pt x="41094" y="74598"/>
                </a:lnTo>
                <a:lnTo>
                  <a:pt x="44541" y="72592"/>
                </a:lnTo>
                <a:lnTo>
                  <a:pt x="47791" y="71254"/>
                </a:lnTo>
                <a:lnTo>
                  <a:pt x="50911" y="70363"/>
                </a:lnTo>
                <a:lnTo>
                  <a:pt x="53942" y="69768"/>
                </a:lnTo>
                <a:lnTo>
                  <a:pt x="57868" y="69372"/>
                </a:lnTo>
                <a:lnTo>
                  <a:pt x="62391" y="69108"/>
                </a:lnTo>
                <a:lnTo>
                  <a:pt x="71544" y="68815"/>
                </a:lnTo>
                <a:lnTo>
                  <a:pt x="83004" y="68649"/>
                </a:lnTo>
                <a:lnTo>
                  <a:pt x="92770" y="68611"/>
                </a:lnTo>
                <a:lnTo>
                  <a:pt x="97089" y="69553"/>
                </a:lnTo>
                <a:lnTo>
                  <a:pt x="100921" y="71134"/>
                </a:lnTo>
                <a:lnTo>
                  <a:pt x="104428" y="73140"/>
                </a:lnTo>
                <a:lnTo>
                  <a:pt x="107718" y="74477"/>
                </a:lnTo>
                <a:lnTo>
                  <a:pt x="110864" y="75369"/>
                </a:lnTo>
                <a:lnTo>
                  <a:pt x="113915" y="75963"/>
                </a:lnTo>
                <a:lnTo>
                  <a:pt x="116900" y="76360"/>
                </a:lnTo>
                <a:lnTo>
                  <a:pt x="119844" y="76624"/>
                </a:lnTo>
                <a:lnTo>
                  <a:pt x="126859" y="77048"/>
                </a:lnTo>
                <a:lnTo>
                  <a:pt x="127435" y="78035"/>
                </a:lnTo>
                <a:lnTo>
                  <a:pt x="127819" y="79646"/>
                </a:lnTo>
                <a:lnTo>
                  <a:pt x="128075" y="81672"/>
                </a:lnTo>
                <a:lnTo>
                  <a:pt x="129198" y="83023"/>
                </a:lnTo>
                <a:lnTo>
                  <a:pt x="130900" y="83923"/>
                </a:lnTo>
                <a:lnTo>
                  <a:pt x="137159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SMARTPenAnnotation1267"/>
          <p:cNvSpPr/>
          <p:nvPr/>
        </p:nvSpPr>
        <p:spPr>
          <a:xfrm>
            <a:off x="7358062" y="3686175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3"/>
                </a:lnTo>
                <a:lnTo>
                  <a:pt x="4551" y="28619"/>
                </a:lnTo>
                <a:lnTo>
                  <a:pt x="5892" y="32414"/>
                </a:lnTo>
                <a:lnTo>
                  <a:pt x="6785" y="36849"/>
                </a:lnTo>
                <a:lnTo>
                  <a:pt x="7381" y="41711"/>
                </a:lnTo>
                <a:lnTo>
                  <a:pt x="7779" y="45904"/>
                </a:lnTo>
                <a:lnTo>
                  <a:pt x="8043" y="49653"/>
                </a:lnTo>
                <a:lnTo>
                  <a:pt x="8220" y="53104"/>
                </a:lnTo>
                <a:lnTo>
                  <a:pt x="8416" y="62019"/>
                </a:lnTo>
                <a:lnTo>
                  <a:pt x="8468" y="67064"/>
                </a:lnTo>
                <a:lnTo>
                  <a:pt x="9455" y="72332"/>
                </a:lnTo>
                <a:lnTo>
                  <a:pt x="11066" y="77748"/>
                </a:lnTo>
                <a:lnTo>
                  <a:pt x="13093" y="83265"/>
                </a:lnTo>
                <a:lnTo>
                  <a:pt x="14443" y="87895"/>
                </a:lnTo>
                <a:lnTo>
                  <a:pt x="15344" y="91934"/>
                </a:lnTo>
                <a:lnTo>
                  <a:pt x="15945" y="95579"/>
                </a:lnTo>
                <a:lnTo>
                  <a:pt x="16345" y="99914"/>
                </a:lnTo>
                <a:lnTo>
                  <a:pt x="16611" y="104709"/>
                </a:lnTo>
                <a:lnTo>
                  <a:pt x="16789" y="109811"/>
                </a:lnTo>
                <a:lnTo>
                  <a:pt x="17860" y="115117"/>
                </a:lnTo>
                <a:lnTo>
                  <a:pt x="19527" y="120560"/>
                </a:lnTo>
                <a:lnTo>
                  <a:pt x="21591" y="126093"/>
                </a:lnTo>
                <a:lnTo>
                  <a:pt x="22966" y="130735"/>
                </a:lnTo>
                <a:lnTo>
                  <a:pt x="23884" y="134781"/>
                </a:lnTo>
                <a:lnTo>
                  <a:pt x="24495" y="138431"/>
                </a:lnTo>
                <a:lnTo>
                  <a:pt x="25174" y="145027"/>
                </a:lnTo>
                <a:lnTo>
                  <a:pt x="25356" y="148120"/>
                </a:lnTo>
                <a:lnTo>
                  <a:pt x="26429" y="152086"/>
                </a:lnTo>
                <a:lnTo>
                  <a:pt x="28097" y="156636"/>
                </a:lnTo>
                <a:lnTo>
                  <a:pt x="30161" y="161574"/>
                </a:lnTo>
                <a:lnTo>
                  <a:pt x="31538" y="165818"/>
                </a:lnTo>
                <a:lnTo>
                  <a:pt x="32455" y="169600"/>
                </a:lnTo>
                <a:lnTo>
                  <a:pt x="33475" y="176343"/>
                </a:lnTo>
                <a:lnTo>
                  <a:pt x="33927" y="182514"/>
                </a:lnTo>
                <a:lnTo>
                  <a:pt x="34129" y="188432"/>
                </a:lnTo>
                <a:lnTo>
                  <a:pt x="34258" y="199992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SMARTPenAnnotation1268"/>
          <p:cNvSpPr/>
          <p:nvPr/>
        </p:nvSpPr>
        <p:spPr>
          <a:xfrm>
            <a:off x="7435215" y="3643312"/>
            <a:ext cx="94289" cy="265749"/>
          </a:xfrm>
          <a:custGeom>
            <a:avLst/>
            <a:gdLst/>
            <a:ahLst/>
            <a:cxnLst/>
            <a:rect l="0" t="0" r="0" b="0"/>
            <a:pathLst>
              <a:path w="94289" h="265749">
                <a:moveTo>
                  <a:pt x="8572" y="0"/>
                </a:moveTo>
                <a:lnTo>
                  <a:pt x="8572" y="4551"/>
                </a:lnTo>
                <a:lnTo>
                  <a:pt x="9525" y="5892"/>
                </a:lnTo>
                <a:lnTo>
                  <a:pt x="11112" y="6785"/>
                </a:lnTo>
                <a:lnTo>
                  <a:pt x="13123" y="7381"/>
                </a:lnTo>
                <a:lnTo>
                  <a:pt x="15417" y="8731"/>
                </a:lnTo>
                <a:lnTo>
                  <a:pt x="17898" y="10583"/>
                </a:lnTo>
                <a:lnTo>
                  <a:pt x="20504" y="12771"/>
                </a:lnTo>
                <a:lnTo>
                  <a:pt x="23194" y="15181"/>
                </a:lnTo>
                <a:lnTo>
                  <a:pt x="28723" y="20400"/>
                </a:lnTo>
                <a:lnTo>
                  <a:pt x="45733" y="37183"/>
                </a:lnTo>
                <a:lnTo>
                  <a:pt x="47633" y="40981"/>
                </a:lnTo>
                <a:lnTo>
                  <a:pt x="48901" y="45418"/>
                </a:lnTo>
                <a:lnTo>
                  <a:pt x="49745" y="50281"/>
                </a:lnTo>
                <a:lnTo>
                  <a:pt x="51261" y="54476"/>
                </a:lnTo>
                <a:lnTo>
                  <a:pt x="53224" y="58225"/>
                </a:lnTo>
                <a:lnTo>
                  <a:pt x="55485" y="61676"/>
                </a:lnTo>
                <a:lnTo>
                  <a:pt x="57945" y="64930"/>
                </a:lnTo>
                <a:lnTo>
                  <a:pt x="60538" y="68052"/>
                </a:lnTo>
                <a:lnTo>
                  <a:pt x="63218" y="71085"/>
                </a:lnTo>
                <a:lnTo>
                  <a:pt x="65958" y="75013"/>
                </a:lnTo>
                <a:lnTo>
                  <a:pt x="68737" y="79536"/>
                </a:lnTo>
                <a:lnTo>
                  <a:pt x="71542" y="84457"/>
                </a:lnTo>
                <a:lnTo>
                  <a:pt x="74364" y="88690"/>
                </a:lnTo>
                <a:lnTo>
                  <a:pt x="77199" y="92464"/>
                </a:lnTo>
                <a:lnTo>
                  <a:pt x="80041" y="95933"/>
                </a:lnTo>
                <a:lnTo>
                  <a:pt x="81935" y="100150"/>
                </a:lnTo>
                <a:lnTo>
                  <a:pt x="83198" y="104867"/>
                </a:lnTo>
                <a:lnTo>
                  <a:pt x="84040" y="109916"/>
                </a:lnTo>
                <a:lnTo>
                  <a:pt x="84977" y="118067"/>
                </a:lnTo>
                <a:lnTo>
                  <a:pt x="85225" y="121574"/>
                </a:lnTo>
                <a:lnTo>
                  <a:pt x="86345" y="124864"/>
                </a:lnTo>
                <a:lnTo>
                  <a:pt x="88043" y="128010"/>
                </a:lnTo>
                <a:lnTo>
                  <a:pt x="90127" y="131060"/>
                </a:lnTo>
                <a:lnTo>
                  <a:pt x="91517" y="134998"/>
                </a:lnTo>
                <a:lnTo>
                  <a:pt x="92444" y="139529"/>
                </a:lnTo>
                <a:lnTo>
                  <a:pt x="93061" y="144454"/>
                </a:lnTo>
                <a:lnTo>
                  <a:pt x="93748" y="152467"/>
                </a:lnTo>
                <a:lnTo>
                  <a:pt x="94053" y="159203"/>
                </a:lnTo>
                <a:lnTo>
                  <a:pt x="94225" y="168351"/>
                </a:lnTo>
                <a:lnTo>
                  <a:pt x="94288" y="187399"/>
                </a:lnTo>
                <a:lnTo>
                  <a:pt x="93338" y="191608"/>
                </a:lnTo>
                <a:lnTo>
                  <a:pt x="91753" y="195366"/>
                </a:lnTo>
                <a:lnTo>
                  <a:pt x="89744" y="198824"/>
                </a:lnTo>
                <a:lnTo>
                  <a:pt x="87511" y="205206"/>
                </a:lnTo>
                <a:lnTo>
                  <a:pt x="86915" y="208242"/>
                </a:lnTo>
                <a:lnTo>
                  <a:pt x="85566" y="211218"/>
                </a:lnTo>
                <a:lnTo>
                  <a:pt x="83714" y="214154"/>
                </a:lnTo>
                <a:lnTo>
                  <a:pt x="81526" y="217065"/>
                </a:lnTo>
                <a:lnTo>
                  <a:pt x="79116" y="220910"/>
                </a:lnTo>
                <a:lnTo>
                  <a:pt x="76556" y="225378"/>
                </a:lnTo>
                <a:lnTo>
                  <a:pt x="73897" y="230262"/>
                </a:lnTo>
                <a:lnTo>
                  <a:pt x="71172" y="234471"/>
                </a:lnTo>
                <a:lnTo>
                  <a:pt x="68403" y="238229"/>
                </a:lnTo>
                <a:lnTo>
                  <a:pt x="65604" y="241687"/>
                </a:lnTo>
                <a:lnTo>
                  <a:pt x="62786" y="244944"/>
                </a:lnTo>
                <a:lnTo>
                  <a:pt x="59955" y="248069"/>
                </a:lnTo>
                <a:lnTo>
                  <a:pt x="57115" y="251104"/>
                </a:lnTo>
                <a:lnTo>
                  <a:pt x="54269" y="253128"/>
                </a:lnTo>
                <a:lnTo>
                  <a:pt x="51419" y="254477"/>
                </a:lnTo>
                <a:lnTo>
                  <a:pt x="48566" y="255376"/>
                </a:lnTo>
                <a:lnTo>
                  <a:pt x="45712" y="256929"/>
                </a:lnTo>
                <a:lnTo>
                  <a:pt x="42858" y="258916"/>
                </a:lnTo>
                <a:lnTo>
                  <a:pt x="40002" y="261193"/>
                </a:lnTo>
                <a:lnTo>
                  <a:pt x="37145" y="262711"/>
                </a:lnTo>
                <a:lnTo>
                  <a:pt x="34288" y="263723"/>
                </a:lnTo>
                <a:lnTo>
                  <a:pt x="31432" y="264398"/>
                </a:lnTo>
                <a:lnTo>
                  <a:pt x="28575" y="264848"/>
                </a:lnTo>
                <a:lnTo>
                  <a:pt x="25717" y="265148"/>
                </a:lnTo>
                <a:lnTo>
                  <a:pt x="22860" y="265348"/>
                </a:lnTo>
                <a:lnTo>
                  <a:pt x="20002" y="265481"/>
                </a:lnTo>
                <a:lnTo>
                  <a:pt x="14287" y="265629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SMARTPenAnnotation1269"/>
          <p:cNvSpPr/>
          <p:nvPr/>
        </p:nvSpPr>
        <p:spPr>
          <a:xfrm>
            <a:off x="6903719" y="3969067"/>
            <a:ext cx="68582" cy="120016"/>
          </a:xfrm>
          <a:custGeom>
            <a:avLst/>
            <a:gdLst/>
            <a:ahLst/>
            <a:cxnLst/>
            <a:rect l="0" t="0" r="0" b="0"/>
            <a:pathLst>
              <a:path w="68582" h="12001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1" y="7381"/>
                </a:lnTo>
                <a:lnTo>
                  <a:pt x="9290" y="8731"/>
                </a:lnTo>
                <a:lnTo>
                  <a:pt x="10956" y="10583"/>
                </a:lnTo>
                <a:lnTo>
                  <a:pt x="15347" y="15181"/>
                </a:lnTo>
                <a:lnTo>
                  <a:pt x="24164" y="24142"/>
                </a:lnTo>
                <a:lnTo>
                  <a:pt x="25635" y="26572"/>
                </a:lnTo>
                <a:lnTo>
                  <a:pt x="27567" y="30097"/>
                </a:lnTo>
                <a:lnTo>
                  <a:pt x="29808" y="34352"/>
                </a:lnTo>
                <a:lnTo>
                  <a:pt x="31302" y="38141"/>
                </a:lnTo>
                <a:lnTo>
                  <a:pt x="32298" y="41620"/>
                </a:lnTo>
                <a:lnTo>
                  <a:pt x="32962" y="44892"/>
                </a:lnTo>
                <a:lnTo>
                  <a:pt x="34358" y="48026"/>
                </a:lnTo>
                <a:lnTo>
                  <a:pt x="36240" y="51067"/>
                </a:lnTo>
                <a:lnTo>
                  <a:pt x="38448" y="54047"/>
                </a:lnTo>
                <a:lnTo>
                  <a:pt x="39919" y="56986"/>
                </a:lnTo>
                <a:lnTo>
                  <a:pt x="40901" y="59899"/>
                </a:lnTo>
                <a:lnTo>
                  <a:pt x="41554" y="62793"/>
                </a:lnTo>
                <a:lnTo>
                  <a:pt x="42943" y="65674"/>
                </a:lnTo>
                <a:lnTo>
                  <a:pt x="44821" y="68548"/>
                </a:lnTo>
                <a:lnTo>
                  <a:pt x="47026" y="71416"/>
                </a:lnTo>
                <a:lnTo>
                  <a:pt x="48496" y="74281"/>
                </a:lnTo>
                <a:lnTo>
                  <a:pt x="49476" y="77143"/>
                </a:lnTo>
                <a:lnTo>
                  <a:pt x="50129" y="80004"/>
                </a:lnTo>
                <a:lnTo>
                  <a:pt x="50565" y="82863"/>
                </a:lnTo>
                <a:lnTo>
                  <a:pt x="50854" y="85723"/>
                </a:lnTo>
                <a:lnTo>
                  <a:pt x="51049" y="88581"/>
                </a:lnTo>
                <a:lnTo>
                  <a:pt x="51178" y="91439"/>
                </a:lnTo>
                <a:lnTo>
                  <a:pt x="51321" y="97154"/>
                </a:lnTo>
                <a:lnTo>
                  <a:pt x="52312" y="99060"/>
                </a:lnTo>
                <a:lnTo>
                  <a:pt x="53925" y="100330"/>
                </a:lnTo>
                <a:lnTo>
                  <a:pt x="55953" y="101177"/>
                </a:lnTo>
                <a:lnTo>
                  <a:pt x="57304" y="102694"/>
                </a:lnTo>
                <a:lnTo>
                  <a:pt x="58205" y="104657"/>
                </a:lnTo>
                <a:lnTo>
                  <a:pt x="58806" y="106919"/>
                </a:lnTo>
                <a:lnTo>
                  <a:pt x="60159" y="108427"/>
                </a:lnTo>
                <a:lnTo>
                  <a:pt x="62014" y="109432"/>
                </a:lnTo>
                <a:lnTo>
                  <a:pt x="67284" y="111045"/>
                </a:lnTo>
                <a:lnTo>
                  <a:pt x="67716" y="112130"/>
                </a:lnTo>
                <a:lnTo>
                  <a:pt x="68197" y="115876"/>
                </a:lnTo>
                <a:lnTo>
                  <a:pt x="68581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SMARTPenAnnotation1270"/>
          <p:cNvSpPr/>
          <p:nvPr/>
        </p:nvSpPr>
        <p:spPr>
          <a:xfrm>
            <a:off x="6852284" y="4029075"/>
            <a:ext cx="205742" cy="25718"/>
          </a:xfrm>
          <a:custGeom>
            <a:avLst/>
            <a:gdLst/>
            <a:ahLst/>
            <a:cxnLst/>
            <a:rect l="0" t="0" r="0" b="0"/>
            <a:pathLst>
              <a:path w="205742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1" y="18932"/>
                </a:lnTo>
                <a:lnTo>
                  <a:pt x="4551" y="18336"/>
                </a:lnTo>
                <a:lnTo>
                  <a:pt x="9326" y="17674"/>
                </a:lnTo>
                <a:lnTo>
                  <a:pt x="14623" y="17380"/>
                </a:lnTo>
                <a:lnTo>
                  <a:pt x="20152" y="17250"/>
                </a:lnTo>
                <a:lnTo>
                  <a:pt x="28620" y="17176"/>
                </a:lnTo>
                <a:lnTo>
                  <a:pt x="32415" y="16213"/>
                </a:lnTo>
                <a:lnTo>
                  <a:pt x="36850" y="14618"/>
                </a:lnTo>
                <a:lnTo>
                  <a:pt x="41712" y="12603"/>
                </a:lnTo>
                <a:lnTo>
                  <a:pt x="46859" y="11259"/>
                </a:lnTo>
                <a:lnTo>
                  <a:pt x="52194" y="10364"/>
                </a:lnTo>
                <a:lnTo>
                  <a:pt x="57656" y="9766"/>
                </a:lnTo>
                <a:lnTo>
                  <a:pt x="63202" y="9368"/>
                </a:lnTo>
                <a:lnTo>
                  <a:pt x="68805" y="9103"/>
                </a:lnTo>
                <a:lnTo>
                  <a:pt x="80111" y="8808"/>
                </a:lnTo>
                <a:lnTo>
                  <a:pt x="113803" y="8582"/>
                </a:lnTo>
                <a:lnTo>
                  <a:pt x="117778" y="7626"/>
                </a:lnTo>
                <a:lnTo>
                  <a:pt x="122335" y="6036"/>
                </a:lnTo>
                <a:lnTo>
                  <a:pt x="127276" y="4024"/>
                </a:lnTo>
                <a:lnTo>
                  <a:pt x="132476" y="2683"/>
                </a:lnTo>
                <a:lnTo>
                  <a:pt x="137848" y="1788"/>
                </a:lnTo>
                <a:lnTo>
                  <a:pt x="143334" y="1192"/>
                </a:lnTo>
                <a:lnTo>
                  <a:pt x="147943" y="795"/>
                </a:lnTo>
                <a:lnTo>
                  <a:pt x="151969" y="530"/>
                </a:lnTo>
                <a:lnTo>
                  <a:pt x="158982" y="235"/>
                </a:lnTo>
                <a:lnTo>
                  <a:pt x="168285" y="69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SMARTPenAnnotation1271"/>
          <p:cNvSpPr/>
          <p:nvPr/>
        </p:nvSpPr>
        <p:spPr>
          <a:xfrm>
            <a:off x="7152322" y="3943353"/>
            <a:ext cx="135818" cy="154292"/>
          </a:xfrm>
          <a:custGeom>
            <a:avLst/>
            <a:gdLst/>
            <a:ahLst/>
            <a:cxnLst/>
            <a:rect l="0" t="0" r="0" b="0"/>
            <a:pathLst>
              <a:path w="135818" h="154292">
                <a:moveTo>
                  <a:pt x="8572" y="17142"/>
                </a:moveTo>
                <a:lnTo>
                  <a:pt x="8572" y="8922"/>
                </a:lnTo>
                <a:lnTo>
                  <a:pt x="11113" y="6186"/>
                </a:lnTo>
                <a:lnTo>
                  <a:pt x="13124" y="4123"/>
                </a:lnTo>
                <a:lnTo>
                  <a:pt x="15417" y="2747"/>
                </a:lnTo>
                <a:lnTo>
                  <a:pt x="17898" y="1830"/>
                </a:lnTo>
                <a:lnTo>
                  <a:pt x="20504" y="1219"/>
                </a:lnTo>
                <a:lnTo>
                  <a:pt x="23195" y="812"/>
                </a:lnTo>
                <a:lnTo>
                  <a:pt x="25940" y="540"/>
                </a:lnTo>
                <a:lnTo>
                  <a:pt x="28724" y="358"/>
                </a:lnTo>
                <a:lnTo>
                  <a:pt x="31531" y="238"/>
                </a:lnTo>
                <a:lnTo>
                  <a:pt x="37192" y="104"/>
                </a:lnTo>
                <a:lnTo>
                  <a:pt x="67417" y="0"/>
                </a:lnTo>
                <a:lnTo>
                  <a:pt x="70662" y="951"/>
                </a:lnTo>
                <a:lnTo>
                  <a:pt x="72826" y="2538"/>
                </a:lnTo>
                <a:lnTo>
                  <a:pt x="74268" y="4549"/>
                </a:lnTo>
                <a:lnTo>
                  <a:pt x="76183" y="5889"/>
                </a:lnTo>
                <a:lnTo>
                  <a:pt x="78411" y="6782"/>
                </a:lnTo>
                <a:lnTo>
                  <a:pt x="80849" y="7378"/>
                </a:lnTo>
                <a:lnTo>
                  <a:pt x="83427" y="7775"/>
                </a:lnTo>
                <a:lnTo>
                  <a:pt x="86098" y="8039"/>
                </a:lnTo>
                <a:lnTo>
                  <a:pt x="88832" y="8216"/>
                </a:lnTo>
                <a:lnTo>
                  <a:pt x="90653" y="9286"/>
                </a:lnTo>
                <a:lnTo>
                  <a:pt x="91868" y="10952"/>
                </a:lnTo>
                <a:lnTo>
                  <a:pt x="93217" y="15343"/>
                </a:lnTo>
                <a:lnTo>
                  <a:pt x="93578" y="17848"/>
                </a:lnTo>
                <a:lnTo>
                  <a:pt x="93817" y="20470"/>
                </a:lnTo>
                <a:lnTo>
                  <a:pt x="93025" y="23170"/>
                </a:lnTo>
                <a:lnTo>
                  <a:pt x="91545" y="25923"/>
                </a:lnTo>
                <a:lnTo>
                  <a:pt x="89604" y="28711"/>
                </a:lnTo>
                <a:lnTo>
                  <a:pt x="87359" y="31522"/>
                </a:lnTo>
                <a:lnTo>
                  <a:pt x="84909" y="34349"/>
                </a:lnTo>
                <a:lnTo>
                  <a:pt x="78685" y="41178"/>
                </a:lnTo>
                <a:lnTo>
                  <a:pt x="70612" y="49371"/>
                </a:lnTo>
                <a:lnTo>
                  <a:pt x="65356" y="54643"/>
                </a:lnTo>
                <a:lnTo>
                  <a:pt x="61667" y="56430"/>
                </a:lnTo>
                <a:lnTo>
                  <a:pt x="57305" y="57622"/>
                </a:lnTo>
                <a:lnTo>
                  <a:pt x="52490" y="58415"/>
                </a:lnTo>
                <a:lnTo>
                  <a:pt x="49281" y="59897"/>
                </a:lnTo>
                <a:lnTo>
                  <a:pt x="47142" y="61838"/>
                </a:lnTo>
                <a:lnTo>
                  <a:pt x="45715" y="64084"/>
                </a:lnTo>
                <a:lnTo>
                  <a:pt x="43812" y="65582"/>
                </a:lnTo>
                <a:lnTo>
                  <a:pt x="41590" y="66580"/>
                </a:lnTo>
                <a:lnTo>
                  <a:pt x="39156" y="67245"/>
                </a:lnTo>
                <a:lnTo>
                  <a:pt x="36582" y="67689"/>
                </a:lnTo>
                <a:lnTo>
                  <a:pt x="33913" y="67985"/>
                </a:lnTo>
                <a:lnTo>
                  <a:pt x="27337" y="68460"/>
                </a:lnTo>
                <a:lnTo>
                  <a:pt x="26797" y="69451"/>
                </a:lnTo>
                <a:lnTo>
                  <a:pt x="26197" y="73093"/>
                </a:lnTo>
                <a:lnTo>
                  <a:pt x="26038" y="73492"/>
                </a:lnTo>
                <a:lnTo>
                  <a:pt x="25730" y="68824"/>
                </a:lnTo>
                <a:lnTo>
                  <a:pt x="28263" y="68687"/>
                </a:lnTo>
                <a:lnTo>
                  <a:pt x="37651" y="68598"/>
                </a:lnTo>
                <a:lnTo>
                  <a:pt x="45869" y="68583"/>
                </a:lnTo>
                <a:lnTo>
                  <a:pt x="48677" y="67628"/>
                </a:lnTo>
                <a:lnTo>
                  <a:pt x="51501" y="66039"/>
                </a:lnTo>
                <a:lnTo>
                  <a:pt x="54337" y="64027"/>
                </a:lnTo>
                <a:lnTo>
                  <a:pt x="58132" y="62686"/>
                </a:lnTo>
                <a:lnTo>
                  <a:pt x="62567" y="61792"/>
                </a:lnTo>
                <a:lnTo>
                  <a:pt x="67429" y="61196"/>
                </a:lnTo>
                <a:lnTo>
                  <a:pt x="71623" y="60799"/>
                </a:lnTo>
                <a:lnTo>
                  <a:pt x="75371" y="60534"/>
                </a:lnTo>
                <a:lnTo>
                  <a:pt x="78823" y="60357"/>
                </a:lnTo>
                <a:lnTo>
                  <a:pt x="87737" y="60161"/>
                </a:lnTo>
                <a:lnTo>
                  <a:pt x="92781" y="60109"/>
                </a:lnTo>
                <a:lnTo>
                  <a:pt x="97097" y="61026"/>
                </a:lnTo>
                <a:lnTo>
                  <a:pt x="100926" y="62591"/>
                </a:lnTo>
                <a:lnTo>
                  <a:pt x="104431" y="64586"/>
                </a:lnTo>
                <a:lnTo>
                  <a:pt x="107721" y="65916"/>
                </a:lnTo>
                <a:lnTo>
                  <a:pt x="110867" y="66803"/>
                </a:lnTo>
                <a:lnTo>
                  <a:pt x="113916" y="67394"/>
                </a:lnTo>
                <a:lnTo>
                  <a:pt x="116902" y="68741"/>
                </a:lnTo>
                <a:lnTo>
                  <a:pt x="119844" y="70591"/>
                </a:lnTo>
                <a:lnTo>
                  <a:pt x="126860" y="75853"/>
                </a:lnTo>
                <a:lnTo>
                  <a:pt x="128389" y="78191"/>
                </a:lnTo>
                <a:lnTo>
                  <a:pt x="130360" y="81654"/>
                </a:lnTo>
                <a:lnTo>
                  <a:pt x="132627" y="85867"/>
                </a:lnTo>
                <a:lnTo>
                  <a:pt x="134138" y="89629"/>
                </a:lnTo>
                <a:lnTo>
                  <a:pt x="135146" y="93089"/>
                </a:lnTo>
                <a:lnTo>
                  <a:pt x="135817" y="96348"/>
                </a:lnTo>
                <a:lnTo>
                  <a:pt x="135312" y="99473"/>
                </a:lnTo>
                <a:lnTo>
                  <a:pt x="134023" y="102510"/>
                </a:lnTo>
                <a:lnTo>
                  <a:pt x="132211" y="105486"/>
                </a:lnTo>
                <a:lnTo>
                  <a:pt x="130051" y="108423"/>
                </a:lnTo>
                <a:lnTo>
                  <a:pt x="127658" y="111334"/>
                </a:lnTo>
                <a:lnTo>
                  <a:pt x="125111" y="114226"/>
                </a:lnTo>
                <a:lnTo>
                  <a:pt x="123412" y="117107"/>
                </a:lnTo>
                <a:lnTo>
                  <a:pt x="122280" y="119980"/>
                </a:lnTo>
                <a:lnTo>
                  <a:pt x="121525" y="122848"/>
                </a:lnTo>
                <a:lnTo>
                  <a:pt x="119117" y="125713"/>
                </a:lnTo>
                <a:lnTo>
                  <a:pt x="115606" y="128575"/>
                </a:lnTo>
                <a:lnTo>
                  <a:pt x="111361" y="131435"/>
                </a:lnTo>
                <a:lnTo>
                  <a:pt x="107578" y="134295"/>
                </a:lnTo>
                <a:lnTo>
                  <a:pt x="104104" y="137154"/>
                </a:lnTo>
                <a:lnTo>
                  <a:pt x="100835" y="140012"/>
                </a:lnTo>
                <a:lnTo>
                  <a:pt x="96751" y="141918"/>
                </a:lnTo>
                <a:lnTo>
                  <a:pt x="92123" y="143188"/>
                </a:lnTo>
                <a:lnTo>
                  <a:pt x="87133" y="144035"/>
                </a:lnTo>
                <a:lnTo>
                  <a:pt x="82854" y="145552"/>
                </a:lnTo>
                <a:lnTo>
                  <a:pt x="79049" y="147517"/>
                </a:lnTo>
                <a:lnTo>
                  <a:pt x="75559" y="149778"/>
                </a:lnTo>
                <a:lnTo>
                  <a:pt x="72280" y="151286"/>
                </a:lnTo>
                <a:lnTo>
                  <a:pt x="69142" y="152291"/>
                </a:lnTo>
                <a:lnTo>
                  <a:pt x="66097" y="152961"/>
                </a:lnTo>
                <a:lnTo>
                  <a:pt x="63115" y="153408"/>
                </a:lnTo>
                <a:lnTo>
                  <a:pt x="60174" y="153706"/>
                </a:lnTo>
                <a:lnTo>
                  <a:pt x="57261" y="153905"/>
                </a:lnTo>
                <a:lnTo>
                  <a:pt x="53414" y="154037"/>
                </a:lnTo>
                <a:lnTo>
                  <a:pt x="36092" y="154249"/>
                </a:lnTo>
                <a:lnTo>
                  <a:pt x="27767" y="154291"/>
                </a:lnTo>
                <a:lnTo>
                  <a:pt x="24089" y="151757"/>
                </a:lnTo>
                <a:lnTo>
                  <a:pt x="21774" y="149748"/>
                </a:lnTo>
                <a:lnTo>
                  <a:pt x="19279" y="148408"/>
                </a:lnTo>
                <a:lnTo>
                  <a:pt x="16662" y="147515"/>
                </a:lnTo>
                <a:lnTo>
                  <a:pt x="13966" y="146920"/>
                </a:lnTo>
                <a:lnTo>
                  <a:pt x="11215" y="145570"/>
                </a:lnTo>
                <a:lnTo>
                  <a:pt x="8430" y="143718"/>
                </a:lnTo>
                <a:lnTo>
                  <a:pt x="0" y="13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SMARTPenAnnotation1272"/>
          <p:cNvSpPr/>
          <p:nvPr/>
        </p:nvSpPr>
        <p:spPr>
          <a:xfrm>
            <a:off x="8061007" y="3711895"/>
            <a:ext cx="651500" cy="25716"/>
          </a:xfrm>
          <a:custGeom>
            <a:avLst/>
            <a:gdLst/>
            <a:ahLst/>
            <a:cxnLst/>
            <a:rect l="0" t="0" r="0" b="0"/>
            <a:pathLst>
              <a:path w="651500" h="25716">
                <a:moveTo>
                  <a:pt x="0" y="25715"/>
                </a:moveTo>
                <a:lnTo>
                  <a:pt x="37263" y="25715"/>
                </a:lnTo>
                <a:lnTo>
                  <a:pt x="40082" y="24762"/>
                </a:lnTo>
                <a:lnTo>
                  <a:pt x="42914" y="23175"/>
                </a:lnTo>
                <a:lnTo>
                  <a:pt x="45753" y="21164"/>
                </a:lnTo>
                <a:lnTo>
                  <a:pt x="48600" y="19823"/>
                </a:lnTo>
                <a:lnTo>
                  <a:pt x="51451" y="18929"/>
                </a:lnTo>
                <a:lnTo>
                  <a:pt x="54303" y="18334"/>
                </a:lnTo>
                <a:lnTo>
                  <a:pt x="60012" y="17672"/>
                </a:lnTo>
                <a:lnTo>
                  <a:pt x="80187" y="17212"/>
                </a:lnTo>
                <a:lnTo>
                  <a:pt x="148203" y="17142"/>
                </a:lnTo>
                <a:lnTo>
                  <a:pt x="152142" y="16190"/>
                </a:lnTo>
                <a:lnTo>
                  <a:pt x="156673" y="14602"/>
                </a:lnTo>
                <a:lnTo>
                  <a:pt x="161599" y="12592"/>
                </a:lnTo>
                <a:lnTo>
                  <a:pt x="166788" y="11251"/>
                </a:lnTo>
                <a:lnTo>
                  <a:pt x="172152" y="10357"/>
                </a:lnTo>
                <a:lnTo>
                  <a:pt x="177632" y="9761"/>
                </a:lnTo>
                <a:lnTo>
                  <a:pt x="188803" y="9099"/>
                </a:lnTo>
                <a:lnTo>
                  <a:pt x="205802" y="8727"/>
                </a:lnTo>
                <a:lnTo>
                  <a:pt x="360526" y="8570"/>
                </a:lnTo>
                <a:lnTo>
                  <a:pt x="367986" y="7617"/>
                </a:lnTo>
                <a:lnTo>
                  <a:pt x="374864" y="6030"/>
                </a:lnTo>
                <a:lnTo>
                  <a:pt x="381354" y="4019"/>
                </a:lnTo>
                <a:lnTo>
                  <a:pt x="388539" y="2678"/>
                </a:lnTo>
                <a:lnTo>
                  <a:pt x="396186" y="1784"/>
                </a:lnTo>
                <a:lnTo>
                  <a:pt x="404142" y="1189"/>
                </a:lnTo>
                <a:lnTo>
                  <a:pt x="420601" y="527"/>
                </a:lnTo>
                <a:lnTo>
                  <a:pt x="449900" y="102"/>
                </a:lnTo>
                <a:lnTo>
                  <a:pt x="518480" y="0"/>
                </a:lnTo>
                <a:lnTo>
                  <a:pt x="524723" y="952"/>
                </a:lnTo>
                <a:lnTo>
                  <a:pt x="530791" y="2538"/>
                </a:lnTo>
                <a:lnTo>
                  <a:pt x="536740" y="4549"/>
                </a:lnTo>
                <a:lnTo>
                  <a:pt x="543563" y="5889"/>
                </a:lnTo>
                <a:lnTo>
                  <a:pt x="550971" y="6783"/>
                </a:lnTo>
                <a:lnTo>
                  <a:pt x="558766" y="7378"/>
                </a:lnTo>
                <a:lnTo>
                  <a:pt x="572508" y="8040"/>
                </a:lnTo>
                <a:lnTo>
                  <a:pt x="590955" y="8413"/>
                </a:lnTo>
                <a:lnTo>
                  <a:pt x="651499" y="8570"/>
                </a:lnTo>
                <a:lnTo>
                  <a:pt x="638739" y="8570"/>
                </a:lnTo>
                <a:lnTo>
                  <a:pt x="636329" y="9522"/>
                </a:lnTo>
                <a:lnTo>
                  <a:pt x="633770" y="11109"/>
                </a:lnTo>
                <a:lnTo>
                  <a:pt x="625793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SMARTPenAnnotation1273"/>
          <p:cNvSpPr/>
          <p:nvPr/>
        </p:nvSpPr>
        <p:spPr>
          <a:xfrm>
            <a:off x="5875169" y="4406479"/>
            <a:ext cx="419504" cy="428014"/>
          </a:xfrm>
          <a:custGeom>
            <a:avLst/>
            <a:gdLst/>
            <a:ahLst/>
            <a:cxnLst/>
            <a:rect l="0" t="0" r="0" b="0"/>
            <a:pathLst>
              <a:path w="419504" h="428014">
                <a:moveTo>
                  <a:pt x="205590" y="51221"/>
                </a:moveTo>
                <a:lnTo>
                  <a:pt x="197371" y="51221"/>
                </a:lnTo>
                <a:lnTo>
                  <a:pt x="192572" y="46670"/>
                </a:lnTo>
                <a:lnTo>
                  <a:pt x="190244" y="45329"/>
                </a:lnTo>
                <a:lnTo>
                  <a:pt x="185117" y="43840"/>
                </a:lnTo>
                <a:lnTo>
                  <a:pt x="174065" y="42883"/>
                </a:lnTo>
                <a:lnTo>
                  <a:pt x="168402" y="42753"/>
                </a:lnTo>
                <a:lnTo>
                  <a:pt x="165558" y="43671"/>
                </a:lnTo>
                <a:lnTo>
                  <a:pt x="157005" y="48561"/>
                </a:lnTo>
                <a:lnTo>
                  <a:pt x="148438" y="51385"/>
                </a:lnTo>
                <a:lnTo>
                  <a:pt x="139867" y="57831"/>
                </a:lnTo>
                <a:lnTo>
                  <a:pt x="130343" y="66726"/>
                </a:lnTo>
                <a:lnTo>
                  <a:pt x="95665" y="101149"/>
                </a:lnTo>
                <a:lnTo>
                  <a:pt x="84980" y="114369"/>
                </a:lnTo>
                <a:lnTo>
                  <a:pt x="79463" y="121894"/>
                </a:lnTo>
                <a:lnTo>
                  <a:pt x="74833" y="128816"/>
                </a:lnTo>
                <a:lnTo>
                  <a:pt x="58018" y="156154"/>
                </a:lnTo>
                <a:lnTo>
                  <a:pt x="52917" y="164039"/>
                </a:lnTo>
                <a:lnTo>
                  <a:pt x="48563" y="171200"/>
                </a:lnTo>
                <a:lnTo>
                  <a:pt x="41186" y="184237"/>
                </a:lnTo>
                <a:lnTo>
                  <a:pt x="34732" y="196382"/>
                </a:lnTo>
                <a:lnTo>
                  <a:pt x="14173" y="236925"/>
                </a:lnTo>
                <a:lnTo>
                  <a:pt x="11304" y="243603"/>
                </a:lnTo>
                <a:lnTo>
                  <a:pt x="8439" y="250913"/>
                </a:lnTo>
                <a:lnTo>
                  <a:pt x="5575" y="258644"/>
                </a:lnTo>
                <a:lnTo>
                  <a:pt x="3667" y="265703"/>
                </a:lnTo>
                <a:lnTo>
                  <a:pt x="1547" y="278626"/>
                </a:lnTo>
                <a:lnTo>
                  <a:pt x="604" y="290719"/>
                </a:lnTo>
                <a:lnTo>
                  <a:pt x="185" y="302444"/>
                </a:lnTo>
                <a:lnTo>
                  <a:pt x="0" y="314006"/>
                </a:lnTo>
                <a:lnTo>
                  <a:pt x="2457" y="325494"/>
                </a:lnTo>
                <a:lnTo>
                  <a:pt x="5771" y="335997"/>
                </a:lnTo>
                <a:lnTo>
                  <a:pt x="8590" y="348218"/>
                </a:lnTo>
                <a:lnTo>
                  <a:pt x="12625" y="358162"/>
                </a:lnTo>
                <a:lnTo>
                  <a:pt x="20252" y="369919"/>
                </a:lnTo>
                <a:lnTo>
                  <a:pt x="28543" y="379436"/>
                </a:lnTo>
                <a:lnTo>
                  <a:pt x="41584" y="388288"/>
                </a:lnTo>
                <a:lnTo>
                  <a:pt x="52962" y="396943"/>
                </a:lnTo>
                <a:lnTo>
                  <a:pt x="62365" y="405540"/>
                </a:lnTo>
                <a:lnTo>
                  <a:pt x="70815" y="411261"/>
                </a:lnTo>
                <a:lnTo>
                  <a:pt x="79967" y="416026"/>
                </a:lnTo>
                <a:lnTo>
                  <a:pt x="91428" y="419661"/>
                </a:lnTo>
                <a:lnTo>
                  <a:pt x="101194" y="423887"/>
                </a:lnTo>
                <a:lnTo>
                  <a:pt x="111885" y="426400"/>
                </a:lnTo>
                <a:lnTo>
                  <a:pt x="122986" y="427517"/>
                </a:lnTo>
                <a:lnTo>
                  <a:pt x="134270" y="428013"/>
                </a:lnTo>
                <a:lnTo>
                  <a:pt x="145635" y="425694"/>
                </a:lnTo>
                <a:lnTo>
                  <a:pt x="157036" y="422440"/>
                </a:lnTo>
                <a:lnTo>
                  <a:pt x="168453" y="420995"/>
                </a:lnTo>
                <a:lnTo>
                  <a:pt x="175117" y="419657"/>
                </a:lnTo>
                <a:lnTo>
                  <a:pt x="182417" y="417812"/>
                </a:lnTo>
                <a:lnTo>
                  <a:pt x="190142" y="415630"/>
                </a:lnTo>
                <a:lnTo>
                  <a:pt x="197196" y="413223"/>
                </a:lnTo>
                <a:lnTo>
                  <a:pt x="210115" y="408008"/>
                </a:lnTo>
                <a:lnTo>
                  <a:pt x="222206" y="402515"/>
                </a:lnTo>
                <a:lnTo>
                  <a:pt x="234883" y="396899"/>
                </a:lnTo>
                <a:lnTo>
                  <a:pt x="242264" y="394068"/>
                </a:lnTo>
                <a:lnTo>
                  <a:pt x="250042" y="391228"/>
                </a:lnTo>
                <a:lnTo>
                  <a:pt x="257132" y="388382"/>
                </a:lnTo>
                <a:lnTo>
                  <a:pt x="270090" y="382680"/>
                </a:lnTo>
                <a:lnTo>
                  <a:pt x="282200" y="374431"/>
                </a:lnTo>
                <a:lnTo>
                  <a:pt x="293931" y="365367"/>
                </a:lnTo>
                <a:lnTo>
                  <a:pt x="305496" y="358164"/>
                </a:lnTo>
                <a:lnTo>
                  <a:pt x="316985" y="349247"/>
                </a:lnTo>
                <a:lnTo>
                  <a:pt x="328442" y="338935"/>
                </a:lnTo>
                <a:lnTo>
                  <a:pt x="339884" y="328001"/>
                </a:lnTo>
                <a:lnTo>
                  <a:pt x="357035" y="311136"/>
                </a:lnTo>
                <a:lnTo>
                  <a:pt x="365927" y="299771"/>
                </a:lnTo>
                <a:lnTo>
                  <a:pt x="374006" y="288370"/>
                </a:lnTo>
                <a:lnTo>
                  <a:pt x="383947" y="276953"/>
                </a:lnTo>
                <a:lnTo>
                  <a:pt x="392175" y="265528"/>
                </a:lnTo>
                <a:lnTo>
                  <a:pt x="399007" y="254101"/>
                </a:lnTo>
                <a:lnTo>
                  <a:pt x="405218" y="242672"/>
                </a:lnTo>
                <a:lnTo>
                  <a:pt x="407256" y="236005"/>
                </a:lnTo>
                <a:lnTo>
                  <a:pt x="408614" y="228703"/>
                </a:lnTo>
                <a:lnTo>
                  <a:pt x="409520" y="220977"/>
                </a:lnTo>
                <a:lnTo>
                  <a:pt x="411076" y="213922"/>
                </a:lnTo>
                <a:lnTo>
                  <a:pt x="415345" y="201002"/>
                </a:lnTo>
                <a:lnTo>
                  <a:pt x="416864" y="193938"/>
                </a:lnTo>
                <a:lnTo>
                  <a:pt x="417877" y="186370"/>
                </a:lnTo>
                <a:lnTo>
                  <a:pt x="418553" y="178468"/>
                </a:lnTo>
                <a:lnTo>
                  <a:pt x="419003" y="171295"/>
                </a:lnTo>
                <a:lnTo>
                  <a:pt x="419503" y="158245"/>
                </a:lnTo>
                <a:lnTo>
                  <a:pt x="417186" y="146094"/>
                </a:lnTo>
                <a:lnTo>
                  <a:pt x="412980" y="134344"/>
                </a:lnTo>
                <a:lnTo>
                  <a:pt x="407937" y="122772"/>
                </a:lnTo>
                <a:lnTo>
                  <a:pt x="402519" y="111279"/>
                </a:lnTo>
                <a:lnTo>
                  <a:pt x="374179" y="54079"/>
                </a:lnTo>
                <a:lnTo>
                  <a:pt x="370371" y="49316"/>
                </a:lnTo>
                <a:lnTo>
                  <a:pt x="361059" y="41484"/>
                </a:lnTo>
                <a:lnTo>
                  <a:pt x="350570" y="32288"/>
                </a:lnTo>
                <a:lnTo>
                  <a:pt x="345106" y="27169"/>
                </a:lnTo>
                <a:lnTo>
                  <a:pt x="339558" y="23756"/>
                </a:lnTo>
                <a:lnTo>
                  <a:pt x="328314" y="19964"/>
                </a:lnTo>
                <a:lnTo>
                  <a:pt x="314427" y="15739"/>
                </a:lnTo>
                <a:lnTo>
                  <a:pt x="306723" y="13279"/>
                </a:lnTo>
                <a:lnTo>
                  <a:pt x="295624" y="8005"/>
                </a:lnTo>
                <a:lnTo>
                  <a:pt x="291330" y="5265"/>
                </a:lnTo>
                <a:lnTo>
                  <a:pt x="278940" y="2221"/>
                </a:lnTo>
                <a:lnTo>
                  <a:pt x="271635" y="1409"/>
                </a:lnTo>
                <a:lnTo>
                  <a:pt x="264860" y="868"/>
                </a:lnTo>
                <a:lnTo>
                  <a:pt x="252253" y="267"/>
                </a:lnTo>
                <a:lnTo>
                  <a:pt x="240299" y="0"/>
                </a:lnTo>
                <a:lnTo>
                  <a:pt x="227684" y="833"/>
                </a:lnTo>
                <a:lnTo>
                  <a:pt x="220320" y="2389"/>
                </a:lnTo>
                <a:lnTo>
                  <a:pt x="212552" y="4379"/>
                </a:lnTo>
                <a:lnTo>
                  <a:pt x="205469" y="5705"/>
                </a:lnTo>
                <a:lnTo>
                  <a:pt x="192519" y="7179"/>
                </a:lnTo>
                <a:lnTo>
                  <a:pt x="180414" y="10374"/>
                </a:lnTo>
                <a:lnTo>
                  <a:pt x="168683" y="14017"/>
                </a:lnTo>
                <a:lnTo>
                  <a:pt x="157120" y="15635"/>
                </a:lnTo>
                <a:lnTo>
                  <a:pt x="144450" y="16547"/>
                </a:lnTo>
                <a:lnTo>
                  <a:pt x="141018" y="17627"/>
                </a:lnTo>
                <a:lnTo>
                  <a:pt x="128438" y="255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SMARTPenAnnotation1274"/>
          <p:cNvSpPr/>
          <p:nvPr/>
        </p:nvSpPr>
        <p:spPr>
          <a:xfrm>
            <a:off x="7083742" y="4398092"/>
            <a:ext cx="273668" cy="325228"/>
          </a:xfrm>
          <a:custGeom>
            <a:avLst/>
            <a:gdLst/>
            <a:ahLst/>
            <a:cxnLst/>
            <a:rect l="0" t="0" r="0" b="0"/>
            <a:pathLst>
              <a:path w="273668" h="325228">
                <a:moveTo>
                  <a:pt x="8573" y="68180"/>
                </a:moveTo>
                <a:lnTo>
                  <a:pt x="354" y="68180"/>
                </a:lnTo>
                <a:lnTo>
                  <a:pt x="31" y="60799"/>
                </a:lnTo>
                <a:lnTo>
                  <a:pt x="4560" y="55410"/>
                </a:lnTo>
                <a:lnTo>
                  <a:pt x="6850" y="53952"/>
                </a:lnTo>
                <a:lnTo>
                  <a:pt x="14624" y="50947"/>
                </a:lnTo>
                <a:lnTo>
                  <a:pt x="20152" y="46869"/>
                </a:lnTo>
                <a:lnTo>
                  <a:pt x="28324" y="39341"/>
                </a:lnTo>
                <a:lnTo>
                  <a:pt x="33170" y="34666"/>
                </a:lnTo>
                <a:lnTo>
                  <a:pt x="39258" y="30598"/>
                </a:lnTo>
                <a:lnTo>
                  <a:pt x="46175" y="26933"/>
                </a:lnTo>
                <a:lnTo>
                  <a:pt x="53644" y="23537"/>
                </a:lnTo>
                <a:lnTo>
                  <a:pt x="61480" y="20320"/>
                </a:lnTo>
                <a:lnTo>
                  <a:pt x="69562" y="17224"/>
                </a:lnTo>
                <a:lnTo>
                  <a:pt x="77806" y="14207"/>
                </a:lnTo>
                <a:lnTo>
                  <a:pt x="85208" y="12195"/>
                </a:lnTo>
                <a:lnTo>
                  <a:pt x="92048" y="10855"/>
                </a:lnTo>
                <a:lnTo>
                  <a:pt x="98513" y="9961"/>
                </a:lnTo>
                <a:lnTo>
                  <a:pt x="105680" y="8412"/>
                </a:lnTo>
                <a:lnTo>
                  <a:pt x="113316" y="6427"/>
                </a:lnTo>
                <a:lnTo>
                  <a:pt x="121264" y="4152"/>
                </a:lnTo>
                <a:lnTo>
                  <a:pt x="129420" y="2634"/>
                </a:lnTo>
                <a:lnTo>
                  <a:pt x="137715" y="1623"/>
                </a:lnTo>
                <a:lnTo>
                  <a:pt x="146103" y="948"/>
                </a:lnTo>
                <a:lnTo>
                  <a:pt x="153599" y="499"/>
                </a:lnTo>
                <a:lnTo>
                  <a:pt x="167009" y="0"/>
                </a:lnTo>
                <a:lnTo>
                  <a:pt x="173252" y="819"/>
                </a:lnTo>
                <a:lnTo>
                  <a:pt x="179319" y="2318"/>
                </a:lnTo>
                <a:lnTo>
                  <a:pt x="185268" y="4269"/>
                </a:lnTo>
                <a:lnTo>
                  <a:pt x="190187" y="5570"/>
                </a:lnTo>
                <a:lnTo>
                  <a:pt x="198193" y="7016"/>
                </a:lnTo>
                <a:lnTo>
                  <a:pt x="201661" y="9306"/>
                </a:lnTo>
                <a:lnTo>
                  <a:pt x="208055" y="16932"/>
                </a:lnTo>
                <a:lnTo>
                  <a:pt x="211532" y="24130"/>
                </a:lnTo>
                <a:lnTo>
                  <a:pt x="213076" y="31458"/>
                </a:lnTo>
                <a:lnTo>
                  <a:pt x="213763" y="41064"/>
                </a:lnTo>
                <a:lnTo>
                  <a:pt x="214069" y="51683"/>
                </a:lnTo>
                <a:lnTo>
                  <a:pt x="214150" y="57182"/>
                </a:lnTo>
                <a:lnTo>
                  <a:pt x="212299" y="62753"/>
                </a:lnTo>
                <a:lnTo>
                  <a:pt x="209160" y="68372"/>
                </a:lnTo>
                <a:lnTo>
                  <a:pt x="205163" y="74023"/>
                </a:lnTo>
                <a:lnTo>
                  <a:pt x="200593" y="79696"/>
                </a:lnTo>
                <a:lnTo>
                  <a:pt x="195641" y="85382"/>
                </a:lnTo>
                <a:lnTo>
                  <a:pt x="190435" y="91078"/>
                </a:lnTo>
                <a:lnTo>
                  <a:pt x="179571" y="102487"/>
                </a:lnTo>
                <a:lnTo>
                  <a:pt x="139991" y="142476"/>
                </a:lnTo>
                <a:lnTo>
                  <a:pt x="134285" y="147238"/>
                </a:lnTo>
                <a:lnTo>
                  <a:pt x="128576" y="151365"/>
                </a:lnTo>
                <a:lnTo>
                  <a:pt x="122864" y="155070"/>
                </a:lnTo>
                <a:lnTo>
                  <a:pt x="118105" y="158492"/>
                </a:lnTo>
                <a:lnTo>
                  <a:pt x="110277" y="164834"/>
                </a:lnTo>
                <a:lnTo>
                  <a:pt x="105064" y="169208"/>
                </a:lnTo>
                <a:lnTo>
                  <a:pt x="103381" y="169822"/>
                </a:lnTo>
                <a:lnTo>
                  <a:pt x="94913" y="170978"/>
                </a:lnTo>
                <a:lnTo>
                  <a:pt x="94419" y="171036"/>
                </a:lnTo>
                <a:lnTo>
                  <a:pt x="101689" y="171049"/>
                </a:lnTo>
                <a:lnTo>
                  <a:pt x="107071" y="166499"/>
                </a:lnTo>
                <a:lnTo>
                  <a:pt x="110433" y="165158"/>
                </a:lnTo>
                <a:lnTo>
                  <a:pt x="114580" y="164265"/>
                </a:lnTo>
                <a:lnTo>
                  <a:pt x="119249" y="163669"/>
                </a:lnTo>
                <a:lnTo>
                  <a:pt x="124267" y="162319"/>
                </a:lnTo>
                <a:lnTo>
                  <a:pt x="129517" y="160467"/>
                </a:lnTo>
                <a:lnTo>
                  <a:pt x="134922" y="158280"/>
                </a:lnTo>
                <a:lnTo>
                  <a:pt x="141383" y="156822"/>
                </a:lnTo>
                <a:lnTo>
                  <a:pt x="148548" y="155849"/>
                </a:lnTo>
                <a:lnTo>
                  <a:pt x="156182" y="155202"/>
                </a:lnTo>
                <a:lnTo>
                  <a:pt x="163176" y="154770"/>
                </a:lnTo>
                <a:lnTo>
                  <a:pt x="176028" y="154289"/>
                </a:lnTo>
                <a:lnTo>
                  <a:pt x="183074" y="155114"/>
                </a:lnTo>
                <a:lnTo>
                  <a:pt x="190630" y="156616"/>
                </a:lnTo>
                <a:lnTo>
                  <a:pt x="198524" y="158570"/>
                </a:lnTo>
                <a:lnTo>
                  <a:pt x="205692" y="160825"/>
                </a:lnTo>
                <a:lnTo>
                  <a:pt x="212376" y="163281"/>
                </a:lnTo>
                <a:lnTo>
                  <a:pt x="218736" y="165871"/>
                </a:lnTo>
                <a:lnTo>
                  <a:pt x="224882" y="168550"/>
                </a:lnTo>
                <a:lnTo>
                  <a:pt x="236791" y="174066"/>
                </a:lnTo>
                <a:lnTo>
                  <a:pt x="254204" y="182527"/>
                </a:lnTo>
                <a:lnTo>
                  <a:pt x="259004" y="186321"/>
                </a:lnTo>
                <a:lnTo>
                  <a:pt x="266879" y="195617"/>
                </a:lnTo>
                <a:lnTo>
                  <a:pt x="269359" y="200764"/>
                </a:lnTo>
                <a:lnTo>
                  <a:pt x="271012" y="206099"/>
                </a:lnTo>
                <a:lnTo>
                  <a:pt x="272115" y="211561"/>
                </a:lnTo>
                <a:lnTo>
                  <a:pt x="272850" y="217108"/>
                </a:lnTo>
                <a:lnTo>
                  <a:pt x="273340" y="222710"/>
                </a:lnTo>
                <a:lnTo>
                  <a:pt x="273667" y="228350"/>
                </a:lnTo>
                <a:lnTo>
                  <a:pt x="272932" y="234015"/>
                </a:lnTo>
                <a:lnTo>
                  <a:pt x="271490" y="239697"/>
                </a:lnTo>
                <a:lnTo>
                  <a:pt x="269575" y="245389"/>
                </a:lnTo>
                <a:lnTo>
                  <a:pt x="267347" y="251090"/>
                </a:lnTo>
                <a:lnTo>
                  <a:pt x="264909" y="256795"/>
                </a:lnTo>
                <a:lnTo>
                  <a:pt x="262331" y="262503"/>
                </a:lnTo>
                <a:lnTo>
                  <a:pt x="258707" y="268214"/>
                </a:lnTo>
                <a:lnTo>
                  <a:pt x="254387" y="273926"/>
                </a:lnTo>
                <a:lnTo>
                  <a:pt x="249601" y="279639"/>
                </a:lnTo>
                <a:lnTo>
                  <a:pt x="244506" y="284400"/>
                </a:lnTo>
                <a:lnTo>
                  <a:pt x="239204" y="288527"/>
                </a:lnTo>
                <a:lnTo>
                  <a:pt x="212456" y="306545"/>
                </a:lnTo>
                <a:lnTo>
                  <a:pt x="205455" y="309958"/>
                </a:lnTo>
                <a:lnTo>
                  <a:pt x="198883" y="312233"/>
                </a:lnTo>
                <a:lnTo>
                  <a:pt x="192596" y="313749"/>
                </a:lnTo>
                <a:lnTo>
                  <a:pt x="185547" y="315713"/>
                </a:lnTo>
                <a:lnTo>
                  <a:pt x="170096" y="320435"/>
                </a:lnTo>
                <a:lnTo>
                  <a:pt x="161974" y="322075"/>
                </a:lnTo>
                <a:lnTo>
                  <a:pt x="153703" y="323169"/>
                </a:lnTo>
                <a:lnTo>
                  <a:pt x="145331" y="323898"/>
                </a:lnTo>
                <a:lnTo>
                  <a:pt x="137845" y="324383"/>
                </a:lnTo>
                <a:lnTo>
                  <a:pt x="124447" y="324923"/>
                </a:lnTo>
                <a:lnTo>
                  <a:pt x="101644" y="325227"/>
                </a:lnTo>
                <a:lnTo>
                  <a:pt x="94433" y="324317"/>
                </a:lnTo>
                <a:lnTo>
                  <a:pt x="87720" y="322758"/>
                </a:lnTo>
                <a:lnTo>
                  <a:pt x="81340" y="320766"/>
                </a:lnTo>
                <a:lnTo>
                  <a:pt x="75182" y="319439"/>
                </a:lnTo>
                <a:lnTo>
                  <a:pt x="69171" y="318553"/>
                </a:lnTo>
                <a:lnTo>
                  <a:pt x="63259" y="317963"/>
                </a:lnTo>
                <a:lnTo>
                  <a:pt x="57413" y="316617"/>
                </a:lnTo>
                <a:lnTo>
                  <a:pt x="51610" y="314767"/>
                </a:lnTo>
                <a:lnTo>
                  <a:pt x="45837" y="312582"/>
                </a:lnTo>
                <a:lnTo>
                  <a:pt x="41036" y="311124"/>
                </a:lnTo>
                <a:lnTo>
                  <a:pt x="33161" y="309505"/>
                </a:lnTo>
                <a:lnTo>
                  <a:pt x="26486" y="306246"/>
                </a:lnTo>
                <a:lnTo>
                  <a:pt x="23373" y="304043"/>
                </a:lnTo>
                <a:lnTo>
                  <a:pt x="17373" y="301595"/>
                </a:lnTo>
                <a:lnTo>
                  <a:pt x="11531" y="300508"/>
                </a:lnTo>
                <a:lnTo>
                  <a:pt x="3840" y="299896"/>
                </a:lnTo>
                <a:lnTo>
                  <a:pt x="0" y="2996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SMARTPenAnnotation1275"/>
          <p:cNvSpPr/>
          <p:nvPr/>
        </p:nvSpPr>
        <p:spPr>
          <a:xfrm>
            <a:off x="8112442" y="4509135"/>
            <a:ext cx="531496" cy="17143"/>
          </a:xfrm>
          <a:custGeom>
            <a:avLst/>
            <a:gdLst/>
            <a:ahLst/>
            <a:cxnLst/>
            <a:rect l="0" t="0" r="0" b="0"/>
            <a:pathLst>
              <a:path w="531496" h="1714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5600" y="7381"/>
                </a:lnTo>
                <a:lnTo>
                  <a:pt x="17067" y="7778"/>
                </a:lnTo>
                <a:lnTo>
                  <a:pt x="21239" y="8219"/>
                </a:lnTo>
                <a:lnTo>
                  <a:pt x="23684" y="9289"/>
                </a:lnTo>
                <a:lnTo>
                  <a:pt x="26267" y="10955"/>
                </a:lnTo>
                <a:lnTo>
                  <a:pt x="28942" y="13018"/>
                </a:lnTo>
                <a:lnTo>
                  <a:pt x="32629" y="14394"/>
                </a:lnTo>
                <a:lnTo>
                  <a:pt x="36993" y="15311"/>
                </a:lnTo>
                <a:lnTo>
                  <a:pt x="41806" y="15922"/>
                </a:lnTo>
                <a:lnTo>
                  <a:pt x="46921" y="16329"/>
                </a:lnTo>
                <a:lnTo>
                  <a:pt x="57684" y="16782"/>
                </a:lnTo>
                <a:lnTo>
                  <a:pt x="74454" y="17037"/>
                </a:lnTo>
                <a:lnTo>
                  <a:pt x="145885" y="17142"/>
                </a:lnTo>
                <a:lnTo>
                  <a:pt x="154406" y="16190"/>
                </a:lnTo>
                <a:lnTo>
                  <a:pt x="162945" y="14603"/>
                </a:lnTo>
                <a:lnTo>
                  <a:pt x="171495" y="12593"/>
                </a:lnTo>
                <a:lnTo>
                  <a:pt x="180053" y="11253"/>
                </a:lnTo>
                <a:lnTo>
                  <a:pt x="188615" y="10360"/>
                </a:lnTo>
                <a:lnTo>
                  <a:pt x="197181" y="9763"/>
                </a:lnTo>
                <a:lnTo>
                  <a:pt x="206702" y="9366"/>
                </a:lnTo>
                <a:lnTo>
                  <a:pt x="227440" y="8925"/>
                </a:lnTo>
                <a:lnTo>
                  <a:pt x="255984" y="8677"/>
                </a:lnTo>
                <a:lnTo>
                  <a:pt x="265907" y="7690"/>
                </a:lnTo>
                <a:lnTo>
                  <a:pt x="276332" y="6078"/>
                </a:lnTo>
                <a:lnTo>
                  <a:pt x="287091" y="4053"/>
                </a:lnTo>
                <a:lnTo>
                  <a:pt x="297121" y="2702"/>
                </a:lnTo>
                <a:lnTo>
                  <a:pt x="306666" y="1801"/>
                </a:lnTo>
                <a:lnTo>
                  <a:pt x="315887" y="1200"/>
                </a:lnTo>
                <a:lnTo>
                  <a:pt x="325844" y="800"/>
                </a:lnTo>
                <a:lnTo>
                  <a:pt x="357108" y="237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SMARTPenAnnotation1276"/>
          <p:cNvSpPr/>
          <p:nvPr/>
        </p:nvSpPr>
        <p:spPr>
          <a:xfrm>
            <a:off x="8335432" y="4346257"/>
            <a:ext cx="25613" cy="393097"/>
          </a:xfrm>
          <a:custGeom>
            <a:avLst/>
            <a:gdLst/>
            <a:ahLst/>
            <a:cxnLst/>
            <a:rect l="0" t="0" r="0" b="0"/>
            <a:pathLst>
              <a:path w="25613" h="393097">
                <a:moveTo>
                  <a:pt x="25612" y="0"/>
                </a:moveTo>
                <a:lnTo>
                  <a:pt x="8925" y="0"/>
                </a:lnTo>
                <a:lnTo>
                  <a:pt x="8528" y="9325"/>
                </a:lnTo>
                <a:lnTo>
                  <a:pt x="8468" y="53644"/>
                </a:lnTo>
                <a:lnTo>
                  <a:pt x="7516" y="60527"/>
                </a:lnTo>
                <a:lnTo>
                  <a:pt x="5928" y="67022"/>
                </a:lnTo>
                <a:lnTo>
                  <a:pt x="3917" y="73256"/>
                </a:lnTo>
                <a:lnTo>
                  <a:pt x="2576" y="79318"/>
                </a:lnTo>
                <a:lnTo>
                  <a:pt x="1683" y="85263"/>
                </a:lnTo>
                <a:lnTo>
                  <a:pt x="1087" y="91132"/>
                </a:lnTo>
                <a:lnTo>
                  <a:pt x="689" y="97903"/>
                </a:lnTo>
                <a:lnTo>
                  <a:pt x="249" y="113045"/>
                </a:lnTo>
                <a:lnTo>
                  <a:pt x="0" y="137635"/>
                </a:lnTo>
                <a:lnTo>
                  <a:pt x="918" y="146049"/>
                </a:lnTo>
                <a:lnTo>
                  <a:pt x="2482" y="154516"/>
                </a:lnTo>
                <a:lnTo>
                  <a:pt x="4477" y="163018"/>
                </a:lnTo>
                <a:lnTo>
                  <a:pt x="5807" y="171544"/>
                </a:lnTo>
                <a:lnTo>
                  <a:pt x="6694" y="180085"/>
                </a:lnTo>
                <a:lnTo>
                  <a:pt x="7285" y="188637"/>
                </a:lnTo>
                <a:lnTo>
                  <a:pt x="8632" y="197195"/>
                </a:lnTo>
                <a:lnTo>
                  <a:pt x="10482" y="205759"/>
                </a:lnTo>
                <a:lnTo>
                  <a:pt x="12668" y="214325"/>
                </a:lnTo>
                <a:lnTo>
                  <a:pt x="14125" y="222893"/>
                </a:lnTo>
                <a:lnTo>
                  <a:pt x="15097" y="231463"/>
                </a:lnTo>
                <a:lnTo>
                  <a:pt x="15745" y="240034"/>
                </a:lnTo>
                <a:lnTo>
                  <a:pt x="16176" y="247652"/>
                </a:lnTo>
                <a:lnTo>
                  <a:pt x="16656" y="261198"/>
                </a:lnTo>
                <a:lnTo>
                  <a:pt x="17737" y="268430"/>
                </a:lnTo>
                <a:lnTo>
                  <a:pt x="19409" y="276108"/>
                </a:lnTo>
                <a:lnTo>
                  <a:pt x="21477" y="284085"/>
                </a:lnTo>
                <a:lnTo>
                  <a:pt x="22855" y="291307"/>
                </a:lnTo>
                <a:lnTo>
                  <a:pt x="23775" y="298027"/>
                </a:lnTo>
                <a:lnTo>
                  <a:pt x="24387" y="304413"/>
                </a:lnTo>
                <a:lnTo>
                  <a:pt x="24795" y="311526"/>
                </a:lnTo>
                <a:lnTo>
                  <a:pt x="25249" y="327052"/>
                </a:lnTo>
                <a:lnTo>
                  <a:pt x="25542" y="347566"/>
                </a:lnTo>
                <a:lnTo>
                  <a:pt x="25612" y="393096"/>
                </a:lnTo>
                <a:lnTo>
                  <a:pt x="25612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SMARTPenAnnotation1277"/>
          <p:cNvSpPr/>
          <p:nvPr/>
        </p:nvSpPr>
        <p:spPr>
          <a:xfrm>
            <a:off x="5926458" y="5126354"/>
            <a:ext cx="351470" cy="265749"/>
          </a:xfrm>
          <a:custGeom>
            <a:avLst/>
            <a:gdLst/>
            <a:ahLst/>
            <a:cxnLst/>
            <a:rect l="0" t="0" r="0" b="0"/>
            <a:pathLst>
              <a:path w="351470" h="265749">
                <a:moveTo>
                  <a:pt x="60004" y="0"/>
                </a:moveTo>
                <a:lnTo>
                  <a:pt x="46985" y="0"/>
                </a:lnTo>
                <a:lnTo>
                  <a:pt x="45610" y="953"/>
                </a:lnTo>
                <a:lnTo>
                  <a:pt x="44693" y="2541"/>
                </a:lnTo>
                <a:lnTo>
                  <a:pt x="43221" y="7382"/>
                </a:lnTo>
                <a:lnTo>
                  <a:pt x="42931" y="15182"/>
                </a:lnTo>
                <a:lnTo>
                  <a:pt x="42860" y="65882"/>
                </a:lnTo>
                <a:lnTo>
                  <a:pt x="41907" y="72497"/>
                </a:lnTo>
                <a:lnTo>
                  <a:pt x="40319" y="79764"/>
                </a:lnTo>
                <a:lnTo>
                  <a:pt x="38308" y="87466"/>
                </a:lnTo>
                <a:lnTo>
                  <a:pt x="36968" y="94506"/>
                </a:lnTo>
                <a:lnTo>
                  <a:pt x="36074" y="101104"/>
                </a:lnTo>
                <a:lnTo>
                  <a:pt x="35478" y="107408"/>
                </a:lnTo>
                <a:lnTo>
                  <a:pt x="34128" y="114468"/>
                </a:lnTo>
                <a:lnTo>
                  <a:pt x="32276" y="122032"/>
                </a:lnTo>
                <a:lnTo>
                  <a:pt x="30089" y="129933"/>
                </a:lnTo>
                <a:lnTo>
                  <a:pt x="27678" y="137104"/>
                </a:lnTo>
                <a:lnTo>
                  <a:pt x="25119" y="143791"/>
                </a:lnTo>
                <a:lnTo>
                  <a:pt x="22459" y="150153"/>
                </a:lnTo>
                <a:lnTo>
                  <a:pt x="20687" y="156299"/>
                </a:lnTo>
                <a:lnTo>
                  <a:pt x="19505" y="162303"/>
                </a:lnTo>
                <a:lnTo>
                  <a:pt x="18717" y="168209"/>
                </a:lnTo>
                <a:lnTo>
                  <a:pt x="17239" y="174052"/>
                </a:lnTo>
                <a:lnTo>
                  <a:pt x="15302" y="179853"/>
                </a:lnTo>
                <a:lnTo>
                  <a:pt x="13058" y="185624"/>
                </a:lnTo>
                <a:lnTo>
                  <a:pt x="10609" y="191377"/>
                </a:lnTo>
                <a:lnTo>
                  <a:pt x="5348" y="202849"/>
                </a:lnTo>
                <a:lnTo>
                  <a:pt x="3564" y="207623"/>
                </a:lnTo>
                <a:lnTo>
                  <a:pt x="1582" y="215468"/>
                </a:lnTo>
                <a:lnTo>
                  <a:pt x="701" y="222128"/>
                </a:lnTo>
                <a:lnTo>
                  <a:pt x="136" y="229615"/>
                </a:lnTo>
                <a:lnTo>
                  <a:pt x="24" y="236986"/>
                </a:lnTo>
                <a:lnTo>
                  <a:pt x="0" y="239630"/>
                </a:lnTo>
                <a:lnTo>
                  <a:pt x="4548" y="244463"/>
                </a:lnTo>
                <a:lnTo>
                  <a:pt x="6841" y="245842"/>
                </a:lnTo>
                <a:lnTo>
                  <a:pt x="15597" y="248240"/>
                </a:lnTo>
                <a:lnTo>
                  <a:pt x="24633" y="248531"/>
                </a:lnTo>
                <a:lnTo>
                  <a:pt x="91806" y="248603"/>
                </a:lnTo>
                <a:lnTo>
                  <a:pt x="97398" y="247650"/>
                </a:lnTo>
                <a:lnTo>
                  <a:pt x="103031" y="246063"/>
                </a:lnTo>
                <a:lnTo>
                  <a:pt x="108691" y="244052"/>
                </a:lnTo>
                <a:lnTo>
                  <a:pt x="115322" y="242712"/>
                </a:lnTo>
                <a:lnTo>
                  <a:pt x="122601" y="241818"/>
                </a:lnTo>
                <a:lnTo>
                  <a:pt x="130309" y="241222"/>
                </a:lnTo>
                <a:lnTo>
                  <a:pt x="137355" y="239873"/>
                </a:lnTo>
                <a:lnTo>
                  <a:pt x="143956" y="238020"/>
                </a:lnTo>
                <a:lnTo>
                  <a:pt x="150262" y="235833"/>
                </a:lnTo>
                <a:lnTo>
                  <a:pt x="156371" y="234374"/>
                </a:lnTo>
                <a:lnTo>
                  <a:pt x="162349" y="233402"/>
                </a:lnTo>
                <a:lnTo>
                  <a:pt x="168239" y="232755"/>
                </a:lnTo>
                <a:lnTo>
                  <a:pt x="174070" y="232322"/>
                </a:lnTo>
                <a:lnTo>
                  <a:pt x="179864" y="232034"/>
                </a:lnTo>
                <a:lnTo>
                  <a:pt x="185630" y="231842"/>
                </a:lnTo>
                <a:lnTo>
                  <a:pt x="214465" y="231534"/>
                </a:lnTo>
                <a:lnTo>
                  <a:pt x="275449" y="231459"/>
                </a:lnTo>
                <a:lnTo>
                  <a:pt x="284663" y="233998"/>
                </a:lnTo>
                <a:lnTo>
                  <a:pt x="294154" y="237350"/>
                </a:lnTo>
                <a:lnTo>
                  <a:pt x="301549" y="238839"/>
                </a:lnTo>
                <a:lnTo>
                  <a:pt x="308010" y="242041"/>
                </a:lnTo>
                <a:lnTo>
                  <a:pt x="311066" y="244229"/>
                </a:lnTo>
                <a:lnTo>
                  <a:pt x="317002" y="246659"/>
                </a:lnTo>
                <a:lnTo>
                  <a:pt x="319919" y="247307"/>
                </a:lnTo>
                <a:lnTo>
                  <a:pt x="325699" y="250567"/>
                </a:lnTo>
                <a:lnTo>
                  <a:pt x="334141" y="257258"/>
                </a:lnTo>
                <a:lnTo>
                  <a:pt x="338370" y="261340"/>
                </a:lnTo>
                <a:lnTo>
                  <a:pt x="340831" y="262809"/>
                </a:lnTo>
                <a:lnTo>
                  <a:pt x="351469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SMARTPenAnnotation1278"/>
          <p:cNvSpPr/>
          <p:nvPr/>
        </p:nvSpPr>
        <p:spPr>
          <a:xfrm>
            <a:off x="6200775" y="5186362"/>
            <a:ext cx="8573" cy="428616"/>
          </a:xfrm>
          <a:custGeom>
            <a:avLst/>
            <a:gdLst/>
            <a:ahLst/>
            <a:cxnLst/>
            <a:rect l="0" t="0" r="0" b="0"/>
            <a:pathLst>
              <a:path w="8573" h="428616">
                <a:moveTo>
                  <a:pt x="8572" y="0"/>
                </a:moveTo>
                <a:lnTo>
                  <a:pt x="31" y="0"/>
                </a:lnTo>
                <a:lnTo>
                  <a:pt x="0" y="346804"/>
                </a:lnTo>
                <a:lnTo>
                  <a:pt x="952" y="353123"/>
                </a:lnTo>
                <a:lnTo>
                  <a:pt x="2540" y="359240"/>
                </a:lnTo>
                <a:lnTo>
                  <a:pt x="4550" y="365224"/>
                </a:lnTo>
                <a:lnTo>
                  <a:pt x="5891" y="371118"/>
                </a:lnTo>
                <a:lnTo>
                  <a:pt x="6785" y="376952"/>
                </a:lnTo>
                <a:lnTo>
                  <a:pt x="7380" y="382746"/>
                </a:lnTo>
                <a:lnTo>
                  <a:pt x="7778" y="388514"/>
                </a:lnTo>
                <a:lnTo>
                  <a:pt x="8042" y="394264"/>
                </a:lnTo>
                <a:lnTo>
                  <a:pt x="8415" y="408920"/>
                </a:lnTo>
                <a:lnTo>
                  <a:pt x="8572" y="428615"/>
                </a:lnTo>
                <a:lnTo>
                  <a:pt x="8572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SMARTPenAnnotation1279"/>
          <p:cNvSpPr/>
          <p:nvPr/>
        </p:nvSpPr>
        <p:spPr>
          <a:xfrm>
            <a:off x="8052789" y="5323523"/>
            <a:ext cx="642431" cy="42509"/>
          </a:xfrm>
          <a:custGeom>
            <a:avLst/>
            <a:gdLst/>
            <a:ahLst/>
            <a:cxnLst/>
            <a:rect l="0" t="0" r="0" b="0"/>
            <a:pathLst>
              <a:path w="642431" h="42509">
                <a:moveTo>
                  <a:pt x="8218" y="34289"/>
                </a:moveTo>
                <a:lnTo>
                  <a:pt x="0" y="34289"/>
                </a:lnTo>
                <a:lnTo>
                  <a:pt x="7057" y="34289"/>
                </a:lnTo>
                <a:lnTo>
                  <a:pt x="9349" y="35242"/>
                </a:lnTo>
                <a:lnTo>
                  <a:pt x="16976" y="38840"/>
                </a:lnTo>
                <a:lnTo>
                  <a:pt x="20724" y="40181"/>
                </a:lnTo>
                <a:lnTo>
                  <a:pt x="24176" y="41074"/>
                </a:lnTo>
                <a:lnTo>
                  <a:pt x="38663" y="42332"/>
                </a:lnTo>
                <a:lnTo>
                  <a:pt x="45660" y="42508"/>
                </a:lnTo>
                <a:lnTo>
                  <a:pt x="52230" y="41674"/>
                </a:lnTo>
                <a:lnTo>
                  <a:pt x="58515" y="40165"/>
                </a:lnTo>
                <a:lnTo>
                  <a:pt x="64608" y="38206"/>
                </a:lnTo>
                <a:lnTo>
                  <a:pt x="72481" y="36900"/>
                </a:lnTo>
                <a:lnTo>
                  <a:pt x="81540" y="36030"/>
                </a:lnTo>
                <a:lnTo>
                  <a:pt x="100813" y="35063"/>
                </a:lnTo>
                <a:lnTo>
                  <a:pt x="118904" y="34633"/>
                </a:lnTo>
                <a:lnTo>
                  <a:pt x="128681" y="33566"/>
                </a:lnTo>
                <a:lnTo>
                  <a:pt x="139010" y="31902"/>
                </a:lnTo>
                <a:lnTo>
                  <a:pt x="149705" y="29840"/>
                </a:lnTo>
                <a:lnTo>
                  <a:pt x="160645" y="28466"/>
                </a:lnTo>
                <a:lnTo>
                  <a:pt x="171749" y="27549"/>
                </a:lnTo>
                <a:lnTo>
                  <a:pt x="182961" y="26938"/>
                </a:lnTo>
                <a:lnTo>
                  <a:pt x="195199" y="25579"/>
                </a:lnTo>
                <a:lnTo>
                  <a:pt x="208119" y="23720"/>
                </a:lnTo>
                <a:lnTo>
                  <a:pt x="221495" y="21528"/>
                </a:lnTo>
                <a:lnTo>
                  <a:pt x="235176" y="20066"/>
                </a:lnTo>
                <a:lnTo>
                  <a:pt x="249058" y="19093"/>
                </a:lnTo>
                <a:lnTo>
                  <a:pt x="263077" y="18443"/>
                </a:lnTo>
                <a:lnTo>
                  <a:pt x="277183" y="17058"/>
                </a:lnTo>
                <a:lnTo>
                  <a:pt x="291352" y="15182"/>
                </a:lnTo>
                <a:lnTo>
                  <a:pt x="305558" y="12978"/>
                </a:lnTo>
                <a:lnTo>
                  <a:pt x="319792" y="11509"/>
                </a:lnTo>
                <a:lnTo>
                  <a:pt x="334044" y="10530"/>
                </a:lnTo>
                <a:lnTo>
                  <a:pt x="348309" y="9877"/>
                </a:lnTo>
                <a:lnTo>
                  <a:pt x="362580" y="8489"/>
                </a:lnTo>
                <a:lnTo>
                  <a:pt x="376856" y="6612"/>
                </a:lnTo>
                <a:lnTo>
                  <a:pt x="391138" y="4408"/>
                </a:lnTo>
                <a:lnTo>
                  <a:pt x="405421" y="2938"/>
                </a:lnTo>
                <a:lnTo>
                  <a:pt x="419704" y="1958"/>
                </a:lnTo>
                <a:lnTo>
                  <a:pt x="447323" y="870"/>
                </a:lnTo>
                <a:lnTo>
                  <a:pt x="484293" y="257"/>
                </a:lnTo>
                <a:lnTo>
                  <a:pt x="617867" y="0"/>
                </a:lnTo>
                <a:lnTo>
                  <a:pt x="621343" y="952"/>
                </a:lnTo>
                <a:lnTo>
                  <a:pt x="624613" y="2539"/>
                </a:lnTo>
                <a:lnTo>
                  <a:pt x="627746" y="4550"/>
                </a:lnTo>
                <a:lnTo>
                  <a:pt x="630787" y="5891"/>
                </a:lnTo>
                <a:lnTo>
                  <a:pt x="633767" y="6784"/>
                </a:lnTo>
                <a:lnTo>
                  <a:pt x="642430" y="8541"/>
                </a:lnTo>
                <a:lnTo>
                  <a:pt x="634011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SMARTPenAnnotation1280"/>
          <p:cNvSpPr/>
          <p:nvPr/>
        </p:nvSpPr>
        <p:spPr>
          <a:xfrm>
            <a:off x="2798253" y="1808807"/>
            <a:ext cx="1606234" cy="711496"/>
          </a:xfrm>
          <a:custGeom>
            <a:avLst/>
            <a:gdLst/>
            <a:ahLst/>
            <a:cxnLst/>
            <a:rect l="0" t="0" r="0" b="0"/>
            <a:pathLst>
              <a:path w="1606234" h="711496">
                <a:moveTo>
                  <a:pt x="1447992" y="188585"/>
                </a:moveTo>
                <a:lnTo>
                  <a:pt x="1428679" y="169273"/>
                </a:lnTo>
                <a:lnTo>
                  <a:pt x="1425591" y="167137"/>
                </a:lnTo>
                <a:lnTo>
                  <a:pt x="1415742" y="162228"/>
                </a:lnTo>
                <a:lnTo>
                  <a:pt x="1395831" y="144467"/>
                </a:lnTo>
                <a:lnTo>
                  <a:pt x="1384804" y="134687"/>
                </a:lnTo>
                <a:lnTo>
                  <a:pt x="1351958" y="113025"/>
                </a:lnTo>
                <a:lnTo>
                  <a:pt x="1303818" y="94874"/>
                </a:lnTo>
                <a:lnTo>
                  <a:pt x="1252758" y="79125"/>
                </a:lnTo>
                <a:lnTo>
                  <a:pt x="1219118" y="66512"/>
                </a:lnTo>
                <a:lnTo>
                  <a:pt x="1185973" y="60023"/>
                </a:lnTo>
                <a:lnTo>
                  <a:pt x="1156679" y="48787"/>
                </a:lnTo>
                <a:lnTo>
                  <a:pt x="1113130" y="41485"/>
                </a:lnTo>
                <a:lnTo>
                  <a:pt x="1067838" y="31152"/>
                </a:lnTo>
                <a:lnTo>
                  <a:pt x="1022203" y="20892"/>
                </a:lnTo>
                <a:lnTo>
                  <a:pt x="976500" y="15337"/>
                </a:lnTo>
                <a:lnTo>
                  <a:pt x="939673" y="10570"/>
                </a:lnTo>
                <a:lnTo>
                  <a:pt x="901139" y="6617"/>
                </a:lnTo>
                <a:lnTo>
                  <a:pt x="863051" y="1954"/>
                </a:lnTo>
                <a:lnTo>
                  <a:pt x="824143" y="572"/>
                </a:lnTo>
                <a:lnTo>
                  <a:pt x="758462" y="67"/>
                </a:lnTo>
                <a:lnTo>
                  <a:pt x="692333" y="0"/>
                </a:lnTo>
                <a:lnTo>
                  <a:pt x="644393" y="6836"/>
                </a:lnTo>
                <a:lnTo>
                  <a:pt x="575993" y="20142"/>
                </a:lnTo>
                <a:lnTo>
                  <a:pt x="533455" y="24058"/>
                </a:lnTo>
                <a:lnTo>
                  <a:pt x="490689" y="34321"/>
                </a:lnTo>
                <a:lnTo>
                  <a:pt x="452405" y="44875"/>
                </a:lnTo>
                <a:lnTo>
                  <a:pt x="405336" y="57928"/>
                </a:lnTo>
                <a:lnTo>
                  <a:pt x="359350" y="75323"/>
                </a:lnTo>
                <a:lnTo>
                  <a:pt x="313577" y="92764"/>
                </a:lnTo>
                <a:lnTo>
                  <a:pt x="273738" y="114554"/>
                </a:lnTo>
                <a:lnTo>
                  <a:pt x="242285" y="131513"/>
                </a:lnTo>
                <a:lnTo>
                  <a:pt x="213493" y="149556"/>
                </a:lnTo>
                <a:lnTo>
                  <a:pt x="154417" y="190650"/>
                </a:lnTo>
                <a:lnTo>
                  <a:pt x="129038" y="208353"/>
                </a:lnTo>
                <a:lnTo>
                  <a:pt x="109029" y="225663"/>
                </a:lnTo>
                <a:lnTo>
                  <a:pt x="91036" y="243809"/>
                </a:lnTo>
                <a:lnTo>
                  <a:pt x="73640" y="265908"/>
                </a:lnTo>
                <a:lnTo>
                  <a:pt x="57373" y="285896"/>
                </a:lnTo>
                <a:lnTo>
                  <a:pt x="49524" y="301367"/>
                </a:lnTo>
                <a:lnTo>
                  <a:pt x="35199" y="321591"/>
                </a:lnTo>
                <a:lnTo>
                  <a:pt x="23440" y="339648"/>
                </a:lnTo>
                <a:lnTo>
                  <a:pt x="19520" y="353832"/>
                </a:lnTo>
                <a:lnTo>
                  <a:pt x="18475" y="361615"/>
                </a:lnTo>
                <a:lnTo>
                  <a:pt x="15873" y="368708"/>
                </a:lnTo>
                <a:lnTo>
                  <a:pt x="5014" y="388746"/>
                </a:lnTo>
                <a:lnTo>
                  <a:pt x="1806" y="404228"/>
                </a:lnTo>
                <a:lnTo>
                  <a:pt x="0" y="424458"/>
                </a:lnTo>
                <a:lnTo>
                  <a:pt x="2117" y="439150"/>
                </a:lnTo>
                <a:lnTo>
                  <a:pt x="8664" y="460947"/>
                </a:lnTo>
                <a:lnTo>
                  <a:pt x="16637" y="479470"/>
                </a:lnTo>
                <a:lnTo>
                  <a:pt x="25032" y="497023"/>
                </a:lnTo>
                <a:lnTo>
                  <a:pt x="31657" y="508549"/>
                </a:lnTo>
                <a:lnTo>
                  <a:pt x="46098" y="525747"/>
                </a:lnTo>
                <a:lnTo>
                  <a:pt x="62441" y="543861"/>
                </a:lnTo>
                <a:lnTo>
                  <a:pt x="79349" y="565949"/>
                </a:lnTo>
                <a:lnTo>
                  <a:pt x="97376" y="584983"/>
                </a:lnTo>
                <a:lnTo>
                  <a:pt x="120392" y="601735"/>
                </a:lnTo>
                <a:lnTo>
                  <a:pt x="156309" y="618951"/>
                </a:lnTo>
                <a:lnTo>
                  <a:pt x="199810" y="640414"/>
                </a:lnTo>
                <a:lnTo>
                  <a:pt x="246044" y="656154"/>
                </a:lnTo>
                <a:lnTo>
                  <a:pt x="285197" y="666426"/>
                </a:lnTo>
                <a:lnTo>
                  <a:pt x="322304" y="679206"/>
                </a:lnTo>
                <a:lnTo>
                  <a:pt x="362085" y="684792"/>
                </a:lnTo>
                <a:lnTo>
                  <a:pt x="399378" y="692056"/>
                </a:lnTo>
                <a:lnTo>
                  <a:pt x="468257" y="705865"/>
                </a:lnTo>
                <a:lnTo>
                  <a:pt x="506296" y="709836"/>
                </a:lnTo>
                <a:lnTo>
                  <a:pt x="546247" y="711012"/>
                </a:lnTo>
                <a:lnTo>
                  <a:pt x="669972" y="711495"/>
                </a:lnTo>
                <a:lnTo>
                  <a:pt x="715394" y="706953"/>
                </a:lnTo>
                <a:lnTo>
                  <a:pt x="763566" y="699575"/>
                </a:lnTo>
                <a:lnTo>
                  <a:pt x="857801" y="682888"/>
                </a:lnTo>
                <a:lnTo>
                  <a:pt x="891362" y="674658"/>
                </a:lnTo>
                <a:lnTo>
                  <a:pt x="925328" y="665603"/>
                </a:lnTo>
                <a:lnTo>
                  <a:pt x="959474" y="658403"/>
                </a:lnTo>
                <a:lnTo>
                  <a:pt x="1022070" y="640128"/>
                </a:lnTo>
                <a:lnTo>
                  <a:pt x="1069698" y="628551"/>
                </a:lnTo>
                <a:lnTo>
                  <a:pt x="1109739" y="614432"/>
                </a:lnTo>
                <a:lnTo>
                  <a:pt x="1151342" y="602840"/>
                </a:lnTo>
                <a:lnTo>
                  <a:pt x="1193831" y="587764"/>
                </a:lnTo>
                <a:lnTo>
                  <a:pt x="1235631" y="572185"/>
                </a:lnTo>
                <a:lnTo>
                  <a:pt x="1273522" y="560160"/>
                </a:lnTo>
                <a:lnTo>
                  <a:pt x="1313535" y="544955"/>
                </a:lnTo>
                <a:lnTo>
                  <a:pt x="1349944" y="527433"/>
                </a:lnTo>
                <a:lnTo>
                  <a:pt x="1384862" y="505519"/>
                </a:lnTo>
                <a:lnTo>
                  <a:pt x="1419338" y="486538"/>
                </a:lnTo>
                <a:lnTo>
                  <a:pt x="1476557" y="457292"/>
                </a:lnTo>
                <a:lnTo>
                  <a:pt x="1506303" y="435525"/>
                </a:lnTo>
                <a:lnTo>
                  <a:pt x="1533214" y="415528"/>
                </a:lnTo>
                <a:lnTo>
                  <a:pt x="1550638" y="400891"/>
                </a:lnTo>
                <a:lnTo>
                  <a:pt x="1566955" y="384861"/>
                </a:lnTo>
                <a:lnTo>
                  <a:pt x="1580556" y="368211"/>
                </a:lnTo>
                <a:lnTo>
                  <a:pt x="1594374" y="347323"/>
                </a:lnTo>
                <a:lnTo>
                  <a:pt x="1598775" y="329938"/>
                </a:lnTo>
                <a:lnTo>
                  <a:pt x="1601684" y="310464"/>
                </a:lnTo>
                <a:lnTo>
                  <a:pt x="1606152" y="292283"/>
                </a:lnTo>
                <a:lnTo>
                  <a:pt x="1606233" y="274678"/>
                </a:lnTo>
                <a:lnTo>
                  <a:pt x="1604046" y="256376"/>
                </a:lnTo>
                <a:lnTo>
                  <a:pt x="1603074" y="235542"/>
                </a:lnTo>
                <a:lnTo>
                  <a:pt x="1599957" y="225605"/>
                </a:lnTo>
                <a:lnTo>
                  <a:pt x="1588874" y="206943"/>
                </a:lnTo>
                <a:lnTo>
                  <a:pt x="1571120" y="180372"/>
                </a:lnTo>
                <a:lnTo>
                  <a:pt x="1554468" y="163027"/>
                </a:lnTo>
                <a:lnTo>
                  <a:pt x="1533414" y="146746"/>
                </a:lnTo>
                <a:lnTo>
                  <a:pt x="1495739" y="127823"/>
                </a:lnTo>
                <a:lnTo>
                  <a:pt x="1458117" y="115760"/>
                </a:lnTo>
                <a:lnTo>
                  <a:pt x="1411622" y="107105"/>
                </a:lnTo>
                <a:lnTo>
                  <a:pt x="1361650" y="104118"/>
                </a:lnTo>
                <a:lnTo>
                  <a:pt x="1311602" y="103233"/>
                </a:lnTo>
                <a:lnTo>
                  <a:pt x="1266186" y="103923"/>
                </a:lnTo>
                <a:lnTo>
                  <a:pt x="1224472" y="109737"/>
                </a:lnTo>
                <a:lnTo>
                  <a:pt x="1186353" y="120235"/>
                </a:lnTo>
                <a:lnTo>
                  <a:pt x="1165099" y="1285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SMARTPenAnnotation1281"/>
          <p:cNvSpPr/>
          <p:nvPr/>
        </p:nvSpPr>
        <p:spPr>
          <a:xfrm>
            <a:off x="4537871" y="4133447"/>
            <a:ext cx="1172886" cy="859753"/>
          </a:xfrm>
          <a:custGeom>
            <a:avLst/>
            <a:gdLst/>
            <a:ahLst/>
            <a:cxnLst/>
            <a:rect l="0" t="0" r="0" b="0"/>
            <a:pathLst>
              <a:path w="1172886" h="859753">
                <a:moveTo>
                  <a:pt x="1079974" y="144230"/>
                </a:moveTo>
                <a:lnTo>
                  <a:pt x="1051682" y="130560"/>
                </a:lnTo>
                <a:lnTo>
                  <a:pt x="1044222" y="128630"/>
                </a:lnTo>
                <a:lnTo>
                  <a:pt x="1035192" y="122692"/>
                </a:lnTo>
                <a:lnTo>
                  <a:pt x="1030117" y="118441"/>
                </a:lnTo>
                <a:lnTo>
                  <a:pt x="1009321" y="107908"/>
                </a:lnTo>
                <a:lnTo>
                  <a:pt x="995867" y="104274"/>
                </a:lnTo>
                <a:lnTo>
                  <a:pt x="967158" y="97391"/>
                </a:lnTo>
                <a:lnTo>
                  <a:pt x="939861" y="87812"/>
                </a:lnTo>
                <a:lnTo>
                  <a:pt x="905401" y="84931"/>
                </a:lnTo>
                <a:lnTo>
                  <a:pt x="875848" y="84433"/>
                </a:lnTo>
                <a:lnTo>
                  <a:pt x="840263" y="84264"/>
                </a:lnTo>
                <a:lnTo>
                  <a:pt x="809770" y="79684"/>
                </a:lnTo>
                <a:lnTo>
                  <a:pt x="781156" y="76846"/>
                </a:lnTo>
                <a:lnTo>
                  <a:pt x="750029" y="76004"/>
                </a:lnTo>
                <a:lnTo>
                  <a:pt x="626961" y="75653"/>
                </a:lnTo>
                <a:lnTo>
                  <a:pt x="595757" y="80202"/>
                </a:lnTo>
                <a:lnTo>
                  <a:pt x="566932" y="83032"/>
                </a:lnTo>
                <a:lnTo>
                  <a:pt x="535743" y="83869"/>
                </a:lnTo>
                <a:lnTo>
                  <a:pt x="502372" y="88669"/>
                </a:lnTo>
                <a:lnTo>
                  <a:pt x="462853" y="92933"/>
                </a:lnTo>
                <a:lnTo>
                  <a:pt x="430504" y="99397"/>
                </a:lnTo>
                <a:lnTo>
                  <a:pt x="397741" y="107346"/>
                </a:lnTo>
                <a:lnTo>
                  <a:pt x="369513" y="115733"/>
                </a:lnTo>
                <a:lnTo>
                  <a:pt x="343052" y="125203"/>
                </a:lnTo>
                <a:lnTo>
                  <a:pt x="308510" y="142447"/>
                </a:lnTo>
                <a:lnTo>
                  <a:pt x="280210" y="152274"/>
                </a:lnTo>
                <a:lnTo>
                  <a:pt x="245614" y="164128"/>
                </a:lnTo>
                <a:lnTo>
                  <a:pt x="213593" y="181534"/>
                </a:lnTo>
                <a:lnTo>
                  <a:pt x="179751" y="197671"/>
                </a:lnTo>
                <a:lnTo>
                  <a:pt x="145550" y="218921"/>
                </a:lnTo>
                <a:lnTo>
                  <a:pt x="118121" y="241463"/>
                </a:lnTo>
                <a:lnTo>
                  <a:pt x="94358" y="264261"/>
                </a:lnTo>
                <a:lnTo>
                  <a:pt x="83757" y="275682"/>
                </a:lnTo>
                <a:lnTo>
                  <a:pt x="66651" y="298537"/>
                </a:lnTo>
                <a:lnTo>
                  <a:pt x="53290" y="315681"/>
                </a:lnTo>
                <a:lnTo>
                  <a:pt x="43298" y="335365"/>
                </a:lnTo>
                <a:lnTo>
                  <a:pt x="37252" y="349194"/>
                </a:lnTo>
                <a:lnTo>
                  <a:pt x="25609" y="370913"/>
                </a:lnTo>
                <a:lnTo>
                  <a:pt x="16999" y="393958"/>
                </a:lnTo>
                <a:lnTo>
                  <a:pt x="12228" y="410478"/>
                </a:lnTo>
                <a:lnTo>
                  <a:pt x="9542" y="435843"/>
                </a:lnTo>
                <a:lnTo>
                  <a:pt x="9699" y="461457"/>
                </a:lnTo>
                <a:lnTo>
                  <a:pt x="14402" y="486191"/>
                </a:lnTo>
                <a:lnTo>
                  <a:pt x="16218" y="506960"/>
                </a:lnTo>
                <a:lnTo>
                  <a:pt x="17709" y="530788"/>
                </a:lnTo>
                <a:lnTo>
                  <a:pt x="23760" y="555946"/>
                </a:lnTo>
                <a:lnTo>
                  <a:pt x="31586" y="581498"/>
                </a:lnTo>
                <a:lnTo>
                  <a:pt x="37126" y="598604"/>
                </a:lnTo>
                <a:lnTo>
                  <a:pt x="45303" y="613191"/>
                </a:lnTo>
                <a:lnTo>
                  <a:pt x="54335" y="626977"/>
                </a:lnTo>
                <a:lnTo>
                  <a:pt x="65727" y="649851"/>
                </a:lnTo>
                <a:lnTo>
                  <a:pt x="86161" y="675130"/>
                </a:lnTo>
                <a:lnTo>
                  <a:pt x="105426" y="692694"/>
                </a:lnTo>
                <a:lnTo>
                  <a:pt x="132984" y="715695"/>
                </a:lnTo>
                <a:lnTo>
                  <a:pt x="165104" y="737516"/>
                </a:lnTo>
                <a:lnTo>
                  <a:pt x="189141" y="750866"/>
                </a:lnTo>
                <a:lnTo>
                  <a:pt x="216901" y="760854"/>
                </a:lnTo>
                <a:lnTo>
                  <a:pt x="246716" y="769846"/>
                </a:lnTo>
                <a:lnTo>
                  <a:pt x="276187" y="778543"/>
                </a:lnTo>
                <a:lnTo>
                  <a:pt x="298872" y="783335"/>
                </a:lnTo>
                <a:lnTo>
                  <a:pt x="324830" y="785464"/>
                </a:lnTo>
                <a:lnTo>
                  <a:pt x="349701" y="786410"/>
                </a:lnTo>
                <a:lnTo>
                  <a:pt x="385124" y="786943"/>
                </a:lnTo>
                <a:lnTo>
                  <a:pt x="431227" y="787123"/>
                </a:lnTo>
                <a:lnTo>
                  <a:pt x="465583" y="782604"/>
                </a:lnTo>
                <a:lnTo>
                  <a:pt x="490999" y="780377"/>
                </a:lnTo>
                <a:lnTo>
                  <a:pt x="518169" y="778434"/>
                </a:lnTo>
                <a:lnTo>
                  <a:pt x="546121" y="774396"/>
                </a:lnTo>
                <a:lnTo>
                  <a:pt x="574418" y="769426"/>
                </a:lnTo>
                <a:lnTo>
                  <a:pt x="631390" y="758475"/>
                </a:lnTo>
                <a:lnTo>
                  <a:pt x="659940" y="750285"/>
                </a:lnTo>
                <a:lnTo>
                  <a:pt x="687553" y="741248"/>
                </a:lnTo>
                <a:lnTo>
                  <a:pt x="712524" y="734057"/>
                </a:lnTo>
                <a:lnTo>
                  <a:pt x="738863" y="727685"/>
                </a:lnTo>
                <a:lnTo>
                  <a:pt x="766443" y="720726"/>
                </a:lnTo>
                <a:lnTo>
                  <a:pt x="794577" y="711283"/>
                </a:lnTo>
                <a:lnTo>
                  <a:pt x="820416" y="700736"/>
                </a:lnTo>
                <a:lnTo>
                  <a:pt x="856383" y="684088"/>
                </a:lnTo>
                <a:lnTo>
                  <a:pt x="880587" y="672775"/>
                </a:lnTo>
                <a:lnTo>
                  <a:pt x="920037" y="655695"/>
                </a:lnTo>
                <a:lnTo>
                  <a:pt x="956279" y="638569"/>
                </a:lnTo>
                <a:lnTo>
                  <a:pt x="990195" y="621430"/>
                </a:lnTo>
                <a:lnTo>
                  <a:pt x="1018765" y="603334"/>
                </a:lnTo>
                <a:lnTo>
                  <a:pt x="1045328" y="581251"/>
                </a:lnTo>
                <a:lnTo>
                  <a:pt x="1071296" y="561267"/>
                </a:lnTo>
                <a:lnTo>
                  <a:pt x="1096135" y="537671"/>
                </a:lnTo>
                <a:lnTo>
                  <a:pt x="1115983" y="512583"/>
                </a:lnTo>
                <a:lnTo>
                  <a:pt x="1133929" y="488005"/>
                </a:lnTo>
                <a:lnTo>
                  <a:pt x="1150358" y="467281"/>
                </a:lnTo>
                <a:lnTo>
                  <a:pt x="1158246" y="451638"/>
                </a:lnTo>
                <a:lnTo>
                  <a:pt x="1162386" y="435161"/>
                </a:lnTo>
                <a:lnTo>
                  <a:pt x="1167257" y="409820"/>
                </a:lnTo>
                <a:lnTo>
                  <a:pt x="1172193" y="386753"/>
                </a:lnTo>
                <a:lnTo>
                  <a:pt x="1172885" y="380207"/>
                </a:lnTo>
                <a:lnTo>
                  <a:pt x="1171115" y="365314"/>
                </a:lnTo>
                <a:lnTo>
                  <a:pt x="1167304" y="340864"/>
                </a:lnTo>
                <a:lnTo>
                  <a:pt x="1165459" y="324968"/>
                </a:lnTo>
                <a:lnTo>
                  <a:pt x="1161465" y="311553"/>
                </a:lnTo>
                <a:lnTo>
                  <a:pt x="1153974" y="299241"/>
                </a:lnTo>
                <a:lnTo>
                  <a:pt x="1139047" y="279059"/>
                </a:lnTo>
                <a:lnTo>
                  <a:pt x="1122559" y="257522"/>
                </a:lnTo>
                <a:lnTo>
                  <a:pt x="1099922" y="233178"/>
                </a:lnTo>
                <a:lnTo>
                  <a:pt x="1070261" y="210025"/>
                </a:lnTo>
                <a:lnTo>
                  <a:pt x="1036886" y="187107"/>
                </a:lnTo>
                <a:lnTo>
                  <a:pt x="1008787" y="169952"/>
                </a:lnTo>
                <a:lnTo>
                  <a:pt x="978871" y="155344"/>
                </a:lnTo>
                <a:lnTo>
                  <a:pt x="949370" y="142443"/>
                </a:lnTo>
                <a:lnTo>
                  <a:pt x="926677" y="132958"/>
                </a:lnTo>
                <a:lnTo>
                  <a:pt x="900717" y="125568"/>
                </a:lnTo>
                <a:lnTo>
                  <a:pt x="863877" y="116052"/>
                </a:lnTo>
                <a:lnTo>
                  <a:pt x="816343" y="98412"/>
                </a:lnTo>
                <a:lnTo>
                  <a:pt x="789767" y="91164"/>
                </a:lnTo>
                <a:lnTo>
                  <a:pt x="762081" y="84768"/>
                </a:lnTo>
                <a:lnTo>
                  <a:pt x="734853" y="78750"/>
                </a:lnTo>
                <a:lnTo>
                  <a:pt x="710052" y="72900"/>
                </a:lnTo>
                <a:lnTo>
                  <a:pt x="683789" y="69665"/>
                </a:lnTo>
                <a:lnTo>
                  <a:pt x="657194" y="67275"/>
                </a:lnTo>
                <a:lnTo>
                  <a:pt x="632674" y="63038"/>
                </a:lnTo>
                <a:lnTo>
                  <a:pt x="606537" y="60520"/>
                </a:lnTo>
                <a:lnTo>
                  <a:pt x="579997" y="59400"/>
                </a:lnTo>
                <a:lnTo>
                  <a:pt x="543635" y="59723"/>
                </a:lnTo>
                <a:lnTo>
                  <a:pt x="507779" y="65428"/>
                </a:lnTo>
                <a:lnTo>
                  <a:pt x="481178" y="70472"/>
                </a:lnTo>
                <a:lnTo>
                  <a:pt x="453479" y="73349"/>
                </a:lnTo>
                <a:lnTo>
                  <a:pt x="426246" y="75580"/>
                </a:lnTo>
                <a:lnTo>
                  <a:pt x="401444" y="79746"/>
                </a:lnTo>
                <a:lnTo>
                  <a:pt x="375179" y="87313"/>
                </a:lnTo>
                <a:lnTo>
                  <a:pt x="348584" y="96073"/>
                </a:lnTo>
                <a:lnTo>
                  <a:pt x="312192" y="108266"/>
                </a:lnTo>
                <a:lnTo>
                  <a:pt x="242804" y="146565"/>
                </a:lnTo>
                <a:lnTo>
                  <a:pt x="208459" y="165030"/>
                </a:lnTo>
                <a:lnTo>
                  <a:pt x="175106" y="188176"/>
                </a:lnTo>
                <a:lnTo>
                  <a:pt x="146701" y="213131"/>
                </a:lnTo>
                <a:lnTo>
                  <a:pt x="120188" y="238623"/>
                </a:lnTo>
                <a:lnTo>
                  <a:pt x="95188" y="264273"/>
                </a:lnTo>
                <a:lnTo>
                  <a:pt x="75292" y="290923"/>
                </a:lnTo>
                <a:lnTo>
                  <a:pt x="63219" y="311662"/>
                </a:lnTo>
                <a:lnTo>
                  <a:pt x="51503" y="333579"/>
                </a:lnTo>
                <a:lnTo>
                  <a:pt x="39945" y="355068"/>
                </a:lnTo>
                <a:lnTo>
                  <a:pt x="28459" y="374143"/>
                </a:lnTo>
                <a:lnTo>
                  <a:pt x="19544" y="394686"/>
                </a:lnTo>
                <a:lnTo>
                  <a:pt x="12406" y="416516"/>
                </a:lnTo>
                <a:lnTo>
                  <a:pt x="6059" y="438919"/>
                </a:lnTo>
                <a:lnTo>
                  <a:pt x="2603" y="461575"/>
                </a:lnTo>
                <a:lnTo>
                  <a:pt x="1067" y="484345"/>
                </a:lnTo>
                <a:lnTo>
                  <a:pt x="385" y="507165"/>
                </a:lnTo>
                <a:lnTo>
                  <a:pt x="0" y="541432"/>
                </a:lnTo>
                <a:lnTo>
                  <a:pt x="2451" y="564287"/>
                </a:lnTo>
                <a:lnTo>
                  <a:pt x="7667" y="587144"/>
                </a:lnTo>
                <a:lnTo>
                  <a:pt x="20362" y="621433"/>
                </a:lnTo>
                <a:lnTo>
                  <a:pt x="27375" y="644293"/>
                </a:lnTo>
                <a:lnTo>
                  <a:pt x="38747" y="664613"/>
                </a:lnTo>
                <a:lnTo>
                  <a:pt x="52374" y="683169"/>
                </a:lnTo>
                <a:lnTo>
                  <a:pt x="71708" y="709681"/>
                </a:lnTo>
                <a:lnTo>
                  <a:pt x="95111" y="735634"/>
                </a:lnTo>
                <a:lnTo>
                  <a:pt x="121095" y="760469"/>
                </a:lnTo>
                <a:lnTo>
                  <a:pt x="152501" y="780315"/>
                </a:lnTo>
                <a:lnTo>
                  <a:pt x="184983" y="798260"/>
                </a:lnTo>
                <a:lnTo>
                  <a:pt x="215034" y="815643"/>
                </a:lnTo>
                <a:lnTo>
                  <a:pt x="239943" y="827128"/>
                </a:lnTo>
                <a:lnTo>
                  <a:pt x="276192" y="839754"/>
                </a:lnTo>
                <a:lnTo>
                  <a:pt x="302049" y="846417"/>
                </a:lnTo>
                <a:lnTo>
                  <a:pt x="329417" y="851601"/>
                </a:lnTo>
                <a:lnTo>
                  <a:pt x="371600" y="855471"/>
                </a:lnTo>
                <a:lnTo>
                  <a:pt x="400016" y="859752"/>
                </a:lnTo>
                <a:lnTo>
                  <a:pt x="428520" y="859750"/>
                </a:lnTo>
                <a:lnTo>
                  <a:pt x="457064" y="857527"/>
                </a:lnTo>
                <a:lnTo>
                  <a:pt x="485625" y="856538"/>
                </a:lnTo>
                <a:lnTo>
                  <a:pt x="528479" y="855982"/>
                </a:lnTo>
                <a:lnTo>
                  <a:pt x="559593" y="853312"/>
                </a:lnTo>
                <a:lnTo>
                  <a:pt x="592471" y="847998"/>
                </a:lnTo>
                <a:lnTo>
                  <a:pt x="657604" y="831604"/>
                </a:lnTo>
                <a:lnTo>
                  <a:pt x="687466" y="824062"/>
                </a:lnTo>
                <a:lnTo>
                  <a:pt x="716613" y="814360"/>
                </a:lnTo>
                <a:lnTo>
                  <a:pt x="764349" y="798188"/>
                </a:lnTo>
                <a:lnTo>
                  <a:pt x="792693" y="784446"/>
                </a:lnTo>
                <a:lnTo>
                  <a:pt x="846486" y="752340"/>
                </a:lnTo>
                <a:lnTo>
                  <a:pt x="874601" y="738034"/>
                </a:lnTo>
                <a:lnTo>
                  <a:pt x="902019" y="723421"/>
                </a:lnTo>
                <a:lnTo>
                  <a:pt x="926905" y="704225"/>
                </a:lnTo>
                <a:lnTo>
                  <a:pt x="950666" y="682994"/>
                </a:lnTo>
                <a:lnTo>
                  <a:pt x="973926" y="660858"/>
                </a:lnTo>
                <a:lnTo>
                  <a:pt x="996964" y="638320"/>
                </a:lnTo>
                <a:lnTo>
                  <a:pt x="1017363" y="615604"/>
                </a:lnTo>
                <a:lnTo>
                  <a:pt x="1035954" y="592807"/>
                </a:lnTo>
                <a:lnTo>
                  <a:pt x="1053742" y="569975"/>
                </a:lnTo>
                <a:lnTo>
                  <a:pt x="1068633" y="544588"/>
                </a:lnTo>
                <a:lnTo>
                  <a:pt x="1075271" y="531150"/>
                </a:lnTo>
                <a:lnTo>
                  <a:pt x="1081601" y="517429"/>
                </a:lnTo>
                <a:lnTo>
                  <a:pt x="1093714" y="489483"/>
                </a:lnTo>
                <a:lnTo>
                  <a:pt x="1102908" y="463729"/>
                </a:lnTo>
                <a:lnTo>
                  <a:pt x="1110169" y="438629"/>
                </a:lnTo>
                <a:lnTo>
                  <a:pt x="1113439" y="425269"/>
                </a:lnTo>
                <a:lnTo>
                  <a:pt x="1116571" y="411599"/>
                </a:lnTo>
                <a:lnTo>
                  <a:pt x="1118660" y="397724"/>
                </a:lnTo>
                <a:lnTo>
                  <a:pt x="1120052" y="383711"/>
                </a:lnTo>
                <a:lnTo>
                  <a:pt x="1120980" y="369607"/>
                </a:lnTo>
                <a:lnTo>
                  <a:pt x="1121599" y="355441"/>
                </a:lnTo>
                <a:lnTo>
                  <a:pt x="1122286" y="327002"/>
                </a:lnTo>
                <a:lnTo>
                  <a:pt x="1122673" y="288767"/>
                </a:lnTo>
                <a:lnTo>
                  <a:pt x="1117684" y="262443"/>
                </a:lnTo>
                <a:lnTo>
                  <a:pt x="1110069" y="235822"/>
                </a:lnTo>
                <a:lnTo>
                  <a:pt x="1103509" y="211290"/>
                </a:lnTo>
                <a:lnTo>
                  <a:pt x="1092339" y="187687"/>
                </a:lnTo>
                <a:lnTo>
                  <a:pt x="1078802" y="164497"/>
                </a:lnTo>
                <a:lnTo>
                  <a:pt x="1066435" y="141490"/>
                </a:lnTo>
                <a:lnTo>
                  <a:pt x="1049509" y="121105"/>
                </a:lnTo>
                <a:lnTo>
                  <a:pt x="1021099" y="93563"/>
                </a:lnTo>
                <a:lnTo>
                  <a:pt x="992045" y="67305"/>
                </a:lnTo>
                <a:lnTo>
                  <a:pt x="969457" y="50986"/>
                </a:lnTo>
                <a:lnTo>
                  <a:pt x="943542" y="37384"/>
                </a:lnTo>
                <a:lnTo>
                  <a:pt x="916150" y="24988"/>
                </a:lnTo>
                <a:lnTo>
                  <a:pt x="888100" y="15033"/>
                </a:lnTo>
                <a:lnTo>
                  <a:pt x="859759" y="10609"/>
                </a:lnTo>
                <a:lnTo>
                  <a:pt x="828748" y="6103"/>
                </a:lnTo>
                <a:lnTo>
                  <a:pt x="796868" y="1878"/>
                </a:lnTo>
                <a:lnTo>
                  <a:pt x="766823" y="0"/>
                </a:lnTo>
                <a:lnTo>
                  <a:pt x="735056" y="1705"/>
                </a:lnTo>
                <a:lnTo>
                  <a:pt x="701887" y="4686"/>
                </a:lnTo>
                <a:lnTo>
                  <a:pt x="668095" y="6010"/>
                </a:lnTo>
                <a:lnTo>
                  <a:pt x="634027" y="11679"/>
                </a:lnTo>
                <a:lnTo>
                  <a:pt x="599835" y="19596"/>
                </a:lnTo>
                <a:lnTo>
                  <a:pt x="565588" y="26290"/>
                </a:lnTo>
                <a:lnTo>
                  <a:pt x="531318" y="34979"/>
                </a:lnTo>
                <a:lnTo>
                  <a:pt x="497037" y="44239"/>
                </a:lnTo>
                <a:lnTo>
                  <a:pt x="462750" y="51530"/>
                </a:lnTo>
                <a:lnTo>
                  <a:pt x="431002" y="60485"/>
                </a:lnTo>
                <a:lnTo>
                  <a:pt x="401017" y="70815"/>
                </a:lnTo>
                <a:lnTo>
                  <a:pt x="371815" y="81756"/>
                </a:lnTo>
                <a:lnTo>
                  <a:pt x="337701" y="98626"/>
                </a:lnTo>
                <a:lnTo>
                  <a:pt x="318592" y="107452"/>
                </a:lnTo>
                <a:lnTo>
                  <a:pt x="291304" y="1185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SMARTPenAnnotation1282"/>
          <p:cNvSpPr/>
          <p:nvPr/>
        </p:nvSpPr>
        <p:spPr>
          <a:xfrm>
            <a:off x="4495231" y="3994889"/>
            <a:ext cx="942592" cy="17041"/>
          </a:xfrm>
          <a:custGeom>
            <a:avLst/>
            <a:gdLst/>
            <a:ahLst/>
            <a:cxnLst/>
            <a:rect l="0" t="0" r="0" b="0"/>
            <a:pathLst>
              <a:path w="942592" h="17041">
                <a:moveTo>
                  <a:pt x="16761" y="8468"/>
                </a:moveTo>
                <a:lnTo>
                  <a:pt x="0" y="8468"/>
                </a:lnTo>
                <a:lnTo>
                  <a:pt x="11581" y="8468"/>
                </a:lnTo>
                <a:lnTo>
                  <a:pt x="14260" y="7515"/>
                </a:lnTo>
                <a:lnTo>
                  <a:pt x="16999" y="5928"/>
                </a:lnTo>
                <a:lnTo>
                  <a:pt x="19777" y="3917"/>
                </a:lnTo>
                <a:lnTo>
                  <a:pt x="22582" y="2577"/>
                </a:lnTo>
                <a:lnTo>
                  <a:pt x="25404" y="1683"/>
                </a:lnTo>
                <a:lnTo>
                  <a:pt x="28238" y="1087"/>
                </a:lnTo>
                <a:lnTo>
                  <a:pt x="32032" y="690"/>
                </a:lnTo>
                <a:lnTo>
                  <a:pt x="41328" y="249"/>
                </a:lnTo>
                <a:lnTo>
                  <a:pt x="57272" y="0"/>
                </a:lnTo>
                <a:lnTo>
                  <a:pt x="61866" y="918"/>
                </a:lnTo>
                <a:lnTo>
                  <a:pt x="65881" y="2482"/>
                </a:lnTo>
                <a:lnTo>
                  <a:pt x="69510" y="4478"/>
                </a:lnTo>
                <a:lnTo>
                  <a:pt x="74787" y="5808"/>
                </a:lnTo>
                <a:lnTo>
                  <a:pt x="81162" y="6695"/>
                </a:lnTo>
                <a:lnTo>
                  <a:pt x="88271" y="7286"/>
                </a:lnTo>
                <a:lnTo>
                  <a:pt x="94914" y="7680"/>
                </a:lnTo>
                <a:lnTo>
                  <a:pt x="107376" y="8118"/>
                </a:lnTo>
                <a:lnTo>
                  <a:pt x="145993" y="8422"/>
                </a:lnTo>
                <a:lnTo>
                  <a:pt x="352790" y="8468"/>
                </a:lnTo>
                <a:lnTo>
                  <a:pt x="365558" y="9421"/>
                </a:lnTo>
                <a:lnTo>
                  <a:pt x="378832" y="11008"/>
                </a:lnTo>
                <a:lnTo>
                  <a:pt x="392444" y="13019"/>
                </a:lnTo>
                <a:lnTo>
                  <a:pt x="406281" y="14359"/>
                </a:lnTo>
                <a:lnTo>
                  <a:pt x="420268" y="15253"/>
                </a:lnTo>
                <a:lnTo>
                  <a:pt x="434356" y="15849"/>
                </a:lnTo>
                <a:lnTo>
                  <a:pt x="462709" y="16511"/>
                </a:lnTo>
                <a:lnTo>
                  <a:pt x="718372" y="17040"/>
                </a:lnTo>
                <a:lnTo>
                  <a:pt x="731199" y="16088"/>
                </a:lnTo>
                <a:lnTo>
                  <a:pt x="743560" y="14501"/>
                </a:lnTo>
                <a:lnTo>
                  <a:pt x="755611" y="12490"/>
                </a:lnTo>
                <a:lnTo>
                  <a:pt x="766503" y="11149"/>
                </a:lnTo>
                <a:lnTo>
                  <a:pt x="776622" y="10256"/>
                </a:lnTo>
                <a:lnTo>
                  <a:pt x="786225" y="9660"/>
                </a:lnTo>
                <a:lnTo>
                  <a:pt x="804515" y="8998"/>
                </a:lnTo>
                <a:lnTo>
                  <a:pt x="839540" y="8573"/>
                </a:lnTo>
                <a:lnTo>
                  <a:pt x="942591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SMARTPenAnnotation1283"/>
          <p:cNvSpPr/>
          <p:nvPr/>
        </p:nvSpPr>
        <p:spPr>
          <a:xfrm>
            <a:off x="4597853" y="5614990"/>
            <a:ext cx="908391" cy="51433"/>
          </a:xfrm>
          <a:custGeom>
            <a:avLst/>
            <a:gdLst/>
            <a:ahLst/>
            <a:cxnLst/>
            <a:rect l="0" t="0" r="0" b="0"/>
            <a:pathLst>
              <a:path w="908391" h="51433">
                <a:moveTo>
                  <a:pt x="17009" y="51432"/>
                </a:moveTo>
                <a:lnTo>
                  <a:pt x="12459" y="51432"/>
                </a:lnTo>
                <a:lnTo>
                  <a:pt x="10165" y="50480"/>
                </a:lnTo>
                <a:lnTo>
                  <a:pt x="7684" y="48892"/>
                </a:lnTo>
                <a:lnTo>
                  <a:pt x="0" y="42964"/>
                </a:lnTo>
                <a:lnTo>
                  <a:pt x="4455" y="42891"/>
                </a:lnTo>
                <a:lnTo>
                  <a:pt x="6735" y="41928"/>
                </a:lnTo>
                <a:lnTo>
                  <a:pt x="9207" y="40333"/>
                </a:lnTo>
                <a:lnTo>
                  <a:pt x="15468" y="35482"/>
                </a:lnTo>
                <a:lnTo>
                  <a:pt x="17887" y="34131"/>
                </a:lnTo>
                <a:lnTo>
                  <a:pt x="25654" y="30091"/>
                </a:lnTo>
                <a:lnTo>
                  <a:pt x="30393" y="28632"/>
                </a:lnTo>
                <a:lnTo>
                  <a:pt x="35456" y="27659"/>
                </a:lnTo>
                <a:lnTo>
                  <a:pt x="57272" y="26099"/>
                </a:lnTo>
                <a:lnTo>
                  <a:pt x="85816" y="25790"/>
                </a:lnTo>
                <a:lnTo>
                  <a:pt x="148826" y="25718"/>
                </a:lnTo>
                <a:lnTo>
                  <a:pt x="157274" y="24764"/>
                </a:lnTo>
                <a:lnTo>
                  <a:pt x="166717" y="23176"/>
                </a:lnTo>
                <a:lnTo>
                  <a:pt x="176821" y="21165"/>
                </a:lnTo>
                <a:lnTo>
                  <a:pt x="186416" y="19824"/>
                </a:lnTo>
                <a:lnTo>
                  <a:pt x="204696" y="18334"/>
                </a:lnTo>
                <a:lnTo>
                  <a:pt x="224885" y="17672"/>
                </a:lnTo>
                <a:lnTo>
                  <a:pt x="246559" y="16425"/>
                </a:lnTo>
                <a:lnTo>
                  <a:pt x="257672" y="14759"/>
                </a:lnTo>
                <a:lnTo>
                  <a:pt x="268891" y="12696"/>
                </a:lnTo>
                <a:lnTo>
                  <a:pt x="280180" y="11321"/>
                </a:lnTo>
                <a:lnTo>
                  <a:pt x="302884" y="9793"/>
                </a:lnTo>
                <a:lnTo>
                  <a:pt x="325674" y="9113"/>
                </a:lnTo>
                <a:lnTo>
                  <a:pt x="375901" y="8677"/>
                </a:lnTo>
                <a:lnTo>
                  <a:pt x="389620" y="7688"/>
                </a:lnTo>
                <a:lnTo>
                  <a:pt x="403529" y="6078"/>
                </a:lnTo>
                <a:lnTo>
                  <a:pt x="417564" y="4051"/>
                </a:lnTo>
                <a:lnTo>
                  <a:pt x="430731" y="2700"/>
                </a:lnTo>
                <a:lnTo>
                  <a:pt x="455520" y="1198"/>
                </a:lnTo>
                <a:lnTo>
                  <a:pt x="481778" y="531"/>
                </a:lnTo>
                <a:lnTo>
                  <a:pt x="653740" y="0"/>
                </a:lnTo>
                <a:lnTo>
                  <a:pt x="665334" y="952"/>
                </a:lnTo>
                <a:lnTo>
                  <a:pt x="676873" y="2538"/>
                </a:lnTo>
                <a:lnTo>
                  <a:pt x="688376" y="4549"/>
                </a:lnTo>
                <a:lnTo>
                  <a:pt x="699855" y="5889"/>
                </a:lnTo>
                <a:lnTo>
                  <a:pt x="722768" y="7378"/>
                </a:lnTo>
                <a:lnTo>
                  <a:pt x="734213" y="8728"/>
                </a:lnTo>
                <a:lnTo>
                  <a:pt x="745653" y="10580"/>
                </a:lnTo>
                <a:lnTo>
                  <a:pt x="757089" y="12768"/>
                </a:lnTo>
                <a:lnTo>
                  <a:pt x="767571" y="14226"/>
                </a:lnTo>
                <a:lnTo>
                  <a:pt x="777416" y="15198"/>
                </a:lnTo>
                <a:lnTo>
                  <a:pt x="804925" y="16566"/>
                </a:lnTo>
                <a:lnTo>
                  <a:pt x="821536" y="17839"/>
                </a:lnTo>
                <a:lnTo>
                  <a:pt x="828633" y="19512"/>
                </a:lnTo>
                <a:lnTo>
                  <a:pt x="835270" y="21579"/>
                </a:lnTo>
                <a:lnTo>
                  <a:pt x="841598" y="22958"/>
                </a:lnTo>
                <a:lnTo>
                  <a:pt x="853711" y="24489"/>
                </a:lnTo>
                <a:lnTo>
                  <a:pt x="881118" y="25607"/>
                </a:lnTo>
                <a:lnTo>
                  <a:pt x="908390" y="25714"/>
                </a:lnTo>
                <a:lnTo>
                  <a:pt x="899976" y="25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SMARTPenAnnotation1284"/>
          <p:cNvSpPr/>
          <p:nvPr/>
        </p:nvSpPr>
        <p:spPr>
          <a:xfrm>
            <a:off x="4358086" y="2323147"/>
            <a:ext cx="1002374" cy="128589"/>
          </a:xfrm>
          <a:custGeom>
            <a:avLst/>
            <a:gdLst/>
            <a:ahLst/>
            <a:cxnLst/>
            <a:rect l="0" t="0" r="0" b="0"/>
            <a:pathLst>
              <a:path w="1002374" h="128589">
                <a:moveTo>
                  <a:pt x="76754" y="128588"/>
                </a:moveTo>
                <a:lnTo>
                  <a:pt x="34277" y="128588"/>
                </a:lnTo>
                <a:lnTo>
                  <a:pt x="30339" y="127635"/>
                </a:lnTo>
                <a:lnTo>
                  <a:pt x="23422" y="124037"/>
                </a:lnTo>
                <a:lnTo>
                  <a:pt x="17174" y="121802"/>
                </a:lnTo>
                <a:lnTo>
                  <a:pt x="8406" y="120250"/>
                </a:lnTo>
                <a:lnTo>
                  <a:pt x="0" y="120024"/>
                </a:lnTo>
                <a:lnTo>
                  <a:pt x="32774" y="120015"/>
                </a:lnTo>
                <a:lnTo>
                  <a:pt x="43237" y="117475"/>
                </a:lnTo>
                <a:lnTo>
                  <a:pt x="48694" y="115464"/>
                </a:lnTo>
                <a:lnTo>
                  <a:pt x="70027" y="112634"/>
                </a:lnTo>
                <a:lnTo>
                  <a:pt x="88687" y="109432"/>
                </a:lnTo>
                <a:lnTo>
                  <a:pt x="109680" y="104834"/>
                </a:lnTo>
                <a:lnTo>
                  <a:pt x="143871" y="96890"/>
                </a:lnTo>
                <a:lnTo>
                  <a:pt x="170084" y="91323"/>
                </a:lnTo>
                <a:lnTo>
                  <a:pt x="183741" y="87552"/>
                </a:lnTo>
                <a:lnTo>
                  <a:pt x="197609" y="83133"/>
                </a:lnTo>
                <a:lnTo>
                  <a:pt x="211616" y="78282"/>
                </a:lnTo>
                <a:lnTo>
                  <a:pt x="239880" y="67812"/>
                </a:lnTo>
                <a:lnTo>
                  <a:pt x="254085" y="62353"/>
                </a:lnTo>
                <a:lnTo>
                  <a:pt x="270222" y="57761"/>
                </a:lnTo>
                <a:lnTo>
                  <a:pt x="287647" y="53747"/>
                </a:lnTo>
                <a:lnTo>
                  <a:pt x="323837" y="46748"/>
                </a:lnTo>
                <a:lnTo>
                  <a:pt x="358971" y="40462"/>
                </a:lnTo>
                <a:lnTo>
                  <a:pt x="377293" y="38404"/>
                </a:lnTo>
                <a:lnTo>
                  <a:pt x="396176" y="37033"/>
                </a:lnTo>
                <a:lnTo>
                  <a:pt x="415431" y="36119"/>
                </a:lnTo>
                <a:lnTo>
                  <a:pt x="434936" y="34557"/>
                </a:lnTo>
                <a:lnTo>
                  <a:pt x="474388" y="30281"/>
                </a:lnTo>
                <a:lnTo>
                  <a:pt x="559935" y="19775"/>
                </a:lnTo>
                <a:lnTo>
                  <a:pt x="601381" y="14186"/>
                </a:lnTo>
                <a:lnTo>
                  <a:pt x="622720" y="12315"/>
                </a:lnTo>
                <a:lnTo>
                  <a:pt x="644566" y="11068"/>
                </a:lnTo>
                <a:lnTo>
                  <a:pt x="666750" y="10236"/>
                </a:lnTo>
                <a:lnTo>
                  <a:pt x="688207" y="8729"/>
                </a:lnTo>
                <a:lnTo>
                  <a:pt x="709179" y="6772"/>
                </a:lnTo>
                <a:lnTo>
                  <a:pt x="729829" y="4515"/>
                </a:lnTo>
                <a:lnTo>
                  <a:pt x="749309" y="3010"/>
                </a:lnTo>
                <a:lnTo>
                  <a:pt x="768012" y="2007"/>
                </a:lnTo>
                <a:lnTo>
                  <a:pt x="804032" y="892"/>
                </a:lnTo>
                <a:lnTo>
                  <a:pt x="900368" y="79"/>
                </a:lnTo>
                <a:lnTo>
                  <a:pt x="1002373" y="0"/>
                </a:lnTo>
                <a:lnTo>
                  <a:pt x="999950" y="2540"/>
                </a:lnTo>
                <a:lnTo>
                  <a:pt x="997970" y="4551"/>
                </a:lnTo>
                <a:lnTo>
                  <a:pt x="994746" y="5892"/>
                </a:lnTo>
                <a:lnTo>
                  <a:pt x="981105" y="7778"/>
                </a:lnTo>
                <a:lnTo>
                  <a:pt x="959430" y="8416"/>
                </a:lnTo>
                <a:lnTo>
                  <a:pt x="942576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SMARTPenAnnotation1285"/>
          <p:cNvSpPr/>
          <p:nvPr/>
        </p:nvSpPr>
        <p:spPr>
          <a:xfrm>
            <a:off x="4512376" y="2366010"/>
            <a:ext cx="1019745" cy="111090"/>
          </a:xfrm>
          <a:custGeom>
            <a:avLst/>
            <a:gdLst/>
            <a:ahLst/>
            <a:cxnLst/>
            <a:rect l="0" t="0" r="0" b="0"/>
            <a:pathLst>
              <a:path w="1019745" h="111090">
                <a:moveTo>
                  <a:pt x="16761" y="102870"/>
                </a:moveTo>
                <a:lnTo>
                  <a:pt x="0" y="102870"/>
                </a:lnTo>
                <a:lnTo>
                  <a:pt x="2327" y="105410"/>
                </a:lnTo>
                <a:lnTo>
                  <a:pt x="4281" y="107421"/>
                </a:lnTo>
                <a:lnTo>
                  <a:pt x="6536" y="108761"/>
                </a:lnTo>
                <a:lnTo>
                  <a:pt x="11581" y="110250"/>
                </a:lnTo>
                <a:lnTo>
                  <a:pt x="19777" y="111089"/>
                </a:lnTo>
                <a:lnTo>
                  <a:pt x="30484" y="108745"/>
                </a:lnTo>
                <a:lnTo>
                  <a:pt x="37339" y="106787"/>
                </a:lnTo>
                <a:lnTo>
                  <a:pt x="52577" y="102071"/>
                </a:lnTo>
                <a:lnTo>
                  <a:pt x="60640" y="99479"/>
                </a:lnTo>
                <a:lnTo>
                  <a:pt x="77220" y="96600"/>
                </a:lnTo>
                <a:lnTo>
                  <a:pt x="96019" y="94368"/>
                </a:lnTo>
                <a:lnTo>
                  <a:pt x="120249" y="90201"/>
                </a:lnTo>
                <a:lnTo>
                  <a:pt x="160666" y="82500"/>
                </a:lnTo>
                <a:lnTo>
                  <a:pt x="191209" y="79529"/>
                </a:lnTo>
                <a:lnTo>
                  <a:pt x="207355" y="78737"/>
                </a:lnTo>
                <a:lnTo>
                  <a:pt x="223834" y="77256"/>
                </a:lnTo>
                <a:lnTo>
                  <a:pt x="240535" y="75316"/>
                </a:lnTo>
                <a:lnTo>
                  <a:pt x="274331" y="70621"/>
                </a:lnTo>
                <a:lnTo>
                  <a:pt x="308401" y="65359"/>
                </a:lnTo>
                <a:lnTo>
                  <a:pt x="326441" y="63576"/>
                </a:lnTo>
                <a:lnTo>
                  <a:pt x="345134" y="62386"/>
                </a:lnTo>
                <a:lnTo>
                  <a:pt x="364264" y="61593"/>
                </a:lnTo>
                <a:lnTo>
                  <a:pt x="382732" y="60112"/>
                </a:lnTo>
                <a:lnTo>
                  <a:pt x="400759" y="58172"/>
                </a:lnTo>
                <a:lnTo>
                  <a:pt x="475306" y="48215"/>
                </a:lnTo>
                <a:lnTo>
                  <a:pt x="494860" y="46430"/>
                </a:lnTo>
                <a:lnTo>
                  <a:pt x="514564" y="45241"/>
                </a:lnTo>
                <a:lnTo>
                  <a:pt x="534367" y="44448"/>
                </a:lnTo>
                <a:lnTo>
                  <a:pt x="554236" y="42967"/>
                </a:lnTo>
                <a:lnTo>
                  <a:pt x="574151" y="41027"/>
                </a:lnTo>
                <a:lnTo>
                  <a:pt x="594094" y="38781"/>
                </a:lnTo>
                <a:lnTo>
                  <a:pt x="613105" y="37284"/>
                </a:lnTo>
                <a:lnTo>
                  <a:pt x="631494" y="36286"/>
                </a:lnTo>
                <a:lnTo>
                  <a:pt x="667165" y="35177"/>
                </a:lnTo>
                <a:lnTo>
                  <a:pt x="753851" y="34407"/>
                </a:lnTo>
                <a:lnTo>
                  <a:pt x="771044" y="33415"/>
                </a:lnTo>
                <a:lnTo>
                  <a:pt x="788222" y="31802"/>
                </a:lnTo>
                <a:lnTo>
                  <a:pt x="805388" y="29773"/>
                </a:lnTo>
                <a:lnTo>
                  <a:pt x="837162" y="27520"/>
                </a:lnTo>
                <a:lnTo>
                  <a:pt x="867159" y="25566"/>
                </a:lnTo>
                <a:lnTo>
                  <a:pt x="881825" y="23711"/>
                </a:lnTo>
                <a:lnTo>
                  <a:pt x="896366" y="21522"/>
                </a:lnTo>
                <a:lnTo>
                  <a:pt x="922681" y="19090"/>
                </a:lnTo>
                <a:lnTo>
                  <a:pt x="946125" y="17057"/>
                </a:lnTo>
                <a:lnTo>
                  <a:pt x="956377" y="15181"/>
                </a:lnTo>
                <a:lnTo>
                  <a:pt x="966069" y="12978"/>
                </a:lnTo>
                <a:lnTo>
                  <a:pt x="988811" y="9877"/>
                </a:lnTo>
                <a:lnTo>
                  <a:pt x="999011" y="6612"/>
                </a:lnTo>
                <a:lnTo>
                  <a:pt x="1003065" y="4408"/>
                </a:lnTo>
                <a:lnTo>
                  <a:pt x="1010109" y="1959"/>
                </a:lnTo>
                <a:lnTo>
                  <a:pt x="1019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Your assignment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Page 213-214</a:t>
            </a:r>
          </a:p>
          <a:p>
            <a:pPr lvl="1" eaLnBrk="1" hangingPunct="1"/>
            <a:r>
              <a:rPr lang="en-US" smtClean="0"/>
              <a:t>1-10</a:t>
            </a:r>
          </a:p>
          <a:p>
            <a:pPr lvl="1" eaLnBrk="1" hangingPunct="1"/>
            <a:r>
              <a:rPr lang="en-US" smtClean="0"/>
              <a:t>27-52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201 # 1-14,</a:t>
            </a:r>
            <a:r>
              <a:rPr lang="en-US" dirty="0" smtClean="0"/>
              <a:t> </a:t>
            </a:r>
            <a:r>
              <a:rPr lang="en-US" dirty="0" smtClean="0"/>
              <a:t>31-38</a:t>
            </a:r>
            <a:r>
              <a:rPr lang="en-US" dirty="0" smtClean="0"/>
              <a:t>, </a:t>
            </a:r>
            <a:r>
              <a:rPr lang="en-US" dirty="0" smtClean="0"/>
              <a:t>61-64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1) x= -4, 3</a:t>
            </a:r>
          </a:p>
          <a:p>
            <a:pPr marL="514350" indent="-514350">
              <a:buNone/>
            </a:pPr>
            <a:r>
              <a:rPr lang="en-US" dirty="0" smtClean="0"/>
              <a:t>2) x= 3, 6</a:t>
            </a:r>
          </a:p>
          <a:p>
            <a:pPr marL="514350" indent="-514350">
              <a:buNone/>
            </a:pPr>
            <a:r>
              <a:rPr lang="en-US" dirty="0" smtClean="0"/>
              <a:t>3) t= 0, 2</a:t>
            </a:r>
          </a:p>
          <a:p>
            <a:pPr marL="514350" indent="-514350">
              <a:buNone/>
            </a:pPr>
            <a:r>
              <a:rPr lang="en-US" dirty="0" smtClean="0"/>
              <a:t>4) t= 0, 7</a:t>
            </a:r>
          </a:p>
          <a:p>
            <a:pPr marL="514350" indent="-514350">
              <a:buNone/>
            </a:pPr>
            <a:r>
              <a:rPr lang="en-US" dirty="0" smtClean="0"/>
              <a:t>5)  z= -5, -3/2</a:t>
            </a:r>
          </a:p>
          <a:p>
            <a:pPr marL="514350" indent="-514350">
              <a:buNone/>
            </a:pPr>
            <a:r>
              <a:rPr lang="en-US" dirty="0" smtClean="0"/>
              <a:t>6) z= -7, -1/4</a:t>
            </a:r>
          </a:p>
          <a:p>
            <a:pPr marL="514350" indent="-514350">
              <a:buNone/>
            </a:pPr>
            <a:r>
              <a:rPr lang="en-US" dirty="0" smtClean="0"/>
              <a:t>7) x= -5, 1/3</a:t>
            </a:r>
          </a:p>
          <a:p>
            <a:pPr marL="514350" indent="-514350">
              <a:buNone/>
            </a:pPr>
            <a:r>
              <a:rPr lang="en-US" dirty="0" smtClean="0"/>
              <a:t>8) x= -4, 1/5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31) x= -2, 0</a:t>
            </a:r>
          </a:p>
          <a:p>
            <a:pPr>
              <a:buNone/>
            </a:pPr>
            <a:r>
              <a:rPr lang="en-US" dirty="0" smtClean="0"/>
              <a:t>32) x= 2, -2</a:t>
            </a:r>
          </a:p>
          <a:p>
            <a:pPr>
              <a:buNone/>
            </a:pPr>
            <a:r>
              <a:rPr lang="en-US" dirty="0" smtClean="0"/>
              <a:t>33) x= -2, 3</a:t>
            </a:r>
          </a:p>
          <a:p>
            <a:pPr>
              <a:buNone/>
            </a:pPr>
            <a:r>
              <a:rPr lang="en-US" dirty="0" smtClean="0"/>
              <a:t>34) x= -3, 0.5</a:t>
            </a:r>
          </a:p>
          <a:p>
            <a:pPr>
              <a:buNone/>
            </a:pPr>
            <a:r>
              <a:rPr lang="en-US" dirty="0" smtClean="0"/>
              <a:t>35) ±√3</a:t>
            </a:r>
          </a:p>
          <a:p>
            <a:pPr>
              <a:buNone/>
            </a:pPr>
            <a:r>
              <a:rPr lang="en-US" dirty="0" smtClean="0"/>
              <a:t>36) ±15</a:t>
            </a:r>
          </a:p>
          <a:p>
            <a:pPr>
              <a:buNone/>
            </a:pPr>
            <a:r>
              <a:rPr lang="en-US" dirty="0" smtClean="0"/>
              <a:t>37) 1.5</a:t>
            </a:r>
          </a:p>
          <a:p>
            <a:pPr>
              <a:buNone/>
            </a:pPr>
            <a:r>
              <a:rPr lang="en-US" dirty="0" smtClean="0"/>
              <a:t>38) 0.5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201 61-64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61) a) a&gt;0</a:t>
            </a:r>
          </a:p>
          <a:p>
            <a:pPr>
              <a:buNone/>
            </a:pPr>
            <a:r>
              <a:rPr lang="en-US" dirty="0" smtClean="0"/>
              <a:t>b) -6, 2</a:t>
            </a:r>
          </a:p>
          <a:p>
            <a:pPr>
              <a:buNone/>
            </a:pPr>
            <a:r>
              <a:rPr lang="en-US" dirty="0" smtClean="0"/>
              <a:t>c) Positive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62) a) a&lt;0</a:t>
            </a:r>
          </a:p>
          <a:p>
            <a:pPr>
              <a:buNone/>
            </a:pPr>
            <a:r>
              <a:rPr lang="en-US" dirty="0" smtClean="0"/>
              <a:t>b) 0, 4</a:t>
            </a:r>
          </a:p>
          <a:p>
            <a:pPr>
              <a:buNone/>
            </a:pPr>
            <a:r>
              <a:rPr lang="en-US" dirty="0" smtClean="0"/>
              <a:t>c) positive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63) a) a&gt;0</a:t>
            </a:r>
          </a:p>
          <a:p>
            <a:pPr>
              <a:buNone/>
            </a:pPr>
            <a:r>
              <a:rPr lang="en-US" dirty="0" smtClean="0"/>
              <a:t>b) -4</a:t>
            </a:r>
          </a:p>
          <a:p>
            <a:pPr>
              <a:buNone/>
            </a:pPr>
            <a:r>
              <a:rPr lang="en-US" dirty="0" smtClean="0"/>
              <a:t>c) Zero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64) a) a&gt;0</a:t>
            </a:r>
          </a:p>
          <a:p>
            <a:pPr>
              <a:buNone/>
            </a:pPr>
            <a:r>
              <a:rPr lang="en-US" dirty="0" smtClean="0"/>
              <a:t>b) No real solutions</a:t>
            </a:r>
          </a:p>
          <a:p>
            <a:pPr>
              <a:buNone/>
            </a:pPr>
            <a:r>
              <a:rPr lang="en-US" dirty="0" smtClean="0"/>
              <a:t>c) negative</a:t>
            </a:r>
            <a:endParaRPr lang="en-U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Remembering inequalities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/>
              <a:t>Inequalities use &lt;, &gt;, </a:t>
            </a:r>
            <a:r>
              <a:rPr lang="en-US" dirty="0" smtClean="0">
                <a:cs typeface="Arial" charset="0"/>
              </a:rPr>
              <a:t>≤, and ≥ to compare two expressions.</a:t>
            </a:r>
          </a:p>
          <a:p>
            <a:pPr eaLnBrk="1" hangingPunct="1"/>
            <a:r>
              <a:rPr lang="en-US" dirty="0" smtClean="0">
                <a:cs typeface="Arial" charset="0"/>
              </a:rPr>
              <a:t>A quadratic inequality can be written in the form: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	ax</a:t>
            </a:r>
            <a:r>
              <a:rPr lang="en-US" baseline="30000" dirty="0" smtClean="0">
                <a:cs typeface="Arial" charset="0"/>
              </a:rPr>
              <a:t>2</a:t>
            </a:r>
            <a:r>
              <a:rPr lang="en-US" dirty="0" smtClean="0">
                <a:cs typeface="Arial" charset="0"/>
              </a:rPr>
              <a:t>+bx+c&gt;0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(any of </a:t>
            </a:r>
            <a:r>
              <a:rPr lang="en-US" dirty="0" smtClean="0"/>
              <a:t>&lt;, </a:t>
            </a:r>
            <a:r>
              <a:rPr lang="en-US" dirty="0" smtClean="0">
                <a:cs typeface="Arial" charset="0"/>
              </a:rPr>
              <a:t>≤, and ≥ could be used)</a:t>
            </a:r>
          </a:p>
        </p:txBody>
      </p:sp>
      <p:sp>
        <p:nvSpPr>
          <p:cNvPr id="4" name="SMARTPenAnnotation1760"/>
          <p:cNvSpPr/>
          <p:nvPr/>
        </p:nvSpPr>
        <p:spPr>
          <a:xfrm>
            <a:off x="5257800" y="3874897"/>
            <a:ext cx="261681" cy="402735"/>
          </a:xfrm>
          <a:custGeom>
            <a:avLst/>
            <a:gdLst/>
            <a:ahLst/>
            <a:cxnLst/>
            <a:rect l="0" t="0" r="0" b="0"/>
            <a:pathLst>
              <a:path w="261681" h="402735">
                <a:moveTo>
                  <a:pt x="0" y="85598"/>
                </a:moveTo>
                <a:lnTo>
                  <a:pt x="0" y="72827"/>
                </a:lnTo>
                <a:lnTo>
                  <a:pt x="952" y="70416"/>
                </a:lnTo>
                <a:lnTo>
                  <a:pt x="4550" y="65198"/>
                </a:lnTo>
                <a:lnTo>
                  <a:pt x="11865" y="59703"/>
                </a:lnTo>
                <a:lnTo>
                  <a:pt x="16482" y="56905"/>
                </a:lnTo>
                <a:lnTo>
                  <a:pt x="21465" y="53134"/>
                </a:lnTo>
                <a:lnTo>
                  <a:pt x="26693" y="48715"/>
                </a:lnTo>
                <a:lnTo>
                  <a:pt x="32082" y="43864"/>
                </a:lnTo>
                <a:lnTo>
                  <a:pt x="37581" y="39678"/>
                </a:lnTo>
                <a:lnTo>
                  <a:pt x="43152" y="35934"/>
                </a:lnTo>
                <a:lnTo>
                  <a:pt x="48770" y="32486"/>
                </a:lnTo>
                <a:lnTo>
                  <a:pt x="70330" y="18532"/>
                </a:lnTo>
                <a:lnTo>
                  <a:pt x="77366" y="15170"/>
                </a:lnTo>
                <a:lnTo>
                  <a:pt x="83963" y="12928"/>
                </a:lnTo>
                <a:lnTo>
                  <a:pt x="90265" y="11434"/>
                </a:lnTo>
                <a:lnTo>
                  <a:pt x="97324" y="9485"/>
                </a:lnTo>
                <a:lnTo>
                  <a:pt x="112787" y="4780"/>
                </a:lnTo>
                <a:lnTo>
                  <a:pt x="119959" y="3144"/>
                </a:lnTo>
                <a:lnTo>
                  <a:pt x="126645" y="2053"/>
                </a:lnTo>
                <a:lnTo>
                  <a:pt x="133007" y="1327"/>
                </a:lnTo>
                <a:lnTo>
                  <a:pt x="139154" y="842"/>
                </a:lnTo>
                <a:lnTo>
                  <a:pt x="145157" y="519"/>
                </a:lnTo>
                <a:lnTo>
                  <a:pt x="160167" y="64"/>
                </a:lnTo>
                <a:lnTo>
                  <a:pt x="163927" y="0"/>
                </a:lnTo>
                <a:lnTo>
                  <a:pt x="168340" y="910"/>
                </a:lnTo>
                <a:lnTo>
                  <a:pt x="173187" y="2469"/>
                </a:lnTo>
                <a:lnTo>
                  <a:pt x="178323" y="4461"/>
                </a:lnTo>
                <a:lnTo>
                  <a:pt x="181747" y="6742"/>
                </a:lnTo>
                <a:lnTo>
                  <a:pt x="184029" y="9215"/>
                </a:lnTo>
                <a:lnTo>
                  <a:pt x="185551" y="11816"/>
                </a:lnTo>
                <a:lnTo>
                  <a:pt x="187242" y="19786"/>
                </a:lnTo>
                <a:lnTo>
                  <a:pt x="187993" y="28725"/>
                </a:lnTo>
                <a:lnTo>
                  <a:pt x="188417" y="40065"/>
                </a:lnTo>
                <a:lnTo>
                  <a:pt x="188516" y="49804"/>
                </a:lnTo>
                <a:lnTo>
                  <a:pt x="186020" y="60482"/>
                </a:lnTo>
                <a:lnTo>
                  <a:pt x="181735" y="71578"/>
                </a:lnTo>
                <a:lnTo>
                  <a:pt x="176656" y="82859"/>
                </a:lnTo>
                <a:lnTo>
                  <a:pt x="173016" y="89487"/>
                </a:lnTo>
                <a:lnTo>
                  <a:pt x="168684" y="96763"/>
                </a:lnTo>
                <a:lnTo>
                  <a:pt x="163891" y="104471"/>
                </a:lnTo>
                <a:lnTo>
                  <a:pt x="158790" y="110562"/>
                </a:lnTo>
                <a:lnTo>
                  <a:pt x="153485" y="115576"/>
                </a:lnTo>
                <a:lnTo>
                  <a:pt x="148043" y="119871"/>
                </a:lnTo>
                <a:lnTo>
                  <a:pt x="142511" y="124639"/>
                </a:lnTo>
                <a:lnTo>
                  <a:pt x="136917" y="129723"/>
                </a:lnTo>
                <a:lnTo>
                  <a:pt x="122483" y="143439"/>
                </a:lnTo>
                <a:lnTo>
                  <a:pt x="114444" y="150358"/>
                </a:lnTo>
                <a:lnTo>
                  <a:pt x="109633" y="153536"/>
                </a:lnTo>
                <a:lnTo>
                  <a:pt x="104521" y="156607"/>
                </a:lnTo>
                <a:lnTo>
                  <a:pt x="100161" y="159607"/>
                </a:lnTo>
                <a:lnTo>
                  <a:pt x="92776" y="165481"/>
                </a:lnTo>
                <a:lnTo>
                  <a:pt x="86318" y="168726"/>
                </a:lnTo>
                <a:lnTo>
                  <a:pt x="78963" y="170810"/>
                </a:lnTo>
                <a:lnTo>
                  <a:pt x="73138" y="171171"/>
                </a:lnTo>
                <a:lnTo>
                  <a:pt x="71618" y="170269"/>
                </a:lnTo>
                <a:lnTo>
                  <a:pt x="70605" y="168715"/>
                </a:lnTo>
                <a:lnTo>
                  <a:pt x="68698" y="163099"/>
                </a:lnTo>
                <a:lnTo>
                  <a:pt x="75447" y="155975"/>
                </a:lnTo>
                <a:lnTo>
                  <a:pt x="97199" y="134134"/>
                </a:lnTo>
                <a:lnTo>
                  <a:pt x="100994" y="132243"/>
                </a:lnTo>
                <a:lnTo>
                  <a:pt x="105429" y="130982"/>
                </a:lnTo>
                <a:lnTo>
                  <a:pt x="110291" y="130141"/>
                </a:lnTo>
                <a:lnTo>
                  <a:pt x="116390" y="128628"/>
                </a:lnTo>
                <a:lnTo>
                  <a:pt x="123313" y="126667"/>
                </a:lnTo>
                <a:lnTo>
                  <a:pt x="130786" y="124408"/>
                </a:lnTo>
                <a:lnTo>
                  <a:pt x="137673" y="122901"/>
                </a:lnTo>
                <a:lnTo>
                  <a:pt x="144170" y="121897"/>
                </a:lnTo>
                <a:lnTo>
                  <a:pt x="150405" y="121227"/>
                </a:lnTo>
                <a:lnTo>
                  <a:pt x="156467" y="121733"/>
                </a:lnTo>
                <a:lnTo>
                  <a:pt x="162414" y="123023"/>
                </a:lnTo>
                <a:lnTo>
                  <a:pt x="168283" y="124835"/>
                </a:lnTo>
                <a:lnTo>
                  <a:pt x="174101" y="126044"/>
                </a:lnTo>
                <a:lnTo>
                  <a:pt x="179885" y="126849"/>
                </a:lnTo>
                <a:lnTo>
                  <a:pt x="185646" y="127386"/>
                </a:lnTo>
                <a:lnTo>
                  <a:pt x="191391" y="129649"/>
                </a:lnTo>
                <a:lnTo>
                  <a:pt x="197126" y="133063"/>
                </a:lnTo>
                <a:lnTo>
                  <a:pt x="202855" y="137243"/>
                </a:lnTo>
                <a:lnTo>
                  <a:pt x="208579" y="140983"/>
                </a:lnTo>
                <a:lnTo>
                  <a:pt x="214300" y="144429"/>
                </a:lnTo>
                <a:lnTo>
                  <a:pt x="220019" y="147678"/>
                </a:lnTo>
                <a:lnTo>
                  <a:pt x="225736" y="151750"/>
                </a:lnTo>
                <a:lnTo>
                  <a:pt x="231453" y="156369"/>
                </a:lnTo>
                <a:lnTo>
                  <a:pt x="237170" y="161353"/>
                </a:lnTo>
                <a:lnTo>
                  <a:pt x="241933" y="166582"/>
                </a:lnTo>
                <a:lnTo>
                  <a:pt x="249765" y="177470"/>
                </a:lnTo>
                <a:lnTo>
                  <a:pt x="253882" y="188660"/>
                </a:lnTo>
                <a:lnTo>
                  <a:pt x="256663" y="200936"/>
                </a:lnTo>
                <a:lnTo>
                  <a:pt x="258739" y="208209"/>
                </a:lnTo>
                <a:lnTo>
                  <a:pt x="261075" y="215916"/>
                </a:lnTo>
                <a:lnTo>
                  <a:pt x="261680" y="223912"/>
                </a:lnTo>
                <a:lnTo>
                  <a:pt x="261130" y="232100"/>
                </a:lnTo>
                <a:lnTo>
                  <a:pt x="259812" y="240416"/>
                </a:lnTo>
                <a:lnTo>
                  <a:pt x="257980" y="248817"/>
                </a:lnTo>
                <a:lnTo>
                  <a:pt x="255807" y="257276"/>
                </a:lnTo>
                <a:lnTo>
                  <a:pt x="253405" y="265772"/>
                </a:lnTo>
                <a:lnTo>
                  <a:pt x="248197" y="282832"/>
                </a:lnTo>
                <a:lnTo>
                  <a:pt x="245475" y="291383"/>
                </a:lnTo>
                <a:lnTo>
                  <a:pt x="241755" y="299940"/>
                </a:lnTo>
                <a:lnTo>
                  <a:pt x="237370" y="308503"/>
                </a:lnTo>
                <a:lnTo>
                  <a:pt x="232541" y="317068"/>
                </a:lnTo>
                <a:lnTo>
                  <a:pt x="227417" y="325636"/>
                </a:lnTo>
                <a:lnTo>
                  <a:pt x="216644" y="342777"/>
                </a:lnTo>
                <a:lnTo>
                  <a:pt x="210152" y="350395"/>
                </a:lnTo>
                <a:lnTo>
                  <a:pt x="202967" y="357379"/>
                </a:lnTo>
                <a:lnTo>
                  <a:pt x="195318" y="363941"/>
                </a:lnTo>
                <a:lnTo>
                  <a:pt x="188315" y="369267"/>
                </a:lnTo>
                <a:lnTo>
                  <a:pt x="181740" y="373771"/>
                </a:lnTo>
                <a:lnTo>
                  <a:pt x="175453" y="377725"/>
                </a:lnTo>
                <a:lnTo>
                  <a:pt x="169356" y="381314"/>
                </a:lnTo>
                <a:lnTo>
                  <a:pt x="163386" y="384660"/>
                </a:lnTo>
                <a:lnTo>
                  <a:pt x="151673" y="390917"/>
                </a:lnTo>
                <a:lnTo>
                  <a:pt x="140118" y="396873"/>
                </a:lnTo>
                <a:lnTo>
                  <a:pt x="133417" y="398842"/>
                </a:lnTo>
                <a:lnTo>
                  <a:pt x="126092" y="400154"/>
                </a:lnTo>
                <a:lnTo>
                  <a:pt x="118351" y="401030"/>
                </a:lnTo>
                <a:lnTo>
                  <a:pt x="111286" y="401613"/>
                </a:lnTo>
                <a:lnTo>
                  <a:pt x="104670" y="402002"/>
                </a:lnTo>
                <a:lnTo>
                  <a:pt x="93193" y="402434"/>
                </a:lnTo>
                <a:lnTo>
                  <a:pt x="84916" y="402626"/>
                </a:lnTo>
                <a:lnTo>
                  <a:pt x="70351" y="402734"/>
                </a:lnTo>
                <a:lnTo>
                  <a:pt x="65950" y="401797"/>
                </a:lnTo>
                <a:lnTo>
                  <a:pt x="55207" y="396880"/>
                </a:lnTo>
                <a:lnTo>
                  <a:pt x="48984" y="395395"/>
                </a:lnTo>
                <a:lnTo>
                  <a:pt x="43043" y="392196"/>
                </a:lnTo>
                <a:lnTo>
                  <a:pt x="37227" y="387599"/>
                </a:lnTo>
                <a:lnTo>
                  <a:pt x="31468" y="382380"/>
                </a:lnTo>
                <a:lnTo>
                  <a:pt x="28599" y="380608"/>
                </a:lnTo>
                <a:lnTo>
                  <a:pt x="22870" y="378638"/>
                </a:lnTo>
                <a:lnTo>
                  <a:pt x="20961" y="377161"/>
                </a:lnTo>
                <a:lnTo>
                  <a:pt x="19689" y="375223"/>
                </a:lnTo>
                <a:lnTo>
                  <a:pt x="17294" y="368884"/>
                </a:lnTo>
                <a:lnTo>
                  <a:pt x="17188" y="364056"/>
                </a:lnTo>
                <a:lnTo>
                  <a:pt x="18127" y="362676"/>
                </a:lnTo>
                <a:lnTo>
                  <a:pt x="19704" y="361757"/>
                </a:lnTo>
                <a:lnTo>
                  <a:pt x="25717" y="359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61"/>
          <p:cNvSpPr/>
          <p:nvPr/>
        </p:nvSpPr>
        <p:spPr>
          <a:xfrm>
            <a:off x="5652134" y="3986212"/>
            <a:ext cx="282894" cy="265749"/>
          </a:xfrm>
          <a:custGeom>
            <a:avLst/>
            <a:gdLst/>
            <a:ahLst/>
            <a:cxnLst/>
            <a:rect l="0" t="0" r="0" b="0"/>
            <a:pathLst>
              <a:path w="282894" h="265749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5601" y="7381"/>
                </a:lnTo>
                <a:lnTo>
                  <a:pt x="23684" y="15181"/>
                </a:lnTo>
                <a:lnTo>
                  <a:pt x="117628" y="109056"/>
                </a:lnTo>
                <a:lnTo>
                  <a:pt x="123187" y="113661"/>
                </a:lnTo>
                <a:lnTo>
                  <a:pt x="128797" y="117684"/>
                </a:lnTo>
                <a:lnTo>
                  <a:pt x="134443" y="121319"/>
                </a:lnTo>
                <a:lnTo>
                  <a:pt x="140111" y="125647"/>
                </a:lnTo>
                <a:lnTo>
                  <a:pt x="145795" y="130437"/>
                </a:lnTo>
                <a:lnTo>
                  <a:pt x="151490" y="135536"/>
                </a:lnTo>
                <a:lnTo>
                  <a:pt x="162896" y="146281"/>
                </a:lnTo>
                <a:lnTo>
                  <a:pt x="168605" y="151813"/>
                </a:lnTo>
                <a:lnTo>
                  <a:pt x="174316" y="156454"/>
                </a:lnTo>
                <a:lnTo>
                  <a:pt x="180029" y="160500"/>
                </a:lnTo>
                <a:lnTo>
                  <a:pt x="185742" y="164150"/>
                </a:lnTo>
                <a:lnTo>
                  <a:pt x="191455" y="168489"/>
                </a:lnTo>
                <a:lnTo>
                  <a:pt x="197170" y="173286"/>
                </a:lnTo>
                <a:lnTo>
                  <a:pt x="202884" y="178389"/>
                </a:lnTo>
                <a:lnTo>
                  <a:pt x="214314" y="189139"/>
                </a:lnTo>
                <a:lnTo>
                  <a:pt x="242387" y="216700"/>
                </a:lnTo>
                <a:lnTo>
                  <a:pt x="251312" y="225604"/>
                </a:lnTo>
                <a:lnTo>
                  <a:pt x="254219" y="229460"/>
                </a:lnTo>
                <a:lnTo>
                  <a:pt x="257109" y="233936"/>
                </a:lnTo>
                <a:lnTo>
                  <a:pt x="259989" y="238825"/>
                </a:lnTo>
                <a:lnTo>
                  <a:pt x="263189" y="246797"/>
                </a:lnTo>
                <a:lnTo>
                  <a:pt x="264042" y="250256"/>
                </a:lnTo>
                <a:lnTo>
                  <a:pt x="265563" y="252562"/>
                </a:lnTo>
                <a:lnTo>
                  <a:pt x="267530" y="254100"/>
                </a:lnTo>
                <a:lnTo>
                  <a:pt x="269794" y="255125"/>
                </a:lnTo>
                <a:lnTo>
                  <a:pt x="277530" y="261118"/>
                </a:lnTo>
                <a:lnTo>
                  <a:pt x="282893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62"/>
          <p:cNvSpPr/>
          <p:nvPr/>
        </p:nvSpPr>
        <p:spPr>
          <a:xfrm>
            <a:off x="5643928" y="3994785"/>
            <a:ext cx="239665" cy="282893"/>
          </a:xfrm>
          <a:custGeom>
            <a:avLst/>
            <a:gdLst/>
            <a:ahLst/>
            <a:cxnLst/>
            <a:rect l="0" t="0" r="0" b="0"/>
            <a:pathLst>
              <a:path w="239665" h="282893">
                <a:moveTo>
                  <a:pt x="239664" y="0"/>
                </a:moveTo>
                <a:lnTo>
                  <a:pt x="231445" y="0"/>
                </a:lnTo>
                <a:lnTo>
                  <a:pt x="224353" y="6785"/>
                </a:lnTo>
                <a:lnTo>
                  <a:pt x="223742" y="7380"/>
                </a:lnTo>
                <a:lnTo>
                  <a:pt x="223334" y="8730"/>
                </a:lnTo>
                <a:lnTo>
                  <a:pt x="222881" y="12770"/>
                </a:lnTo>
                <a:lnTo>
                  <a:pt x="220140" y="20280"/>
                </a:lnTo>
                <a:lnTo>
                  <a:pt x="215747" y="29016"/>
                </a:lnTo>
                <a:lnTo>
                  <a:pt x="210619" y="36073"/>
                </a:lnTo>
                <a:lnTo>
                  <a:pt x="207919" y="41193"/>
                </a:lnTo>
                <a:lnTo>
                  <a:pt x="205165" y="47465"/>
                </a:lnTo>
                <a:lnTo>
                  <a:pt x="202377" y="54503"/>
                </a:lnTo>
                <a:lnTo>
                  <a:pt x="198614" y="61100"/>
                </a:lnTo>
                <a:lnTo>
                  <a:pt x="194200" y="67403"/>
                </a:lnTo>
                <a:lnTo>
                  <a:pt x="189352" y="73510"/>
                </a:lnTo>
                <a:lnTo>
                  <a:pt x="184215" y="80439"/>
                </a:lnTo>
                <a:lnTo>
                  <a:pt x="173428" y="95758"/>
                </a:lnTo>
                <a:lnTo>
                  <a:pt x="166932" y="103843"/>
                </a:lnTo>
                <a:lnTo>
                  <a:pt x="159743" y="112091"/>
                </a:lnTo>
                <a:lnTo>
                  <a:pt x="152094" y="120447"/>
                </a:lnTo>
                <a:lnTo>
                  <a:pt x="146041" y="127923"/>
                </a:lnTo>
                <a:lnTo>
                  <a:pt x="141054" y="134812"/>
                </a:lnTo>
                <a:lnTo>
                  <a:pt x="136776" y="141310"/>
                </a:lnTo>
                <a:lnTo>
                  <a:pt x="131067" y="148499"/>
                </a:lnTo>
                <a:lnTo>
                  <a:pt x="124404" y="156149"/>
                </a:lnTo>
                <a:lnTo>
                  <a:pt x="110332" y="171317"/>
                </a:lnTo>
                <a:lnTo>
                  <a:pt x="97728" y="184408"/>
                </a:lnTo>
                <a:lnTo>
                  <a:pt x="92653" y="191519"/>
                </a:lnTo>
                <a:lnTo>
                  <a:pt x="88316" y="199117"/>
                </a:lnTo>
                <a:lnTo>
                  <a:pt x="84473" y="207039"/>
                </a:lnTo>
                <a:lnTo>
                  <a:pt x="80006" y="214226"/>
                </a:lnTo>
                <a:lnTo>
                  <a:pt x="75123" y="220922"/>
                </a:lnTo>
                <a:lnTo>
                  <a:pt x="69963" y="227291"/>
                </a:lnTo>
                <a:lnTo>
                  <a:pt x="64617" y="232490"/>
                </a:lnTo>
                <a:lnTo>
                  <a:pt x="59149" y="236908"/>
                </a:lnTo>
                <a:lnTo>
                  <a:pt x="53598" y="240806"/>
                </a:lnTo>
                <a:lnTo>
                  <a:pt x="48945" y="244357"/>
                </a:lnTo>
                <a:lnTo>
                  <a:pt x="44891" y="247677"/>
                </a:lnTo>
                <a:lnTo>
                  <a:pt x="37846" y="253906"/>
                </a:lnTo>
                <a:lnTo>
                  <a:pt x="31539" y="259849"/>
                </a:lnTo>
                <a:lnTo>
                  <a:pt x="22635" y="268551"/>
                </a:lnTo>
                <a:lnTo>
                  <a:pt x="19730" y="270474"/>
                </a:lnTo>
                <a:lnTo>
                  <a:pt x="13963" y="272610"/>
                </a:lnTo>
                <a:lnTo>
                  <a:pt x="12044" y="274133"/>
                </a:lnTo>
                <a:lnTo>
                  <a:pt x="10765" y="276100"/>
                </a:lnTo>
                <a:lnTo>
                  <a:pt x="8712" y="281550"/>
                </a:lnTo>
                <a:lnTo>
                  <a:pt x="7591" y="281998"/>
                </a:lnTo>
                <a:lnTo>
                  <a:pt x="183" y="282840"/>
                </a:lnTo>
                <a:lnTo>
                  <a:pt x="0" y="282857"/>
                </a:lnTo>
                <a:lnTo>
                  <a:pt x="8206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63"/>
          <p:cNvSpPr/>
          <p:nvPr/>
        </p:nvSpPr>
        <p:spPr>
          <a:xfrm>
            <a:off x="6089332" y="4054899"/>
            <a:ext cx="360046" cy="17039"/>
          </a:xfrm>
          <a:custGeom>
            <a:avLst/>
            <a:gdLst/>
            <a:ahLst/>
            <a:cxnLst/>
            <a:rect l="0" t="0" r="0" b="0"/>
            <a:pathLst>
              <a:path w="360046" h="17039">
                <a:moveTo>
                  <a:pt x="0" y="17038"/>
                </a:moveTo>
                <a:lnTo>
                  <a:pt x="58494" y="17038"/>
                </a:lnTo>
                <a:lnTo>
                  <a:pt x="63761" y="16086"/>
                </a:lnTo>
                <a:lnTo>
                  <a:pt x="69178" y="14498"/>
                </a:lnTo>
                <a:lnTo>
                  <a:pt x="74693" y="12488"/>
                </a:lnTo>
                <a:lnTo>
                  <a:pt x="81228" y="11147"/>
                </a:lnTo>
                <a:lnTo>
                  <a:pt x="88442" y="10253"/>
                </a:lnTo>
                <a:lnTo>
                  <a:pt x="96109" y="9657"/>
                </a:lnTo>
                <a:lnTo>
                  <a:pt x="104077" y="9260"/>
                </a:lnTo>
                <a:lnTo>
                  <a:pt x="120552" y="8819"/>
                </a:lnTo>
                <a:lnTo>
                  <a:pt x="128945" y="7749"/>
                </a:lnTo>
                <a:lnTo>
                  <a:pt x="137399" y="6082"/>
                </a:lnTo>
                <a:lnTo>
                  <a:pt x="145892" y="4019"/>
                </a:lnTo>
                <a:lnTo>
                  <a:pt x="154411" y="2644"/>
                </a:lnTo>
                <a:lnTo>
                  <a:pt x="162948" y="1727"/>
                </a:lnTo>
                <a:lnTo>
                  <a:pt x="171497" y="1116"/>
                </a:lnTo>
                <a:lnTo>
                  <a:pt x="180054" y="708"/>
                </a:lnTo>
                <a:lnTo>
                  <a:pt x="197181" y="255"/>
                </a:lnTo>
                <a:lnTo>
                  <a:pt x="218338" y="0"/>
                </a:lnTo>
                <a:lnTo>
                  <a:pt x="225569" y="917"/>
                </a:lnTo>
                <a:lnTo>
                  <a:pt x="233247" y="2481"/>
                </a:lnTo>
                <a:lnTo>
                  <a:pt x="241223" y="4476"/>
                </a:lnTo>
                <a:lnTo>
                  <a:pt x="249398" y="5806"/>
                </a:lnTo>
                <a:lnTo>
                  <a:pt x="257705" y="6693"/>
                </a:lnTo>
                <a:lnTo>
                  <a:pt x="266101" y="7283"/>
                </a:lnTo>
                <a:lnTo>
                  <a:pt x="273603" y="7677"/>
                </a:lnTo>
                <a:lnTo>
                  <a:pt x="287019" y="8115"/>
                </a:lnTo>
                <a:lnTo>
                  <a:pt x="293264" y="9185"/>
                </a:lnTo>
                <a:lnTo>
                  <a:pt x="299332" y="10850"/>
                </a:lnTo>
                <a:lnTo>
                  <a:pt x="305282" y="12913"/>
                </a:lnTo>
                <a:lnTo>
                  <a:pt x="310201" y="14288"/>
                </a:lnTo>
                <a:lnTo>
                  <a:pt x="314434" y="15205"/>
                </a:lnTo>
                <a:lnTo>
                  <a:pt x="318207" y="15816"/>
                </a:lnTo>
                <a:lnTo>
                  <a:pt x="321676" y="16223"/>
                </a:lnTo>
                <a:lnTo>
                  <a:pt x="328070" y="16676"/>
                </a:lnTo>
                <a:lnTo>
                  <a:pt x="336626" y="16877"/>
                </a:lnTo>
                <a:lnTo>
                  <a:pt x="360045" y="17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64"/>
          <p:cNvSpPr/>
          <p:nvPr/>
        </p:nvSpPr>
        <p:spPr>
          <a:xfrm>
            <a:off x="6217921" y="3953114"/>
            <a:ext cx="77152" cy="315991"/>
          </a:xfrm>
          <a:custGeom>
            <a:avLst/>
            <a:gdLst/>
            <a:ahLst/>
            <a:cxnLst/>
            <a:rect l="0" t="0" r="0" b="0"/>
            <a:pathLst>
              <a:path w="77152" h="315991">
                <a:moveTo>
                  <a:pt x="8571" y="7381"/>
                </a:moveTo>
                <a:lnTo>
                  <a:pt x="1190" y="7381"/>
                </a:lnTo>
                <a:lnTo>
                  <a:pt x="793" y="6428"/>
                </a:lnTo>
                <a:lnTo>
                  <a:pt x="103" y="0"/>
                </a:lnTo>
                <a:lnTo>
                  <a:pt x="13" y="8290"/>
                </a:lnTo>
                <a:lnTo>
                  <a:pt x="0" y="27437"/>
                </a:lnTo>
                <a:lnTo>
                  <a:pt x="952" y="30276"/>
                </a:lnTo>
                <a:lnTo>
                  <a:pt x="2539" y="33122"/>
                </a:lnTo>
                <a:lnTo>
                  <a:pt x="4549" y="35971"/>
                </a:lnTo>
                <a:lnTo>
                  <a:pt x="6784" y="44217"/>
                </a:lnTo>
                <a:lnTo>
                  <a:pt x="7380" y="49084"/>
                </a:lnTo>
                <a:lnTo>
                  <a:pt x="8729" y="54233"/>
                </a:lnTo>
                <a:lnTo>
                  <a:pt x="10582" y="59570"/>
                </a:lnTo>
                <a:lnTo>
                  <a:pt x="12769" y="65034"/>
                </a:lnTo>
                <a:lnTo>
                  <a:pt x="15180" y="70581"/>
                </a:lnTo>
                <a:lnTo>
                  <a:pt x="20398" y="81825"/>
                </a:lnTo>
                <a:lnTo>
                  <a:pt x="28691" y="98865"/>
                </a:lnTo>
                <a:lnTo>
                  <a:pt x="30557" y="105518"/>
                </a:lnTo>
                <a:lnTo>
                  <a:pt x="31801" y="112811"/>
                </a:lnTo>
                <a:lnTo>
                  <a:pt x="32630" y="120529"/>
                </a:lnTo>
                <a:lnTo>
                  <a:pt x="34135" y="127581"/>
                </a:lnTo>
                <a:lnTo>
                  <a:pt x="36092" y="134186"/>
                </a:lnTo>
                <a:lnTo>
                  <a:pt x="43395" y="155125"/>
                </a:lnTo>
                <a:lnTo>
                  <a:pt x="46075" y="163027"/>
                </a:lnTo>
                <a:lnTo>
                  <a:pt x="47861" y="171152"/>
                </a:lnTo>
                <a:lnTo>
                  <a:pt x="49052" y="179427"/>
                </a:lnTo>
                <a:lnTo>
                  <a:pt x="49846" y="187801"/>
                </a:lnTo>
                <a:lnTo>
                  <a:pt x="51327" y="195288"/>
                </a:lnTo>
                <a:lnTo>
                  <a:pt x="53268" y="202185"/>
                </a:lnTo>
                <a:lnTo>
                  <a:pt x="55514" y="208688"/>
                </a:lnTo>
                <a:lnTo>
                  <a:pt x="57011" y="214928"/>
                </a:lnTo>
                <a:lnTo>
                  <a:pt x="58009" y="220993"/>
                </a:lnTo>
                <a:lnTo>
                  <a:pt x="58675" y="226942"/>
                </a:lnTo>
                <a:lnTo>
                  <a:pt x="60071" y="232812"/>
                </a:lnTo>
                <a:lnTo>
                  <a:pt x="61954" y="238631"/>
                </a:lnTo>
                <a:lnTo>
                  <a:pt x="64162" y="244415"/>
                </a:lnTo>
                <a:lnTo>
                  <a:pt x="65634" y="250176"/>
                </a:lnTo>
                <a:lnTo>
                  <a:pt x="66616" y="255922"/>
                </a:lnTo>
                <a:lnTo>
                  <a:pt x="67270" y="261657"/>
                </a:lnTo>
                <a:lnTo>
                  <a:pt x="67706" y="267386"/>
                </a:lnTo>
                <a:lnTo>
                  <a:pt x="67997" y="273110"/>
                </a:lnTo>
                <a:lnTo>
                  <a:pt x="68406" y="287728"/>
                </a:lnTo>
                <a:lnTo>
                  <a:pt x="68464" y="291433"/>
                </a:lnTo>
                <a:lnTo>
                  <a:pt x="69454" y="294857"/>
                </a:lnTo>
                <a:lnTo>
                  <a:pt x="71067" y="298092"/>
                </a:lnTo>
                <a:lnTo>
                  <a:pt x="73096" y="301200"/>
                </a:lnTo>
                <a:lnTo>
                  <a:pt x="75349" y="307195"/>
                </a:lnTo>
                <a:lnTo>
                  <a:pt x="77151" y="3159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65"/>
          <p:cNvSpPr/>
          <p:nvPr/>
        </p:nvSpPr>
        <p:spPr>
          <a:xfrm>
            <a:off x="6560819" y="3806335"/>
            <a:ext cx="351474" cy="411336"/>
          </a:xfrm>
          <a:custGeom>
            <a:avLst/>
            <a:gdLst/>
            <a:ahLst/>
            <a:cxnLst/>
            <a:rect l="0" t="0" r="0" b="0"/>
            <a:pathLst>
              <a:path w="351474" h="411336">
                <a:moveTo>
                  <a:pt x="0" y="42717"/>
                </a:moveTo>
                <a:lnTo>
                  <a:pt x="11932" y="30785"/>
                </a:lnTo>
                <a:lnTo>
                  <a:pt x="14623" y="29047"/>
                </a:lnTo>
                <a:lnTo>
                  <a:pt x="22959" y="25650"/>
                </a:lnTo>
                <a:lnTo>
                  <a:pt x="33368" y="19033"/>
                </a:lnTo>
                <a:lnTo>
                  <a:pt x="39390" y="16451"/>
                </a:lnTo>
                <a:lnTo>
                  <a:pt x="46263" y="13776"/>
                </a:lnTo>
                <a:lnTo>
                  <a:pt x="52750" y="11040"/>
                </a:lnTo>
                <a:lnTo>
                  <a:pt x="58980" y="8264"/>
                </a:lnTo>
                <a:lnTo>
                  <a:pt x="65037" y="5461"/>
                </a:lnTo>
                <a:lnTo>
                  <a:pt x="70981" y="3592"/>
                </a:lnTo>
                <a:lnTo>
                  <a:pt x="76848" y="2346"/>
                </a:lnTo>
                <a:lnTo>
                  <a:pt x="82665" y="1516"/>
                </a:lnTo>
                <a:lnTo>
                  <a:pt x="89400" y="962"/>
                </a:lnTo>
                <a:lnTo>
                  <a:pt x="96748" y="593"/>
                </a:lnTo>
                <a:lnTo>
                  <a:pt x="111579" y="183"/>
                </a:lnTo>
                <a:lnTo>
                  <a:pt x="124521" y="0"/>
                </a:lnTo>
                <a:lnTo>
                  <a:pt x="130639" y="905"/>
                </a:lnTo>
                <a:lnTo>
                  <a:pt x="136623" y="2460"/>
                </a:lnTo>
                <a:lnTo>
                  <a:pt x="164465" y="11799"/>
                </a:lnTo>
                <a:lnTo>
                  <a:pt x="171556" y="14485"/>
                </a:lnTo>
                <a:lnTo>
                  <a:pt x="178189" y="17228"/>
                </a:lnTo>
                <a:lnTo>
                  <a:pt x="184515" y="20010"/>
                </a:lnTo>
                <a:lnTo>
                  <a:pt x="191591" y="22816"/>
                </a:lnTo>
                <a:lnTo>
                  <a:pt x="207071" y="28475"/>
                </a:lnTo>
                <a:lnTo>
                  <a:pt x="214248" y="32270"/>
                </a:lnTo>
                <a:lnTo>
                  <a:pt x="220937" y="36705"/>
                </a:lnTo>
                <a:lnTo>
                  <a:pt x="227302" y="41566"/>
                </a:lnTo>
                <a:lnTo>
                  <a:pt x="236913" y="52048"/>
                </a:lnTo>
                <a:lnTo>
                  <a:pt x="245313" y="63057"/>
                </a:lnTo>
                <a:lnTo>
                  <a:pt x="255396" y="74299"/>
                </a:lnTo>
                <a:lnTo>
                  <a:pt x="259799" y="80917"/>
                </a:lnTo>
                <a:lnTo>
                  <a:pt x="263687" y="88186"/>
                </a:lnTo>
                <a:lnTo>
                  <a:pt x="267232" y="95890"/>
                </a:lnTo>
                <a:lnTo>
                  <a:pt x="269595" y="102931"/>
                </a:lnTo>
                <a:lnTo>
                  <a:pt x="271170" y="109529"/>
                </a:lnTo>
                <a:lnTo>
                  <a:pt x="272220" y="115834"/>
                </a:lnTo>
                <a:lnTo>
                  <a:pt x="272921" y="122894"/>
                </a:lnTo>
                <a:lnTo>
                  <a:pt x="273387" y="130458"/>
                </a:lnTo>
                <a:lnTo>
                  <a:pt x="273698" y="138359"/>
                </a:lnTo>
                <a:lnTo>
                  <a:pt x="272953" y="146483"/>
                </a:lnTo>
                <a:lnTo>
                  <a:pt x="271504" y="154757"/>
                </a:lnTo>
                <a:lnTo>
                  <a:pt x="269585" y="163130"/>
                </a:lnTo>
                <a:lnTo>
                  <a:pt x="267354" y="171570"/>
                </a:lnTo>
                <a:lnTo>
                  <a:pt x="259663" y="198053"/>
                </a:lnTo>
                <a:lnTo>
                  <a:pt x="254154" y="218753"/>
                </a:lnTo>
                <a:lnTo>
                  <a:pt x="250398" y="228654"/>
                </a:lnTo>
                <a:lnTo>
                  <a:pt x="245990" y="238113"/>
                </a:lnTo>
                <a:lnTo>
                  <a:pt x="241146" y="247276"/>
                </a:lnTo>
                <a:lnTo>
                  <a:pt x="236011" y="255289"/>
                </a:lnTo>
                <a:lnTo>
                  <a:pt x="230684" y="262537"/>
                </a:lnTo>
                <a:lnTo>
                  <a:pt x="225227" y="269274"/>
                </a:lnTo>
                <a:lnTo>
                  <a:pt x="219684" y="276623"/>
                </a:lnTo>
                <a:lnTo>
                  <a:pt x="208445" y="292408"/>
                </a:lnTo>
                <a:lnTo>
                  <a:pt x="201829" y="298712"/>
                </a:lnTo>
                <a:lnTo>
                  <a:pt x="194560" y="303868"/>
                </a:lnTo>
                <a:lnTo>
                  <a:pt x="186857" y="308258"/>
                </a:lnTo>
                <a:lnTo>
                  <a:pt x="179816" y="313089"/>
                </a:lnTo>
                <a:lnTo>
                  <a:pt x="173218" y="318215"/>
                </a:lnTo>
                <a:lnTo>
                  <a:pt x="166913" y="323538"/>
                </a:lnTo>
                <a:lnTo>
                  <a:pt x="160806" y="328038"/>
                </a:lnTo>
                <a:lnTo>
                  <a:pt x="154829" y="331991"/>
                </a:lnTo>
                <a:lnTo>
                  <a:pt x="148940" y="335579"/>
                </a:lnTo>
                <a:lnTo>
                  <a:pt x="142156" y="338923"/>
                </a:lnTo>
                <a:lnTo>
                  <a:pt x="134776" y="342105"/>
                </a:lnTo>
                <a:lnTo>
                  <a:pt x="126998" y="345179"/>
                </a:lnTo>
                <a:lnTo>
                  <a:pt x="119908" y="348181"/>
                </a:lnTo>
                <a:lnTo>
                  <a:pt x="106950" y="354056"/>
                </a:lnTo>
                <a:lnTo>
                  <a:pt x="100828" y="356004"/>
                </a:lnTo>
                <a:lnTo>
                  <a:pt x="94841" y="357303"/>
                </a:lnTo>
                <a:lnTo>
                  <a:pt x="88945" y="358168"/>
                </a:lnTo>
                <a:lnTo>
                  <a:pt x="83109" y="358745"/>
                </a:lnTo>
                <a:lnTo>
                  <a:pt x="77314" y="359130"/>
                </a:lnTo>
                <a:lnTo>
                  <a:pt x="71545" y="359387"/>
                </a:lnTo>
                <a:lnTo>
                  <a:pt x="60055" y="359672"/>
                </a:lnTo>
                <a:lnTo>
                  <a:pt x="54325" y="359747"/>
                </a:lnTo>
                <a:lnTo>
                  <a:pt x="49552" y="358846"/>
                </a:lnTo>
                <a:lnTo>
                  <a:pt x="41708" y="355304"/>
                </a:lnTo>
                <a:lnTo>
                  <a:pt x="31938" y="347955"/>
                </a:lnTo>
                <a:lnTo>
                  <a:pt x="23010" y="339744"/>
                </a:lnTo>
                <a:lnTo>
                  <a:pt x="14333" y="331279"/>
                </a:lnTo>
                <a:lnTo>
                  <a:pt x="12413" y="328437"/>
                </a:lnTo>
                <a:lnTo>
                  <a:pt x="10279" y="322739"/>
                </a:lnTo>
                <a:lnTo>
                  <a:pt x="9079" y="314175"/>
                </a:lnTo>
                <a:lnTo>
                  <a:pt x="9862" y="311319"/>
                </a:lnTo>
                <a:lnTo>
                  <a:pt x="15517" y="301796"/>
                </a:lnTo>
                <a:lnTo>
                  <a:pt x="20549" y="292483"/>
                </a:lnTo>
                <a:lnTo>
                  <a:pt x="28501" y="284535"/>
                </a:lnTo>
                <a:lnTo>
                  <a:pt x="38385" y="277826"/>
                </a:lnTo>
                <a:lnTo>
                  <a:pt x="49127" y="271670"/>
                </a:lnTo>
                <a:lnTo>
                  <a:pt x="54660" y="269647"/>
                </a:lnTo>
                <a:lnTo>
                  <a:pt x="60252" y="268299"/>
                </a:lnTo>
                <a:lnTo>
                  <a:pt x="65886" y="267400"/>
                </a:lnTo>
                <a:lnTo>
                  <a:pt x="72499" y="266801"/>
                </a:lnTo>
                <a:lnTo>
                  <a:pt x="79765" y="266401"/>
                </a:lnTo>
                <a:lnTo>
                  <a:pt x="95459" y="265957"/>
                </a:lnTo>
                <a:lnTo>
                  <a:pt x="137314" y="265649"/>
                </a:lnTo>
                <a:lnTo>
                  <a:pt x="145835" y="266586"/>
                </a:lnTo>
                <a:lnTo>
                  <a:pt x="154374" y="268163"/>
                </a:lnTo>
                <a:lnTo>
                  <a:pt x="162924" y="270167"/>
                </a:lnTo>
                <a:lnTo>
                  <a:pt x="171481" y="272455"/>
                </a:lnTo>
                <a:lnTo>
                  <a:pt x="188609" y="277538"/>
                </a:lnTo>
                <a:lnTo>
                  <a:pt x="196225" y="281179"/>
                </a:lnTo>
                <a:lnTo>
                  <a:pt x="203206" y="285512"/>
                </a:lnTo>
                <a:lnTo>
                  <a:pt x="209766" y="290305"/>
                </a:lnTo>
                <a:lnTo>
                  <a:pt x="216044" y="295406"/>
                </a:lnTo>
                <a:lnTo>
                  <a:pt x="222135" y="300711"/>
                </a:lnTo>
                <a:lnTo>
                  <a:pt x="228100" y="306153"/>
                </a:lnTo>
                <a:lnTo>
                  <a:pt x="233982" y="310734"/>
                </a:lnTo>
                <a:lnTo>
                  <a:pt x="239808" y="314740"/>
                </a:lnTo>
                <a:lnTo>
                  <a:pt x="245598" y="318363"/>
                </a:lnTo>
                <a:lnTo>
                  <a:pt x="251362" y="322684"/>
                </a:lnTo>
                <a:lnTo>
                  <a:pt x="257109" y="327469"/>
                </a:lnTo>
                <a:lnTo>
                  <a:pt x="262847" y="332564"/>
                </a:lnTo>
                <a:lnTo>
                  <a:pt x="268576" y="336914"/>
                </a:lnTo>
                <a:lnTo>
                  <a:pt x="274301" y="340766"/>
                </a:lnTo>
                <a:lnTo>
                  <a:pt x="280023" y="344286"/>
                </a:lnTo>
                <a:lnTo>
                  <a:pt x="288920" y="353278"/>
                </a:lnTo>
                <a:lnTo>
                  <a:pt x="296049" y="362672"/>
                </a:lnTo>
                <a:lnTo>
                  <a:pt x="305418" y="374267"/>
                </a:lnTo>
                <a:lnTo>
                  <a:pt x="311319" y="384065"/>
                </a:lnTo>
                <a:lnTo>
                  <a:pt x="314226" y="387440"/>
                </a:lnTo>
                <a:lnTo>
                  <a:pt x="317117" y="389690"/>
                </a:lnTo>
                <a:lnTo>
                  <a:pt x="322869" y="393142"/>
                </a:lnTo>
                <a:lnTo>
                  <a:pt x="332415" y="400441"/>
                </a:lnTo>
                <a:lnTo>
                  <a:pt x="341733" y="405858"/>
                </a:lnTo>
                <a:lnTo>
                  <a:pt x="351473" y="411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66"/>
          <p:cNvSpPr/>
          <p:nvPr/>
        </p:nvSpPr>
        <p:spPr>
          <a:xfrm>
            <a:off x="7006590" y="3917632"/>
            <a:ext cx="308178" cy="291466"/>
          </a:xfrm>
          <a:custGeom>
            <a:avLst/>
            <a:gdLst/>
            <a:ahLst/>
            <a:cxnLst/>
            <a:rect l="0" t="0" r="0" b="0"/>
            <a:pathLst>
              <a:path w="308178" h="291466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3125" y="5891"/>
                </a:lnTo>
                <a:lnTo>
                  <a:pt x="31511" y="8731"/>
                </a:lnTo>
                <a:lnTo>
                  <a:pt x="40980" y="15181"/>
                </a:lnTo>
                <a:lnTo>
                  <a:pt x="50280" y="20400"/>
                </a:lnTo>
                <a:lnTo>
                  <a:pt x="55428" y="22172"/>
                </a:lnTo>
                <a:lnTo>
                  <a:pt x="60764" y="23354"/>
                </a:lnTo>
                <a:lnTo>
                  <a:pt x="66227" y="24142"/>
                </a:lnTo>
                <a:lnTo>
                  <a:pt x="71774" y="25620"/>
                </a:lnTo>
                <a:lnTo>
                  <a:pt x="77376" y="27557"/>
                </a:lnTo>
                <a:lnTo>
                  <a:pt x="83016" y="29802"/>
                </a:lnTo>
                <a:lnTo>
                  <a:pt x="88682" y="32250"/>
                </a:lnTo>
                <a:lnTo>
                  <a:pt x="100056" y="37511"/>
                </a:lnTo>
                <a:lnTo>
                  <a:pt x="106709" y="40247"/>
                </a:lnTo>
                <a:lnTo>
                  <a:pt x="114002" y="43024"/>
                </a:lnTo>
                <a:lnTo>
                  <a:pt x="121721" y="45828"/>
                </a:lnTo>
                <a:lnTo>
                  <a:pt x="128772" y="48649"/>
                </a:lnTo>
                <a:lnTo>
                  <a:pt x="135378" y="51483"/>
                </a:lnTo>
                <a:lnTo>
                  <a:pt x="141687" y="54325"/>
                </a:lnTo>
                <a:lnTo>
                  <a:pt x="148750" y="58124"/>
                </a:lnTo>
                <a:lnTo>
                  <a:pt x="156316" y="62562"/>
                </a:lnTo>
                <a:lnTo>
                  <a:pt x="164218" y="67425"/>
                </a:lnTo>
                <a:lnTo>
                  <a:pt x="171392" y="71620"/>
                </a:lnTo>
                <a:lnTo>
                  <a:pt x="184441" y="78821"/>
                </a:lnTo>
                <a:lnTo>
                  <a:pt x="191541" y="82075"/>
                </a:lnTo>
                <a:lnTo>
                  <a:pt x="199131" y="85197"/>
                </a:lnTo>
                <a:lnTo>
                  <a:pt x="207048" y="88230"/>
                </a:lnTo>
                <a:lnTo>
                  <a:pt x="214232" y="91205"/>
                </a:lnTo>
                <a:lnTo>
                  <a:pt x="220926" y="94141"/>
                </a:lnTo>
                <a:lnTo>
                  <a:pt x="227294" y="97050"/>
                </a:lnTo>
                <a:lnTo>
                  <a:pt x="233444" y="98991"/>
                </a:lnTo>
                <a:lnTo>
                  <a:pt x="239449" y="100284"/>
                </a:lnTo>
                <a:lnTo>
                  <a:pt x="245358" y="101146"/>
                </a:lnTo>
                <a:lnTo>
                  <a:pt x="251201" y="102673"/>
                </a:lnTo>
                <a:lnTo>
                  <a:pt x="257003" y="104644"/>
                </a:lnTo>
                <a:lnTo>
                  <a:pt x="262775" y="106910"/>
                </a:lnTo>
                <a:lnTo>
                  <a:pt x="271729" y="111968"/>
                </a:lnTo>
                <a:lnTo>
                  <a:pt x="279836" y="117391"/>
                </a:lnTo>
                <a:lnTo>
                  <a:pt x="284664" y="120171"/>
                </a:lnTo>
                <a:lnTo>
                  <a:pt x="297000" y="126925"/>
                </a:lnTo>
                <a:lnTo>
                  <a:pt x="306423" y="135154"/>
                </a:lnTo>
                <a:lnTo>
                  <a:pt x="308177" y="136764"/>
                </a:lnTo>
                <a:lnTo>
                  <a:pt x="300728" y="138034"/>
                </a:lnTo>
                <a:lnTo>
                  <a:pt x="292090" y="141676"/>
                </a:lnTo>
                <a:lnTo>
                  <a:pt x="281900" y="146470"/>
                </a:lnTo>
                <a:lnTo>
                  <a:pt x="242829" y="165778"/>
                </a:lnTo>
                <a:lnTo>
                  <a:pt x="236181" y="169574"/>
                </a:lnTo>
                <a:lnTo>
                  <a:pt x="228891" y="174009"/>
                </a:lnTo>
                <a:lnTo>
                  <a:pt x="221174" y="178871"/>
                </a:lnTo>
                <a:lnTo>
                  <a:pt x="213172" y="183065"/>
                </a:lnTo>
                <a:lnTo>
                  <a:pt x="204979" y="186813"/>
                </a:lnTo>
                <a:lnTo>
                  <a:pt x="196661" y="190265"/>
                </a:lnTo>
                <a:lnTo>
                  <a:pt x="189209" y="193518"/>
                </a:lnTo>
                <a:lnTo>
                  <a:pt x="175850" y="199673"/>
                </a:lnTo>
                <a:lnTo>
                  <a:pt x="168668" y="203600"/>
                </a:lnTo>
                <a:lnTo>
                  <a:pt x="161023" y="208124"/>
                </a:lnTo>
                <a:lnTo>
                  <a:pt x="153069" y="213044"/>
                </a:lnTo>
                <a:lnTo>
                  <a:pt x="145861" y="217277"/>
                </a:lnTo>
                <a:lnTo>
                  <a:pt x="139150" y="221051"/>
                </a:lnTo>
                <a:lnTo>
                  <a:pt x="126614" y="227785"/>
                </a:lnTo>
                <a:lnTo>
                  <a:pt x="114693" y="233953"/>
                </a:lnTo>
                <a:lnTo>
                  <a:pt x="108846" y="237884"/>
                </a:lnTo>
                <a:lnTo>
                  <a:pt x="103045" y="242409"/>
                </a:lnTo>
                <a:lnTo>
                  <a:pt x="97271" y="247331"/>
                </a:lnTo>
                <a:lnTo>
                  <a:pt x="88317" y="255340"/>
                </a:lnTo>
                <a:lnTo>
                  <a:pt x="80209" y="262074"/>
                </a:lnTo>
                <a:lnTo>
                  <a:pt x="75380" y="265204"/>
                </a:lnTo>
                <a:lnTo>
                  <a:pt x="65887" y="271221"/>
                </a:lnTo>
                <a:lnTo>
                  <a:pt x="58493" y="277070"/>
                </a:lnTo>
                <a:lnTo>
                  <a:pt x="52031" y="280305"/>
                </a:lnTo>
                <a:lnTo>
                  <a:pt x="45033" y="282695"/>
                </a:lnTo>
                <a:lnTo>
                  <a:pt x="35572" y="286933"/>
                </a:lnTo>
                <a:lnTo>
                  <a:pt x="28637" y="290122"/>
                </a:lnTo>
                <a:lnTo>
                  <a:pt x="22032" y="291068"/>
                </a:lnTo>
                <a:lnTo>
                  <a:pt x="17144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67"/>
          <p:cNvSpPr/>
          <p:nvPr/>
        </p:nvSpPr>
        <p:spPr>
          <a:xfrm>
            <a:off x="7555230" y="3763328"/>
            <a:ext cx="298290" cy="411436"/>
          </a:xfrm>
          <a:custGeom>
            <a:avLst/>
            <a:gdLst/>
            <a:ahLst/>
            <a:cxnLst/>
            <a:rect l="0" t="0" r="0" b="0"/>
            <a:pathLst>
              <a:path w="298290" h="411436">
                <a:moveTo>
                  <a:pt x="248602" y="25717"/>
                </a:moveTo>
                <a:lnTo>
                  <a:pt x="248602" y="17497"/>
                </a:lnTo>
                <a:lnTo>
                  <a:pt x="244051" y="17249"/>
                </a:lnTo>
                <a:lnTo>
                  <a:pt x="242711" y="16261"/>
                </a:lnTo>
                <a:lnTo>
                  <a:pt x="241817" y="14651"/>
                </a:lnTo>
                <a:lnTo>
                  <a:pt x="240134" y="8927"/>
                </a:lnTo>
                <a:lnTo>
                  <a:pt x="235509" y="4126"/>
                </a:lnTo>
                <a:lnTo>
                  <a:pt x="233207" y="2751"/>
                </a:lnTo>
                <a:lnTo>
                  <a:pt x="228108" y="1222"/>
                </a:lnTo>
                <a:lnTo>
                  <a:pt x="219881" y="362"/>
                </a:lnTo>
                <a:lnTo>
                  <a:pt x="211411" y="107"/>
                </a:lnTo>
                <a:lnTo>
                  <a:pt x="148546" y="0"/>
                </a:lnTo>
                <a:lnTo>
                  <a:pt x="142845" y="952"/>
                </a:lnTo>
                <a:lnTo>
                  <a:pt x="137140" y="2540"/>
                </a:lnTo>
                <a:lnTo>
                  <a:pt x="131432" y="4550"/>
                </a:lnTo>
                <a:lnTo>
                  <a:pt x="125721" y="5891"/>
                </a:lnTo>
                <a:lnTo>
                  <a:pt x="120009" y="6784"/>
                </a:lnTo>
                <a:lnTo>
                  <a:pt x="114296" y="7380"/>
                </a:lnTo>
                <a:lnTo>
                  <a:pt x="105408" y="8042"/>
                </a:lnTo>
                <a:lnTo>
                  <a:pt x="98283" y="8336"/>
                </a:lnTo>
                <a:lnTo>
                  <a:pt x="91941" y="8467"/>
                </a:lnTo>
                <a:lnTo>
                  <a:pt x="83408" y="5985"/>
                </a:lnTo>
                <a:lnTo>
                  <a:pt x="78465" y="3990"/>
                </a:lnTo>
                <a:lnTo>
                  <a:pt x="75170" y="3612"/>
                </a:lnTo>
                <a:lnTo>
                  <a:pt x="72973" y="4313"/>
                </a:lnTo>
                <a:lnTo>
                  <a:pt x="71509" y="5732"/>
                </a:lnTo>
                <a:lnTo>
                  <a:pt x="69579" y="6679"/>
                </a:lnTo>
                <a:lnTo>
                  <a:pt x="61456" y="8322"/>
                </a:lnTo>
                <a:lnTo>
                  <a:pt x="60973" y="9358"/>
                </a:lnTo>
                <a:lnTo>
                  <a:pt x="60134" y="15931"/>
                </a:lnTo>
                <a:lnTo>
                  <a:pt x="60045" y="25886"/>
                </a:lnTo>
                <a:lnTo>
                  <a:pt x="60008" y="73534"/>
                </a:lnTo>
                <a:lnTo>
                  <a:pt x="57468" y="85386"/>
                </a:lnTo>
                <a:lnTo>
                  <a:pt x="54116" y="97956"/>
                </a:lnTo>
                <a:lnTo>
                  <a:pt x="53222" y="105309"/>
                </a:lnTo>
                <a:lnTo>
                  <a:pt x="52626" y="113068"/>
                </a:lnTo>
                <a:lnTo>
                  <a:pt x="52229" y="120146"/>
                </a:lnTo>
                <a:lnTo>
                  <a:pt x="51788" y="133090"/>
                </a:lnTo>
                <a:lnTo>
                  <a:pt x="51539" y="151088"/>
                </a:lnTo>
                <a:lnTo>
                  <a:pt x="50552" y="157875"/>
                </a:lnTo>
                <a:lnTo>
                  <a:pt x="48941" y="165257"/>
                </a:lnTo>
                <a:lnTo>
                  <a:pt x="46915" y="173036"/>
                </a:lnTo>
                <a:lnTo>
                  <a:pt x="45564" y="180127"/>
                </a:lnTo>
                <a:lnTo>
                  <a:pt x="44664" y="186759"/>
                </a:lnTo>
                <a:lnTo>
                  <a:pt x="43662" y="199209"/>
                </a:lnTo>
                <a:lnTo>
                  <a:pt x="43218" y="211092"/>
                </a:lnTo>
                <a:lnTo>
                  <a:pt x="42932" y="227398"/>
                </a:lnTo>
                <a:lnTo>
                  <a:pt x="42862" y="256776"/>
                </a:lnTo>
                <a:lnTo>
                  <a:pt x="42862" y="252505"/>
                </a:lnTo>
                <a:lnTo>
                  <a:pt x="43815" y="251204"/>
                </a:lnTo>
                <a:lnTo>
                  <a:pt x="45402" y="250337"/>
                </a:lnTo>
                <a:lnTo>
                  <a:pt x="47413" y="249758"/>
                </a:lnTo>
                <a:lnTo>
                  <a:pt x="52187" y="246576"/>
                </a:lnTo>
                <a:lnTo>
                  <a:pt x="58437" y="241986"/>
                </a:lnTo>
                <a:lnTo>
                  <a:pt x="67564" y="236771"/>
                </a:lnTo>
                <a:lnTo>
                  <a:pt x="77971" y="231279"/>
                </a:lnTo>
                <a:lnTo>
                  <a:pt x="100174" y="219992"/>
                </a:lnTo>
                <a:lnTo>
                  <a:pt x="107741" y="218098"/>
                </a:lnTo>
                <a:lnTo>
                  <a:pt x="116594" y="216836"/>
                </a:lnTo>
                <a:lnTo>
                  <a:pt x="126307" y="215994"/>
                </a:lnTo>
                <a:lnTo>
                  <a:pt x="134687" y="214481"/>
                </a:lnTo>
                <a:lnTo>
                  <a:pt x="142179" y="212520"/>
                </a:lnTo>
                <a:lnTo>
                  <a:pt x="149078" y="210260"/>
                </a:lnTo>
                <a:lnTo>
                  <a:pt x="156535" y="208753"/>
                </a:lnTo>
                <a:lnTo>
                  <a:pt x="164364" y="207748"/>
                </a:lnTo>
                <a:lnTo>
                  <a:pt x="172441" y="207078"/>
                </a:lnTo>
                <a:lnTo>
                  <a:pt x="180683" y="206632"/>
                </a:lnTo>
                <a:lnTo>
                  <a:pt x="197461" y="206136"/>
                </a:lnTo>
                <a:lnTo>
                  <a:pt x="204983" y="206956"/>
                </a:lnTo>
                <a:lnTo>
                  <a:pt x="211902" y="208456"/>
                </a:lnTo>
                <a:lnTo>
                  <a:pt x="225623" y="212662"/>
                </a:lnTo>
                <a:lnTo>
                  <a:pt x="241247" y="217706"/>
                </a:lnTo>
                <a:lnTo>
                  <a:pt x="248461" y="221337"/>
                </a:lnTo>
                <a:lnTo>
                  <a:pt x="255176" y="225663"/>
                </a:lnTo>
                <a:lnTo>
                  <a:pt x="261557" y="230451"/>
                </a:lnTo>
                <a:lnTo>
                  <a:pt x="266763" y="234596"/>
                </a:lnTo>
                <a:lnTo>
                  <a:pt x="275089" y="241742"/>
                </a:lnTo>
                <a:lnTo>
                  <a:pt x="281964" y="250633"/>
                </a:lnTo>
                <a:lnTo>
                  <a:pt x="288195" y="260934"/>
                </a:lnTo>
                <a:lnTo>
                  <a:pt x="294138" y="271863"/>
                </a:lnTo>
                <a:lnTo>
                  <a:pt x="297416" y="283070"/>
                </a:lnTo>
                <a:lnTo>
                  <a:pt x="298289" y="288725"/>
                </a:lnTo>
                <a:lnTo>
                  <a:pt x="296720" y="300089"/>
                </a:lnTo>
                <a:lnTo>
                  <a:pt x="292848" y="310538"/>
                </a:lnTo>
                <a:lnTo>
                  <a:pt x="282600" y="327546"/>
                </a:lnTo>
                <a:lnTo>
                  <a:pt x="276095" y="337980"/>
                </a:lnTo>
                <a:lnTo>
                  <a:pt x="266854" y="348968"/>
                </a:lnTo>
                <a:lnTo>
                  <a:pt x="261723" y="354565"/>
                </a:lnTo>
                <a:lnTo>
                  <a:pt x="250941" y="365864"/>
                </a:lnTo>
                <a:lnTo>
                  <a:pt x="245399" y="370592"/>
                </a:lnTo>
                <a:lnTo>
                  <a:pt x="239799" y="374696"/>
                </a:lnTo>
                <a:lnTo>
                  <a:pt x="234161" y="378384"/>
                </a:lnTo>
                <a:lnTo>
                  <a:pt x="228497" y="381796"/>
                </a:lnTo>
                <a:lnTo>
                  <a:pt x="222816" y="385023"/>
                </a:lnTo>
                <a:lnTo>
                  <a:pt x="217125" y="388127"/>
                </a:lnTo>
                <a:lnTo>
                  <a:pt x="210472" y="391149"/>
                </a:lnTo>
                <a:lnTo>
                  <a:pt x="203180" y="394115"/>
                </a:lnTo>
                <a:lnTo>
                  <a:pt x="195460" y="397046"/>
                </a:lnTo>
                <a:lnTo>
                  <a:pt x="179264" y="402842"/>
                </a:lnTo>
                <a:lnTo>
                  <a:pt x="170944" y="405721"/>
                </a:lnTo>
                <a:lnTo>
                  <a:pt x="163493" y="407641"/>
                </a:lnTo>
                <a:lnTo>
                  <a:pt x="156620" y="408920"/>
                </a:lnTo>
                <a:lnTo>
                  <a:pt x="150133" y="409773"/>
                </a:lnTo>
                <a:lnTo>
                  <a:pt x="142951" y="410342"/>
                </a:lnTo>
                <a:lnTo>
                  <a:pt x="135306" y="410721"/>
                </a:lnTo>
                <a:lnTo>
                  <a:pt x="120143" y="411142"/>
                </a:lnTo>
                <a:lnTo>
                  <a:pt x="84424" y="411435"/>
                </a:lnTo>
                <a:lnTo>
                  <a:pt x="77238" y="410497"/>
                </a:lnTo>
                <a:lnTo>
                  <a:pt x="70541" y="408920"/>
                </a:lnTo>
                <a:lnTo>
                  <a:pt x="64173" y="406915"/>
                </a:lnTo>
                <a:lnTo>
                  <a:pt x="58021" y="405579"/>
                </a:lnTo>
                <a:lnTo>
                  <a:pt x="52016" y="404688"/>
                </a:lnTo>
                <a:lnTo>
                  <a:pt x="46107" y="404095"/>
                </a:lnTo>
                <a:lnTo>
                  <a:pt x="40263" y="402746"/>
                </a:lnTo>
                <a:lnTo>
                  <a:pt x="34462" y="400894"/>
                </a:lnTo>
                <a:lnTo>
                  <a:pt x="28690" y="398708"/>
                </a:lnTo>
                <a:lnTo>
                  <a:pt x="19736" y="396278"/>
                </a:lnTo>
                <a:lnTo>
                  <a:pt x="16015" y="395630"/>
                </a:lnTo>
                <a:lnTo>
                  <a:pt x="13534" y="394246"/>
                </a:lnTo>
                <a:lnTo>
                  <a:pt x="11880" y="392370"/>
                </a:lnTo>
                <a:lnTo>
                  <a:pt x="10777" y="390167"/>
                </a:lnTo>
                <a:lnTo>
                  <a:pt x="9089" y="388699"/>
                </a:lnTo>
                <a:lnTo>
                  <a:pt x="7013" y="387720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68"/>
          <p:cNvSpPr/>
          <p:nvPr/>
        </p:nvSpPr>
        <p:spPr>
          <a:xfrm>
            <a:off x="6286500" y="4500562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20399" y="34290"/>
                </a:lnTo>
                <a:lnTo>
                  <a:pt x="23124" y="33338"/>
                </a:lnTo>
                <a:lnTo>
                  <a:pt x="25894" y="31750"/>
                </a:lnTo>
                <a:lnTo>
                  <a:pt x="28693" y="29740"/>
                </a:lnTo>
                <a:lnTo>
                  <a:pt x="33416" y="28399"/>
                </a:lnTo>
                <a:lnTo>
                  <a:pt x="39422" y="27505"/>
                </a:lnTo>
                <a:lnTo>
                  <a:pt x="46283" y="26909"/>
                </a:lnTo>
                <a:lnTo>
                  <a:pt x="52763" y="25560"/>
                </a:lnTo>
                <a:lnTo>
                  <a:pt x="58988" y="23707"/>
                </a:lnTo>
                <a:lnTo>
                  <a:pt x="65042" y="21520"/>
                </a:lnTo>
                <a:lnTo>
                  <a:pt x="70984" y="20062"/>
                </a:lnTo>
                <a:lnTo>
                  <a:pt x="76850" y="19090"/>
                </a:lnTo>
                <a:lnTo>
                  <a:pt x="82666" y="18442"/>
                </a:lnTo>
                <a:lnTo>
                  <a:pt x="90353" y="17057"/>
                </a:lnTo>
                <a:lnTo>
                  <a:pt x="99288" y="15181"/>
                </a:lnTo>
                <a:lnTo>
                  <a:pt x="109054" y="12979"/>
                </a:lnTo>
                <a:lnTo>
                  <a:pt x="117470" y="11510"/>
                </a:lnTo>
                <a:lnTo>
                  <a:pt x="124986" y="10531"/>
                </a:lnTo>
                <a:lnTo>
                  <a:pt x="131901" y="9878"/>
                </a:lnTo>
                <a:lnTo>
                  <a:pt x="140321" y="8491"/>
                </a:lnTo>
                <a:lnTo>
                  <a:pt x="149745" y="6613"/>
                </a:lnTo>
                <a:lnTo>
                  <a:pt x="159837" y="4409"/>
                </a:lnTo>
                <a:lnTo>
                  <a:pt x="169423" y="2939"/>
                </a:lnTo>
                <a:lnTo>
                  <a:pt x="178671" y="1960"/>
                </a:lnTo>
                <a:lnTo>
                  <a:pt x="187694" y="1307"/>
                </a:lnTo>
                <a:lnTo>
                  <a:pt x="195614" y="871"/>
                </a:lnTo>
                <a:lnTo>
                  <a:pt x="209494" y="387"/>
                </a:lnTo>
                <a:lnTo>
                  <a:pt x="246557" y="5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69"/>
          <p:cNvSpPr/>
          <p:nvPr/>
        </p:nvSpPr>
        <p:spPr>
          <a:xfrm>
            <a:off x="6605420" y="4397695"/>
            <a:ext cx="306873" cy="300035"/>
          </a:xfrm>
          <a:custGeom>
            <a:avLst/>
            <a:gdLst/>
            <a:ahLst/>
            <a:cxnLst/>
            <a:rect l="0" t="0" r="0" b="0"/>
            <a:pathLst>
              <a:path w="306873" h="300035">
                <a:moveTo>
                  <a:pt x="66842" y="8570"/>
                </a:moveTo>
                <a:lnTo>
                  <a:pt x="66842" y="4019"/>
                </a:lnTo>
                <a:lnTo>
                  <a:pt x="67795" y="2678"/>
                </a:lnTo>
                <a:lnTo>
                  <a:pt x="69382" y="1784"/>
                </a:lnTo>
                <a:lnTo>
                  <a:pt x="71393" y="1188"/>
                </a:lnTo>
                <a:lnTo>
                  <a:pt x="78707" y="527"/>
                </a:lnTo>
                <a:lnTo>
                  <a:pt x="87355" y="233"/>
                </a:lnTo>
                <a:lnTo>
                  <a:pt x="98532" y="67"/>
                </a:lnTo>
                <a:lnTo>
                  <a:pt x="141258" y="0"/>
                </a:lnTo>
                <a:lnTo>
                  <a:pt x="146933" y="952"/>
                </a:lnTo>
                <a:lnTo>
                  <a:pt x="152621" y="2538"/>
                </a:lnTo>
                <a:lnTo>
                  <a:pt x="158319" y="4549"/>
                </a:lnTo>
                <a:lnTo>
                  <a:pt x="164021" y="6841"/>
                </a:lnTo>
                <a:lnTo>
                  <a:pt x="169728" y="9322"/>
                </a:lnTo>
                <a:lnTo>
                  <a:pt x="175438" y="11929"/>
                </a:lnTo>
                <a:lnTo>
                  <a:pt x="184322" y="17366"/>
                </a:lnTo>
                <a:lnTo>
                  <a:pt x="191445" y="22956"/>
                </a:lnTo>
                <a:lnTo>
                  <a:pt x="197786" y="28616"/>
                </a:lnTo>
                <a:lnTo>
                  <a:pt x="206320" y="36847"/>
                </a:lnTo>
                <a:lnTo>
                  <a:pt x="211263" y="41708"/>
                </a:lnTo>
                <a:lnTo>
                  <a:pt x="215510" y="46855"/>
                </a:lnTo>
                <a:lnTo>
                  <a:pt x="219294" y="52190"/>
                </a:lnTo>
                <a:lnTo>
                  <a:pt x="222769" y="57653"/>
                </a:lnTo>
                <a:lnTo>
                  <a:pt x="225086" y="63199"/>
                </a:lnTo>
                <a:lnTo>
                  <a:pt x="226631" y="68802"/>
                </a:lnTo>
                <a:lnTo>
                  <a:pt x="227660" y="74442"/>
                </a:lnTo>
                <a:lnTo>
                  <a:pt x="228347" y="80107"/>
                </a:lnTo>
                <a:lnTo>
                  <a:pt x="228804" y="85789"/>
                </a:lnTo>
                <a:lnTo>
                  <a:pt x="229110" y="91481"/>
                </a:lnTo>
                <a:lnTo>
                  <a:pt x="229448" y="105427"/>
                </a:lnTo>
                <a:lnTo>
                  <a:pt x="229539" y="113146"/>
                </a:lnTo>
                <a:lnTo>
                  <a:pt x="228646" y="120197"/>
                </a:lnTo>
                <a:lnTo>
                  <a:pt x="227099" y="126803"/>
                </a:lnTo>
                <a:lnTo>
                  <a:pt x="217772" y="155644"/>
                </a:lnTo>
                <a:lnTo>
                  <a:pt x="214135" y="163769"/>
                </a:lnTo>
                <a:lnTo>
                  <a:pt x="209805" y="172043"/>
                </a:lnTo>
                <a:lnTo>
                  <a:pt x="205013" y="180417"/>
                </a:lnTo>
                <a:lnTo>
                  <a:pt x="199914" y="187904"/>
                </a:lnTo>
                <a:lnTo>
                  <a:pt x="194609" y="194801"/>
                </a:lnTo>
                <a:lnTo>
                  <a:pt x="189168" y="201304"/>
                </a:lnTo>
                <a:lnTo>
                  <a:pt x="183634" y="207544"/>
                </a:lnTo>
                <a:lnTo>
                  <a:pt x="172408" y="219558"/>
                </a:lnTo>
                <a:lnTo>
                  <a:pt x="149678" y="242792"/>
                </a:lnTo>
                <a:lnTo>
                  <a:pt x="121130" y="271448"/>
                </a:lnTo>
                <a:lnTo>
                  <a:pt x="115417" y="276214"/>
                </a:lnTo>
                <a:lnTo>
                  <a:pt x="109703" y="280344"/>
                </a:lnTo>
                <a:lnTo>
                  <a:pt x="103989" y="284050"/>
                </a:lnTo>
                <a:lnTo>
                  <a:pt x="98273" y="286521"/>
                </a:lnTo>
                <a:lnTo>
                  <a:pt x="92559" y="288168"/>
                </a:lnTo>
                <a:lnTo>
                  <a:pt x="86845" y="289266"/>
                </a:lnTo>
                <a:lnTo>
                  <a:pt x="81130" y="289998"/>
                </a:lnTo>
                <a:lnTo>
                  <a:pt x="75414" y="290486"/>
                </a:lnTo>
                <a:lnTo>
                  <a:pt x="69699" y="290811"/>
                </a:lnTo>
                <a:lnTo>
                  <a:pt x="58270" y="291173"/>
                </a:lnTo>
                <a:lnTo>
                  <a:pt x="52555" y="291269"/>
                </a:lnTo>
                <a:lnTo>
                  <a:pt x="46839" y="290381"/>
                </a:lnTo>
                <a:lnTo>
                  <a:pt x="41124" y="288837"/>
                </a:lnTo>
                <a:lnTo>
                  <a:pt x="35409" y="286854"/>
                </a:lnTo>
                <a:lnTo>
                  <a:pt x="26520" y="282111"/>
                </a:lnTo>
                <a:lnTo>
                  <a:pt x="22815" y="279513"/>
                </a:lnTo>
                <a:lnTo>
                  <a:pt x="16160" y="271547"/>
                </a:lnTo>
                <a:lnTo>
                  <a:pt x="10027" y="262608"/>
                </a:lnTo>
                <a:lnTo>
                  <a:pt x="4126" y="255461"/>
                </a:lnTo>
                <a:lnTo>
                  <a:pt x="2172" y="251268"/>
                </a:lnTo>
                <a:lnTo>
                  <a:pt x="869" y="246569"/>
                </a:lnTo>
                <a:lnTo>
                  <a:pt x="0" y="241531"/>
                </a:lnTo>
                <a:lnTo>
                  <a:pt x="372" y="237220"/>
                </a:lnTo>
                <a:lnTo>
                  <a:pt x="1575" y="233393"/>
                </a:lnTo>
                <a:lnTo>
                  <a:pt x="3328" y="229889"/>
                </a:lnTo>
                <a:lnTo>
                  <a:pt x="5276" y="220916"/>
                </a:lnTo>
                <a:lnTo>
                  <a:pt x="5795" y="215857"/>
                </a:lnTo>
                <a:lnTo>
                  <a:pt x="8047" y="210579"/>
                </a:lnTo>
                <a:lnTo>
                  <a:pt x="11453" y="205155"/>
                </a:lnTo>
                <a:lnTo>
                  <a:pt x="15628" y="199634"/>
                </a:lnTo>
                <a:lnTo>
                  <a:pt x="22808" y="190960"/>
                </a:lnTo>
                <a:lnTo>
                  <a:pt x="26056" y="187313"/>
                </a:lnTo>
                <a:lnTo>
                  <a:pt x="34745" y="180721"/>
                </a:lnTo>
                <a:lnTo>
                  <a:pt x="39729" y="177629"/>
                </a:lnTo>
                <a:lnTo>
                  <a:pt x="44957" y="175569"/>
                </a:lnTo>
                <a:lnTo>
                  <a:pt x="50347" y="174195"/>
                </a:lnTo>
                <a:lnTo>
                  <a:pt x="55846" y="173279"/>
                </a:lnTo>
                <a:lnTo>
                  <a:pt x="61416" y="172668"/>
                </a:lnTo>
                <a:lnTo>
                  <a:pt x="67034" y="172261"/>
                </a:lnTo>
                <a:lnTo>
                  <a:pt x="72685" y="171990"/>
                </a:lnTo>
                <a:lnTo>
                  <a:pt x="86584" y="171688"/>
                </a:lnTo>
                <a:lnTo>
                  <a:pt x="94291" y="171608"/>
                </a:lnTo>
                <a:lnTo>
                  <a:pt x="101334" y="172507"/>
                </a:lnTo>
                <a:lnTo>
                  <a:pt x="107934" y="174058"/>
                </a:lnTo>
                <a:lnTo>
                  <a:pt x="136766" y="183393"/>
                </a:lnTo>
                <a:lnTo>
                  <a:pt x="143937" y="187031"/>
                </a:lnTo>
                <a:lnTo>
                  <a:pt x="150624" y="191362"/>
                </a:lnTo>
                <a:lnTo>
                  <a:pt x="156987" y="196153"/>
                </a:lnTo>
                <a:lnTo>
                  <a:pt x="164086" y="200300"/>
                </a:lnTo>
                <a:lnTo>
                  <a:pt x="171677" y="204018"/>
                </a:lnTo>
                <a:lnTo>
                  <a:pt x="179594" y="207449"/>
                </a:lnTo>
                <a:lnTo>
                  <a:pt x="185825" y="211641"/>
                </a:lnTo>
                <a:lnTo>
                  <a:pt x="190932" y="216340"/>
                </a:lnTo>
                <a:lnTo>
                  <a:pt x="200098" y="225690"/>
                </a:lnTo>
                <a:lnTo>
                  <a:pt x="205210" y="229517"/>
                </a:lnTo>
                <a:lnTo>
                  <a:pt x="210522" y="233020"/>
                </a:lnTo>
                <a:lnTo>
                  <a:pt x="215969" y="236308"/>
                </a:lnTo>
                <a:lnTo>
                  <a:pt x="221505" y="239452"/>
                </a:lnTo>
                <a:lnTo>
                  <a:pt x="227100" y="242502"/>
                </a:lnTo>
                <a:lnTo>
                  <a:pt x="235858" y="250969"/>
                </a:lnTo>
                <a:lnTo>
                  <a:pt x="242925" y="260130"/>
                </a:lnTo>
                <a:lnTo>
                  <a:pt x="249242" y="267376"/>
                </a:lnTo>
                <a:lnTo>
                  <a:pt x="257764" y="273772"/>
                </a:lnTo>
                <a:lnTo>
                  <a:pt x="266948" y="279790"/>
                </a:lnTo>
                <a:lnTo>
                  <a:pt x="274206" y="285640"/>
                </a:lnTo>
                <a:lnTo>
                  <a:pt x="279379" y="288533"/>
                </a:lnTo>
                <a:lnTo>
                  <a:pt x="285686" y="291414"/>
                </a:lnTo>
                <a:lnTo>
                  <a:pt x="306872" y="3000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70"/>
          <p:cNvSpPr/>
          <p:nvPr/>
        </p:nvSpPr>
        <p:spPr>
          <a:xfrm>
            <a:off x="7315200" y="4491990"/>
            <a:ext cx="334328" cy="42863"/>
          </a:xfrm>
          <a:custGeom>
            <a:avLst/>
            <a:gdLst/>
            <a:ahLst/>
            <a:cxnLst/>
            <a:rect l="0" t="0" r="0" b="0"/>
            <a:pathLst>
              <a:path w="334328" h="42863">
                <a:moveTo>
                  <a:pt x="0" y="42862"/>
                </a:moveTo>
                <a:lnTo>
                  <a:pt x="79246" y="42862"/>
                </a:lnTo>
                <a:lnTo>
                  <a:pt x="86168" y="41910"/>
                </a:lnTo>
                <a:lnTo>
                  <a:pt x="92688" y="40322"/>
                </a:lnTo>
                <a:lnTo>
                  <a:pt x="171570" y="14243"/>
                </a:lnTo>
                <a:lnTo>
                  <a:pt x="180102" y="12353"/>
                </a:lnTo>
                <a:lnTo>
                  <a:pt x="188648" y="11092"/>
                </a:lnTo>
                <a:lnTo>
                  <a:pt x="197203" y="10252"/>
                </a:lnTo>
                <a:lnTo>
                  <a:pt x="206716" y="9692"/>
                </a:lnTo>
                <a:lnTo>
                  <a:pt x="227446" y="9070"/>
                </a:lnTo>
                <a:lnTo>
                  <a:pt x="236403" y="7951"/>
                </a:lnTo>
                <a:lnTo>
                  <a:pt x="244280" y="6254"/>
                </a:lnTo>
                <a:lnTo>
                  <a:pt x="251435" y="4169"/>
                </a:lnTo>
                <a:lnTo>
                  <a:pt x="258111" y="2779"/>
                </a:lnTo>
                <a:lnTo>
                  <a:pt x="264466" y="1853"/>
                </a:lnTo>
                <a:lnTo>
                  <a:pt x="270609" y="1235"/>
                </a:lnTo>
                <a:lnTo>
                  <a:pt x="276607" y="823"/>
                </a:lnTo>
                <a:lnTo>
                  <a:pt x="282512" y="548"/>
                </a:lnTo>
                <a:lnTo>
                  <a:pt x="294154" y="244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71"/>
          <p:cNvSpPr/>
          <p:nvPr/>
        </p:nvSpPr>
        <p:spPr>
          <a:xfrm>
            <a:off x="7658100" y="4286754"/>
            <a:ext cx="428626" cy="350969"/>
          </a:xfrm>
          <a:custGeom>
            <a:avLst/>
            <a:gdLst/>
            <a:ahLst/>
            <a:cxnLst/>
            <a:rect l="0" t="0" r="0" b="0"/>
            <a:pathLst>
              <a:path w="428626" h="350969">
                <a:moveTo>
                  <a:pt x="0" y="93793"/>
                </a:moveTo>
                <a:lnTo>
                  <a:pt x="0" y="73642"/>
                </a:lnTo>
                <a:lnTo>
                  <a:pt x="1905" y="70834"/>
                </a:lnTo>
                <a:lnTo>
                  <a:pt x="9101" y="65174"/>
                </a:lnTo>
                <a:lnTo>
                  <a:pt x="18650" y="59483"/>
                </a:lnTo>
                <a:lnTo>
                  <a:pt x="29243" y="52827"/>
                </a:lnTo>
                <a:lnTo>
                  <a:pt x="40302" y="43518"/>
                </a:lnTo>
                <a:lnTo>
                  <a:pt x="51567" y="35571"/>
                </a:lnTo>
                <a:lnTo>
                  <a:pt x="62924" y="28864"/>
                </a:lnTo>
                <a:lnTo>
                  <a:pt x="74321" y="22708"/>
                </a:lnTo>
                <a:lnTo>
                  <a:pt x="91447" y="13888"/>
                </a:lnTo>
                <a:lnTo>
                  <a:pt x="98112" y="10995"/>
                </a:lnTo>
                <a:lnTo>
                  <a:pt x="105413" y="8115"/>
                </a:lnTo>
                <a:lnTo>
                  <a:pt x="113138" y="5242"/>
                </a:lnTo>
                <a:lnTo>
                  <a:pt x="121146" y="3326"/>
                </a:lnTo>
                <a:lnTo>
                  <a:pt x="129341" y="2050"/>
                </a:lnTo>
                <a:lnTo>
                  <a:pt x="137662" y="1198"/>
                </a:lnTo>
                <a:lnTo>
                  <a:pt x="146067" y="631"/>
                </a:lnTo>
                <a:lnTo>
                  <a:pt x="154528" y="252"/>
                </a:lnTo>
                <a:lnTo>
                  <a:pt x="163026" y="0"/>
                </a:lnTo>
                <a:lnTo>
                  <a:pt x="171549" y="785"/>
                </a:lnTo>
                <a:lnTo>
                  <a:pt x="180089" y="2260"/>
                </a:lnTo>
                <a:lnTo>
                  <a:pt x="188638" y="4196"/>
                </a:lnTo>
                <a:lnTo>
                  <a:pt x="196244" y="5487"/>
                </a:lnTo>
                <a:lnTo>
                  <a:pt x="203219" y="6347"/>
                </a:lnTo>
                <a:lnTo>
                  <a:pt x="209774" y="6921"/>
                </a:lnTo>
                <a:lnTo>
                  <a:pt x="217002" y="8256"/>
                </a:lnTo>
                <a:lnTo>
                  <a:pt x="224678" y="10098"/>
                </a:lnTo>
                <a:lnTo>
                  <a:pt x="232653" y="12279"/>
                </a:lnTo>
                <a:lnTo>
                  <a:pt x="239875" y="14685"/>
                </a:lnTo>
                <a:lnTo>
                  <a:pt x="252979" y="19899"/>
                </a:lnTo>
                <a:lnTo>
                  <a:pt x="265152" y="27931"/>
                </a:lnTo>
                <a:lnTo>
                  <a:pt x="275960" y="37851"/>
                </a:lnTo>
                <a:lnTo>
                  <a:pt x="288352" y="54146"/>
                </a:lnTo>
                <a:lnTo>
                  <a:pt x="293199" y="59742"/>
                </a:lnTo>
                <a:lnTo>
                  <a:pt x="298336" y="65377"/>
                </a:lnTo>
                <a:lnTo>
                  <a:pt x="301760" y="71039"/>
                </a:lnTo>
                <a:lnTo>
                  <a:pt x="304044" y="76719"/>
                </a:lnTo>
                <a:lnTo>
                  <a:pt x="305566" y="82410"/>
                </a:lnTo>
                <a:lnTo>
                  <a:pt x="307533" y="88109"/>
                </a:lnTo>
                <a:lnTo>
                  <a:pt x="309797" y="93814"/>
                </a:lnTo>
                <a:lnTo>
                  <a:pt x="312259" y="99522"/>
                </a:lnTo>
                <a:lnTo>
                  <a:pt x="313900" y="105232"/>
                </a:lnTo>
                <a:lnTo>
                  <a:pt x="314994" y="110945"/>
                </a:lnTo>
                <a:lnTo>
                  <a:pt x="315724" y="116657"/>
                </a:lnTo>
                <a:lnTo>
                  <a:pt x="316210" y="122371"/>
                </a:lnTo>
                <a:lnTo>
                  <a:pt x="316534" y="128085"/>
                </a:lnTo>
                <a:lnTo>
                  <a:pt x="316750" y="133799"/>
                </a:lnTo>
                <a:lnTo>
                  <a:pt x="315941" y="140466"/>
                </a:lnTo>
                <a:lnTo>
                  <a:pt x="314450" y="147769"/>
                </a:lnTo>
                <a:lnTo>
                  <a:pt x="312504" y="155494"/>
                </a:lnTo>
                <a:lnTo>
                  <a:pt x="310253" y="162550"/>
                </a:lnTo>
                <a:lnTo>
                  <a:pt x="307801" y="169158"/>
                </a:lnTo>
                <a:lnTo>
                  <a:pt x="305213" y="175469"/>
                </a:lnTo>
                <a:lnTo>
                  <a:pt x="302535" y="181581"/>
                </a:lnTo>
                <a:lnTo>
                  <a:pt x="297020" y="193453"/>
                </a:lnTo>
                <a:lnTo>
                  <a:pt x="288559" y="210846"/>
                </a:lnTo>
                <a:lnTo>
                  <a:pt x="284765" y="216596"/>
                </a:lnTo>
                <a:lnTo>
                  <a:pt x="280331" y="222334"/>
                </a:lnTo>
                <a:lnTo>
                  <a:pt x="270324" y="232837"/>
                </a:lnTo>
                <a:lnTo>
                  <a:pt x="259526" y="240680"/>
                </a:lnTo>
                <a:lnTo>
                  <a:pt x="250917" y="249881"/>
                </a:lnTo>
                <a:lnTo>
                  <a:pt x="247288" y="255002"/>
                </a:lnTo>
                <a:lnTo>
                  <a:pt x="238175" y="263231"/>
                </a:lnTo>
                <a:lnTo>
                  <a:pt x="224875" y="273219"/>
                </a:lnTo>
                <a:lnTo>
                  <a:pt x="221355" y="276276"/>
                </a:lnTo>
                <a:lnTo>
                  <a:pt x="217102" y="278313"/>
                </a:lnTo>
                <a:lnTo>
                  <a:pt x="202015" y="282133"/>
                </a:lnTo>
                <a:lnTo>
                  <a:pt x="191067" y="286402"/>
                </a:lnTo>
                <a:lnTo>
                  <a:pt x="179851" y="288935"/>
                </a:lnTo>
                <a:lnTo>
                  <a:pt x="174193" y="289610"/>
                </a:lnTo>
                <a:lnTo>
                  <a:pt x="162826" y="287820"/>
                </a:lnTo>
                <a:lnTo>
                  <a:pt x="152378" y="284802"/>
                </a:lnTo>
                <a:lnTo>
                  <a:pt x="144558" y="283461"/>
                </a:lnTo>
                <a:lnTo>
                  <a:pt x="141140" y="282151"/>
                </a:lnTo>
                <a:lnTo>
                  <a:pt x="134801" y="278155"/>
                </a:lnTo>
                <a:lnTo>
                  <a:pt x="132730" y="275756"/>
                </a:lnTo>
                <a:lnTo>
                  <a:pt x="131349" y="273204"/>
                </a:lnTo>
                <a:lnTo>
                  <a:pt x="130428" y="270551"/>
                </a:lnTo>
                <a:lnTo>
                  <a:pt x="126865" y="265062"/>
                </a:lnTo>
                <a:lnTo>
                  <a:pt x="124582" y="262265"/>
                </a:lnTo>
                <a:lnTo>
                  <a:pt x="123059" y="259448"/>
                </a:lnTo>
                <a:lnTo>
                  <a:pt x="121367" y="253778"/>
                </a:lnTo>
                <a:lnTo>
                  <a:pt x="121870" y="250932"/>
                </a:lnTo>
                <a:lnTo>
                  <a:pt x="126173" y="242376"/>
                </a:lnTo>
                <a:lnTo>
                  <a:pt x="127514" y="236665"/>
                </a:lnTo>
                <a:lnTo>
                  <a:pt x="129777" y="234761"/>
                </a:lnTo>
                <a:lnTo>
                  <a:pt x="133191" y="233492"/>
                </a:lnTo>
                <a:lnTo>
                  <a:pt x="143016" y="231129"/>
                </a:lnTo>
                <a:lnTo>
                  <a:pt x="156907" y="226904"/>
                </a:lnTo>
                <a:lnTo>
                  <a:pt x="164612" y="225396"/>
                </a:lnTo>
                <a:lnTo>
                  <a:pt x="172606" y="224391"/>
                </a:lnTo>
                <a:lnTo>
                  <a:pt x="180793" y="223721"/>
                </a:lnTo>
                <a:lnTo>
                  <a:pt x="188156" y="223274"/>
                </a:lnTo>
                <a:lnTo>
                  <a:pt x="201417" y="222778"/>
                </a:lnTo>
                <a:lnTo>
                  <a:pt x="228696" y="222498"/>
                </a:lnTo>
                <a:lnTo>
                  <a:pt x="238188" y="223412"/>
                </a:lnTo>
                <a:lnTo>
                  <a:pt x="247374" y="224973"/>
                </a:lnTo>
                <a:lnTo>
                  <a:pt x="256356" y="226966"/>
                </a:lnTo>
                <a:lnTo>
                  <a:pt x="265202" y="229248"/>
                </a:lnTo>
                <a:lnTo>
                  <a:pt x="273956" y="231721"/>
                </a:lnTo>
                <a:lnTo>
                  <a:pt x="282649" y="234323"/>
                </a:lnTo>
                <a:lnTo>
                  <a:pt x="291303" y="237962"/>
                </a:lnTo>
                <a:lnTo>
                  <a:pt x="299929" y="242293"/>
                </a:lnTo>
                <a:lnTo>
                  <a:pt x="308537" y="247086"/>
                </a:lnTo>
                <a:lnTo>
                  <a:pt x="317134" y="251233"/>
                </a:lnTo>
                <a:lnTo>
                  <a:pt x="325723" y="254951"/>
                </a:lnTo>
                <a:lnTo>
                  <a:pt x="334306" y="258382"/>
                </a:lnTo>
                <a:lnTo>
                  <a:pt x="341933" y="262574"/>
                </a:lnTo>
                <a:lnTo>
                  <a:pt x="348923" y="267274"/>
                </a:lnTo>
                <a:lnTo>
                  <a:pt x="361769" y="276623"/>
                </a:lnTo>
                <a:lnTo>
                  <a:pt x="373829" y="283953"/>
                </a:lnTo>
                <a:lnTo>
                  <a:pt x="385538" y="292926"/>
                </a:lnTo>
                <a:lnTo>
                  <a:pt x="396140" y="302312"/>
                </a:lnTo>
                <a:lnTo>
                  <a:pt x="404027" y="309658"/>
                </a:lnTo>
                <a:lnTo>
                  <a:pt x="410707" y="318638"/>
                </a:lnTo>
                <a:lnTo>
                  <a:pt x="416851" y="328027"/>
                </a:lnTo>
                <a:lnTo>
                  <a:pt x="424713" y="338667"/>
                </a:lnTo>
                <a:lnTo>
                  <a:pt x="426017" y="341815"/>
                </a:lnTo>
                <a:lnTo>
                  <a:pt x="428625" y="3509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72"/>
          <p:cNvSpPr/>
          <p:nvPr/>
        </p:nvSpPr>
        <p:spPr>
          <a:xfrm>
            <a:off x="5969317" y="4886475"/>
            <a:ext cx="278591" cy="411285"/>
          </a:xfrm>
          <a:custGeom>
            <a:avLst/>
            <a:gdLst/>
            <a:ahLst/>
            <a:cxnLst/>
            <a:rect l="0" t="0" r="0" b="0"/>
            <a:pathLst>
              <a:path w="278591" h="411285">
                <a:moveTo>
                  <a:pt x="0" y="68429"/>
                </a:moveTo>
                <a:lnTo>
                  <a:pt x="0" y="63879"/>
                </a:lnTo>
                <a:lnTo>
                  <a:pt x="4551" y="51947"/>
                </a:lnTo>
                <a:lnTo>
                  <a:pt x="6844" y="48869"/>
                </a:lnTo>
                <a:lnTo>
                  <a:pt x="9325" y="46817"/>
                </a:lnTo>
                <a:lnTo>
                  <a:pt x="11932" y="45449"/>
                </a:lnTo>
                <a:lnTo>
                  <a:pt x="17368" y="38848"/>
                </a:lnTo>
                <a:lnTo>
                  <a:pt x="20151" y="34421"/>
                </a:lnTo>
                <a:lnTo>
                  <a:pt x="24864" y="30517"/>
                </a:lnTo>
                <a:lnTo>
                  <a:pt x="30864" y="26963"/>
                </a:lnTo>
                <a:lnTo>
                  <a:pt x="37721" y="23640"/>
                </a:lnTo>
                <a:lnTo>
                  <a:pt x="45149" y="20472"/>
                </a:lnTo>
                <a:lnTo>
                  <a:pt x="52959" y="17408"/>
                </a:lnTo>
                <a:lnTo>
                  <a:pt x="61024" y="14413"/>
                </a:lnTo>
                <a:lnTo>
                  <a:pt x="68305" y="11464"/>
                </a:lnTo>
                <a:lnTo>
                  <a:pt x="75064" y="8545"/>
                </a:lnTo>
                <a:lnTo>
                  <a:pt x="81475" y="5646"/>
                </a:lnTo>
                <a:lnTo>
                  <a:pt x="87655" y="3714"/>
                </a:lnTo>
                <a:lnTo>
                  <a:pt x="93679" y="2426"/>
                </a:lnTo>
                <a:lnTo>
                  <a:pt x="99600" y="1567"/>
                </a:lnTo>
                <a:lnTo>
                  <a:pt x="105453" y="994"/>
                </a:lnTo>
                <a:lnTo>
                  <a:pt x="111259" y="613"/>
                </a:lnTo>
                <a:lnTo>
                  <a:pt x="117035" y="359"/>
                </a:lnTo>
                <a:lnTo>
                  <a:pt x="128533" y="75"/>
                </a:lnTo>
                <a:lnTo>
                  <a:pt x="134266" y="0"/>
                </a:lnTo>
                <a:lnTo>
                  <a:pt x="139993" y="903"/>
                </a:lnTo>
                <a:lnTo>
                  <a:pt x="145716" y="2457"/>
                </a:lnTo>
                <a:lnTo>
                  <a:pt x="151437" y="4445"/>
                </a:lnTo>
                <a:lnTo>
                  <a:pt x="156203" y="6723"/>
                </a:lnTo>
                <a:lnTo>
                  <a:pt x="164038" y="11795"/>
                </a:lnTo>
                <a:lnTo>
                  <a:pt x="170696" y="17224"/>
                </a:lnTo>
                <a:lnTo>
                  <a:pt x="173805" y="20005"/>
                </a:lnTo>
                <a:lnTo>
                  <a:pt x="175878" y="23764"/>
                </a:lnTo>
                <a:lnTo>
                  <a:pt x="178180" y="33020"/>
                </a:lnTo>
                <a:lnTo>
                  <a:pt x="179477" y="44392"/>
                </a:lnTo>
                <a:lnTo>
                  <a:pt x="177240" y="55841"/>
                </a:lnTo>
                <a:lnTo>
                  <a:pt x="175310" y="62895"/>
                </a:lnTo>
                <a:lnTo>
                  <a:pt x="170626" y="78352"/>
                </a:lnTo>
                <a:lnTo>
                  <a:pt x="168043" y="86474"/>
                </a:lnTo>
                <a:lnTo>
                  <a:pt x="165369" y="93795"/>
                </a:lnTo>
                <a:lnTo>
                  <a:pt x="162633" y="100580"/>
                </a:lnTo>
                <a:lnTo>
                  <a:pt x="159858" y="107008"/>
                </a:lnTo>
                <a:lnTo>
                  <a:pt x="156102" y="114151"/>
                </a:lnTo>
                <a:lnTo>
                  <a:pt x="151693" y="121771"/>
                </a:lnTo>
                <a:lnTo>
                  <a:pt x="146849" y="129708"/>
                </a:lnTo>
                <a:lnTo>
                  <a:pt x="141714" y="136904"/>
                </a:lnTo>
                <a:lnTo>
                  <a:pt x="136386" y="143607"/>
                </a:lnTo>
                <a:lnTo>
                  <a:pt x="130929" y="149980"/>
                </a:lnTo>
                <a:lnTo>
                  <a:pt x="122325" y="159602"/>
                </a:lnTo>
                <a:lnTo>
                  <a:pt x="115327" y="167053"/>
                </a:lnTo>
                <a:lnTo>
                  <a:pt x="109041" y="173540"/>
                </a:lnTo>
                <a:lnTo>
                  <a:pt x="100533" y="179598"/>
                </a:lnTo>
                <a:lnTo>
                  <a:pt x="95597" y="182547"/>
                </a:lnTo>
                <a:lnTo>
                  <a:pt x="87572" y="185823"/>
                </a:lnTo>
                <a:lnTo>
                  <a:pt x="84099" y="186697"/>
                </a:lnTo>
                <a:lnTo>
                  <a:pt x="77700" y="190208"/>
                </a:lnTo>
                <a:lnTo>
                  <a:pt x="70381" y="195672"/>
                </a:lnTo>
                <a:lnTo>
                  <a:pt x="69781" y="195168"/>
                </a:lnTo>
                <a:lnTo>
                  <a:pt x="69381" y="193879"/>
                </a:lnTo>
                <a:lnTo>
                  <a:pt x="69114" y="192068"/>
                </a:lnTo>
                <a:lnTo>
                  <a:pt x="69889" y="190860"/>
                </a:lnTo>
                <a:lnTo>
                  <a:pt x="71357" y="190055"/>
                </a:lnTo>
                <a:lnTo>
                  <a:pt x="73289" y="189518"/>
                </a:lnTo>
                <a:lnTo>
                  <a:pt x="77975" y="186382"/>
                </a:lnTo>
                <a:lnTo>
                  <a:pt x="80559" y="184212"/>
                </a:lnTo>
                <a:lnTo>
                  <a:pt x="83233" y="182765"/>
                </a:lnTo>
                <a:lnTo>
                  <a:pt x="91549" y="179777"/>
                </a:lnTo>
                <a:lnTo>
                  <a:pt x="97203" y="175702"/>
                </a:lnTo>
                <a:lnTo>
                  <a:pt x="105432" y="170716"/>
                </a:lnTo>
                <a:lnTo>
                  <a:pt x="110293" y="168054"/>
                </a:lnTo>
                <a:lnTo>
                  <a:pt x="116391" y="165325"/>
                </a:lnTo>
                <a:lnTo>
                  <a:pt x="123314" y="162554"/>
                </a:lnTo>
                <a:lnTo>
                  <a:pt x="130787" y="159754"/>
                </a:lnTo>
                <a:lnTo>
                  <a:pt x="137674" y="157888"/>
                </a:lnTo>
                <a:lnTo>
                  <a:pt x="144170" y="156643"/>
                </a:lnTo>
                <a:lnTo>
                  <a:pt x="150406" y="155814"/>
                </a:lnTo>
                <a:lnTo>
                  <a:pt x="157420" y="155261"/>
                </a:lnTo>
                <a:lnTo>
                  <a:pt x="164955" y="154892"/>
                </a:lnTo>
                <a:lnTo>
                  <a:pt x="179993" y="154483"/>
                </a:lnTo>
                <a:lnTo>
                  <a:pt x="193027" y="154301"/>
                </a:lnTo>
                <a:lnTo>
                  <a:pt x="199170" y="155204"/>
                </a:lnTo>
                <a:lnTo>
                  <a:pt x="205170" y="156759"/>
                </a:lnTo>
                <a:lnTo>
                  <a:pt x="211075" y="158749"/>
                </a:lnTo>
                <a:lnTo>
                  <a:pt x="216917" y="161027"/>
                </a:lnTo>
                <a:lnTo>
                  <a:pt x="222716" y="163499"/>
                </a:lnTo>
                <a:lnTo>
                  <a:pt x="234240" y="168785"/>
                </a:lnTo>
                <a:lnTo>
                  <a:pt x="245712" y="174310"/>
                </a:lnTo>
                <a:lnTo>
                  <a:pt x="251438" y="178069"/>
                </a:lnTo>
                <a:lnTo>
                  <a:pt x="257160" y="182480"/>
                </a:lnTo>
                <a:lnTo>
                  <a:pt x="262880" y="187325"/>
                </a:lnTo>
                <a:lnTo>
                  <a:pt x="266693" y="192461"/>
                </a:lnTo>
                <a:lnTo>
                  <a:pt x="270931" y="203247"/>
                </a:lnTo>
                <a:lnTo>
                  <a:pt x="277866" y="224580"/>
                </a:lnTo>
                <a:lnTo>
                  <a:pt x="278590" y="232538"/>
                </a:lnTo>
                <a:lnTo>
                  <a:pt x="278119" y="240700"/>
                </a:lnTo>
                <a:lnTo>
                  <a:pt x="276852" y="248999"/>
                </a:lnTo>
                <a:lnTo>
                  <a:pt x="275056" y="257389"/>
                </a:lnTo>
                <a:lnTo>
                  <a:pt x="272906" y="265840"/>
                </a:lnTo>
                <a:lnTo>
                  <a:pt x="270520" y="274332"/>
                </a:lnTo>
                <a:lnTo>
                  <a:pt x="265328" y="291387"/>
                </a:lnTo>
                <a:lnTo>
                  <a:pt x="262611" y="299935"/>
                </a:lnTo>
                <a:lnTo>
                  <a:pt x="258894" y="308492"/>
                </a:lnTo>
                <a:lnTo>
                  <a:pt x="254511" y="317053"/>
                </a:lnTo>
                <a:lnTo>
                  <a:pt x="249684" y="325619"/>
                </a:lnTo>
                <a:lnTo>
                  <a:pt x="244561" y="334186"/>
                </a:lnTo>
                <a:lnTo>
                  <a:pt x="233789" y="351326"/>
                </a:lnTo>
                <a:lnTo>
                  <a:pt x="228249" y="358945"/>
                </a:lnTo>
                <a:lnTo>
                  <a:pt x="222651" y="365929"/>
                </a:lnTo>
                <a:lnTo>
                  <a:pt x="217014" y="372490"/>
                </a:lnTo>
                <a:lnTo>
                  <a:pt x="211351" y="377817"/>
                </a:lnTo>
                <a:lnTo>
                  <a:pt x="205671" y="382320"/>
                </a:lnTo>
                <a:lnTo>
                  <a:pt x="199979" y="386275"/>
                </a:lnTo>
                <a:lnTo>
                  <a:pt x="195231" y="389864"/>
                </a:lnTo>
                <a:lnTo>
                  <a:pt x="187417" y="396392"/>
                </a:lnTo>
                <a:lnTo>
                  <a:pt x="183047" y="399466"/>
                </a:lnTo>
                <a:lnTo>
                  <a:pt x="178229" y="402468"/>
                </a:lnTo>
                <a:lnTo>
                  <a:pt x="173112" y="405422"/>
                </a:lnTo>
                <a:lnTo>
                  <a:pt x="167795" y="407391"/>
                </a:lnTo>
                <a:lnTo>
                  <a:pt x="162347" y="408704"/>
                </a:lnTo>
                <a:lnTo>
                  <a:pt x="156809" y="409580"/>
                </a:lnTo>
                <a:lnTo>
                  <a:pt x="151212" y="410163"/>
                </a:lnTo>
                <a:lnTo>
                  <a:pt x="145575" y="410552"/>
                </a:lnTo>
                <a:lnTo>
                  <a:pt x="135185" y="410984"/>
                </a:lnTo>
                <a:lnTo>
                  <a:pt x="127393" y="411176"/>
                </a:lnTo>
                <a:lnTo>
                  <a:pt x="113099" y="411284"/>
                </a:lnTo>
                <a:lnTo>
                  <a:pt x="108737" y="410347"/>
                </a:lnTo>
                <a:lnTo>
                  <a:pt x="98047" y="405429"/>
                </a:lnTo>
                <a:lnTo>
                  <a:pt x="89799" y="403549"/>
                </a:lnTo>
                <a:lnTo>
                  <a:pt x="85980" y="402992"/>
                </a:lnTo>
                <a:lnTo>
                  <a:pt x="81711" y="402861"/>
                </a:lnTo>
                <a:lnTo>
                  <a:pt x="80192" y="401874"/>
                </a:lnTo>
                <a:lnTo>
                  <a:pt x="79178" y="400263"/>
                </a:lnTo>
                <a:lnTo>
                  <a:pt x="78503" y="398237"/>
                </a:lnTo>
                <a:lnTo>
                  <a:pt x="79005" y="396887"/>
                </a:lnTo>
                <a:lnTo>
                  <a:pt x="80293" y="395985"/>
                </a:lnTo>
                <a:lnTo>
                  <a:pt x="85725" y="3941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73"/>
          <p:cNvSpPr/>
          <p:nvPr/>
        </p:nvSpPr>
        <p:spPr>
          <a:xfrm>
            <a:off x="6415087" y="4989195"/>
            <a:ext cx="308611" cy="240031"/>
          </a:xfrm>
          <a:custGeom>
            <a:avLst/>
            <a:gdLst/>
            <a:ahLst/>
            <a:cxnLst/>
            <a:rect l="0" t="0" r="0" b="0"/>
            <a:pathLst>
              <a:path w="308611" h="24003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10583" y="9325"/>
                </a:lnTo>
                <a:lnTo>
                  <a:pt x="12770" y="11931"/>
                </a:lnTo>
                <a:lnTo>
                  <a:pt x="20281" y="17368"/>
                </a:lnTo>
                <a:lnTo>
                  <a:pt x="29016" y="22959"/>
                </a:lnTo>
                <a:lnTo>
                  <a:pt x="36074" y="28619"/>
                </a:lnTo>
                <a:lnTo>
                  <a:pt x="40242" y="32414"/>
                </a:lnTo>
                <a:lnTo>
                  <a:pt x="49953" y="41711"/>
                </a:lnTo>
                <a:lnTo>
                  <a:pt x="75607" y="67063"/>
                </a:lnTo>
                <a:lnTo>
                  <a:pt x="80885" y="71379"/>
                </a:lnTo>
                <a:lnTo>
                  <a:pt x="86308" y="75208"/>
                </a:lnTo>
                <a:lnTo>
                  <a:pt x="98367" y="82956"/>
                </a:lnTo>
                <a:lnTo>
                  <a:pt x="113251" y="92749"/>
                </a:lnTo>
                <a:lnTo>
                  <a:pt x="120269" y="98028"/>
                </a:lnTo>
                <a:lnTo>
                  <a:pt x="126851" y="103451"/>
                </a:lnTo>
                <a:lnTo>
                  <a:pt x="133145" y="108972"/>
                </a:lnTo>
                <a:lnTo>
                  <a:pt x="139246" y="113605"/>
                </a:lnTo>
                <a:lnTo>
                  <a:pt x="145218" y="117647"/>
                </a:lnTo>
                <a:lnTo>
                  <a:pt x="151105" y="121294"/>
                </a:lnTo>
                <a:lnTo>
                  <a:pt x="156934" y="125630"/>
                </a:lnTo>
                <a:lnTo>
                  <a:pt x="162725" y="130426"/>
                </a:lnTo>
                <a:lnTo>
                  <a:pt x="168490" y="135528"/>
                </a:lnTo>
                <a:lnTo>
                  <a:pt x="175192" y="139882"/>
                </a:lnTo>
                <a:lnTo>
                  <a:pt x="182518" y="143737"/>
                </a:lnTo>
                <a:lnTo>
                  <a:pt x="190258" y="147259"/>
                </a:lnTo>
                <a:lnTo>
                  <a:pt x="197324" y="151513"/>
                </a:lnTo>
                <a:lnTo>
                  <a:pt x="203939" y="156254"/>
                </a:lnTo>
                <a:lnTo>
                  <a:pt x="210255" y="161319"/>
                </a:lnTo>
                <a:lnTo>
                  <a:pt x="216370" y="166601"/>
                </a:lnTo>
                <a:lnTo>
                  <a:pt x="222352" y="172027"/>
                </a:lnTo>
                <a:lnTo>
                  <a:pt x="228244" y="177550"/>
                </a:lnTo>
                <a:lnTo>
                  <a:pt x="234078" y="182184"/>
                </a:lnTo>
                <a:lnTo>
                  <a:pt x="239872" y="186226"/>
                </a:lnTo>
                <a:lnTo>
                  <a:pt x="245639" y="189873"/>
                </a:lnTo>
                <a:lnTo>
                  <a:pt x="250437" y="194209"/>
                </a:lnTo>
                <a:lnTo>
                  <a:pt x="254588" y="199005"/>
                </a:lnTo>
                <a:lnTo>
                  <a:pt x="258307" y="204108"/>
                </a:lnTo>
                <a:lnTo>
                  <a:pt x="261740" y="208461"/>
                </a:lnTo>
                <a:lnTo>
                  <a:pt x="268094" y="215840"/>
                </a:lnTo>
                <a:lnTo>
                  <a:pt x="274093" y="222293"/>
                </a:lnTo>
                <a:lnTo>
                  <a:pt x="285705" y="234198"/>
                </a:lnTo>
                <a:lnTo>
                  <a:pt x="288578" y="236141"/>
                </a:lnTo>
                <a:lnTo>
                  <a:pt x="297491" y="239261"/>
                </a:lnTo>
                <a:lnTo>
                  <a:pt x="298340" y="239518"/>
                </a:lnTo>
                <a:lnTo>
                  <a:pt x="301823" y="239802"/>
                </a:lnTo>
                <a:lnTo>
                  <a:pt x="30861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74"/>
          <p:cNvSpPr/>
          <p:nvPr/>
        </p:nvSpPr>
        <p:spPr>
          <a:xfrm>
            <a:off x="6449377" y="4963477"/>
            <a:ext cx="231458" cy="325756"/>
          </a:xfrm>
          <a:custGeom>
            <a:avLst/>
            <a:gdLst/>
            <a:ahLst/>
            <a:cxnLst/>
            <a:rect l="0" t="0" r="0" b="0"/>
            <a:pathLst>
              <a:path w="231458" h="325756">
                <a:moveTo>
                  <a:pt x="231457" y="0"/>
                </a:moveTo>
                <a:lnTo>
                  <a:pt x="224076" y="0"/>
                </a:lnTo>
                <a:lnTo>
                  <a:pt x="223680" y="953"/>
                </a:lnTo>
                <a:lnTo>
                  <a:pt x="223042" y="9325"/>
                </a:lnTo>
                <a:lnTo>
                  <a:pt x="222990" y="11932"/>
                </a:lnTo>
                <a:lnTo>
                  <a:pt x="220392" y="19908"/>
                </a:lnTo>
                <a:lnTo>
                  <a:pt x="218365" y="24702"/>
                </a:lnTo>
                <a:lnTo>
                  <a:pt x="215110" y="29803"/>
                </a:lnTo>
                <a:lnTo>
                  <a:pt x="211034" y="35109"/>
                </a:lnTo>
                <a:lnTo>
                  <a:pt x="206412" y="40551"/>
                </a:lnTo>
                <a:lnTo>
                  <a:pt x="201426" y="46084"/>
                </a:lnTo>
                <a:lnTo>
                  <a:pt x="190805" y="57312"/>
                </a:lnTo>
                <a:lnTo>
                  <a:pt x="185305" y="63925"/>
                </a:lnTo>
                <a:lnTo>
                  <a:pt x="179735" y="71192"/>
                </a:lnTo>
                <a:lnTo>
                  <a:pt x="174116" y="78894"/>
                </a:lnTo>
                <a:lnTo>
                  <a:pt x="162793" y="95071"/>
                </a:lnTo>
                <a:lnTo>
                  <a:pt x="71438" y="231459"/>
                </a:lnTo>
                <a:lnTo>
                  <a:pt x="65723" y="239078"/>
                </a:lnTo>
                <a:lnTo>
                  <a:pt x="60007" y="246063"/>
                </a:lnTo>
                <a:lnTo>
                  <a:pt x="54292" y="252625"/>
                </a:lnTo>
                <a:lnTo>
                  <a:pt x="48578" y="258904"/>
                </a:lnTo>
                <a:lnTo>
                  <a:pt x="37148" y="270961"/>
                </a:lnTo>
                <a:lnTo>
                  <a:pt x="14790" y="293777"/>
                </a:lnTo>
                <a:lnTo>
                  <a:pt x="5864" y="302734"/>
                </a:lnTo>
                <a:lnTo>
                  <a:pt x="3910" y="305645"/>
                </a:lnTo>
                <a:lnTo>
                  <a:pt x="1738" y="311420"/>
                </a:lnTo>
                <a:lnTo>
                  <a:pt x="515" y="320026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75"/>
          <p:cNvSpPr/>
          <p:nvPr/>
        </p:nvSpPr>
        <p:spPr>
          <a:xfrm>
            <a:off x="6963727" y="4920615"/>
            <a:ext cx="278845" cy="257176"/>
          </a:xfrm>
          <a:custGeom>
            <a:avLst/>
            <a:gdLst/>
            <a:ahLst/>
            <a:cxnLst/>
            <a:rect l="0" t="0" r="0" b="0"/>
            <a:pathLst>
              <a:path w="278845" h="25717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6133" y="8730"/>
                </a:lnTo>
                <a:lnTo>
                  <a:pt x="20281" y="10583"/>
                </a:lnTo>
                <a:lnTo>
                  <a:pt x="24951" y="12770"/>
                </a:lnTo>
                <a:lnTo>
                  <a:pt x="32679" y="17740"/>
                </a:lnTo>
                <a:lnTo>
                  <a:pt x="40242" y="23125"/>
                </a:lnTo>
                <a:lnTo>
                  <a:pt x="44925" y="25894"/>
                </a:lnTo>
                <a:lnTo>
                  <a:pt x="49953" y="28692"/>
                </a:lnTo>
                <a:lnTo>
                  <a:pt x="55209" y="30558"/>
                </a:lnTo>
                <a:lnTo>
                  <a:pt x="60619" y="31802"/>
                </a:lnTo>
                <a:lnTo>
                  <a:pt x="66129" y="32631"/>
                </a:lnTo>
                <a:lnTo>
                  <a:pt x="71710" y="34136"/>
                </a:lnTo>
                <a:lnTo>
                  <a:pt x="77333" y="36093"/>
                </a:lnTo>
                <a:lnTo>
                  <a:pt x="82989" y="38349"/>
                </a:lnTo>
                <a:lnTo>
                  <a:pt x="89616" y="39853"/>
                </a:lnTo>
                <a:lnTo>
                  <a:pt x="96891" y="40856"/>
                </a:lnTo>
                <a:lnTo>
                  <a:pt x="104600" y="41525"/>
                </a:lnTo>
                <a:lnTo>
                  <a:pt x="111643" y="42923"/>
                </a:lnTo>
                <a:lnTo>
                  <a:pt x="118244" y="44808"/>
                </a:lnTo>
                <a:lnTo>
                  <a:pt x="124549" y="47017"/>
                </a:lnTo>
                <a:lnTo>
                  <a:pt x="131610" y="48489"/>
                </a:lnTo>
                <a:lnTo>
                  <a:pt x="139175" y="49471"/>
                </a:lnTo>
                <a:lnTo>
                  <a:pt x="147076" y="50126"/>
                </a:lnTo>
                <a:lnTo>
                  <a:pt x="154249" y="50562"/>
                </a:lnTo>
                <a:lnTo>
                  <a:pt x="167297" y="51047"/>
                </a:lnTo>
                <a:lnTo>
                  <a:pt x="185354" y="51319"/>
                </a:lnTo>
                <a:lnTo>
                  <a:pt x="192149" y="52310"/>
                </a:lnTo>
                <a:lnTo>
                  <a:pt x="199537" y="53923"/>
                </a:lnTo>
                <a:lnTo>
                  <a:pt x="207319" y="55951"/>
                </a:lnTo>
                <a:lnTo>
                  <a:pt x="214413" y="57303"/>
                </a:lnTo>
                <a:lnTo>
                  <a:pt x="221047" y="58205"/>
                </a:lnTo>
                <a:lnTo>
                  <a:pt x="227375" y="58805"/>
                </a:lnTo>
                <a:lnTo>
                  <a:pt x="232546" y="59206"/>
                </a:lnTo>
                <a:lnTo>
                  <a:pt x="240831" y="59651"/>
                </a:lnTo>
                <a:lnTo>
                  <a:pt x="245326" y="60722"/>
                </a:lnTo>
                <a:lnTo>
                  <a:pt x="250229" y="62389"/>
                </a:lnTo>
                <a:lnTo>
                  <a:pt x="255402" y="64452"/>
                </a:lnTo>
                <a:lnTo>
                  <a:pt x="263689" y="66745"/>
                </a:lnTo>
                <a:lnTo>
                  <a:pt x="267233" y="67357"/>
                </a:lnTo>
                <a:lnTo>
                  <a:pt x="269595" y="68717"/>
                </a:lnTo>
                <a:lnTo>
                  <a:pt x="271170" y="70576"/>
                </a:lnTo>
                <a:lnTo>
                  <a:pt x="272220" y="72768"/>
                </a:lnTo>
                <a:lnTo>
                  <a:pt x="273873" y="74229"/>
                </a:lnTo>
                <a:lnTo>
                  <a:pt x="275927" y="75204"/>
                </a:lnTo>
                <a:lnTo>
                  <a:pt x="278248" y="75854"/>
                </a:lnTo>
                <a:lnTo>
                  <a:pt x="278844" y="77239"/>
                </a:lnTo>
                <a:lnTo>
                  <a:pt x="278289" y="79115"/>
                </a:lnTo>
                <a:lnTo>
                  <a:pt x="273890" y="86759"/>
                </a:lnTo>
                <a:lnTo>
                  <a:pt x="270002" y="94439"/>
                </a:lnTo>
                <a:lnTo>
                  <a:pt x="266678" y="98202"/>
                </a:lnTo>
                <a:lnTo>
                  <a:pt x="262559" y="101663"/>
                </a:lnTo>
                <a:lnTo>
                  <a:pt x="253853" y="108048"/>
                </a:lnTo>
                <a:lnTo>
                  <a:pt x="246808" y="114061"/>
                </a:lnTo>
                <a:lnTo>
                  <a:pt x="242644" y="117951"/>
                </a:lnTo>
                <a:lnTo>
                  <a:pt x="232937" y="127352"/>
                </a:lnTo>
                <a:lnTo>
                  <a:pt x="227682" y="131574"/>
                </a:lnTo>
                <a:lnTo>
                  <a:pt x="222273" y="135341"/>
                </a:lnTo>
                <a:lnTo>
                  <a:pt x="216762" y="138805"/>
                </a:lnTo>
                <a:lnTo>
                  <a:pt x="211183" y="142067"/>
                </a:lnTo>
                <a:lnTo>
                  <a:pt x="205559" y="145193"/>
                </a:lnTo>
                <a:lnTo>
                  <a:pt x="199904" y="148231"/>
                </a:lnTo>
                <a:lnTo>
                  <a:pt x="194229" y="152161"/>
                </a:lnTo>
                <a:lnTo>
                  <a:pt x="188541" y="156685"/>
                </a:lnTo>
                <a:lnTo>
                  <a:pt x="182844" y="161607"/>
                </a:lnTo>
                <a:lnTo>
                  <a:pt x="177141" y="165840"/>
                </a:lnTo>
                <a:lnTo>
                  <a:pt x="171435" y="169615"/>
                </a:lnTo>
                <a:lnTo>
                  <a:pt x="165724" y="173084"/>
                </a:lnTo>
                <a:lnTo>
                  <a:pt x="160013" y="176349"/>
                </a:lnTo>
                <a:lnTo>
                  <a:pt x="148587" y="182517"/>
                </a:lnTo>
                <a:lnTo>
                  <a:pt x="120015" y="197119"/>
                </a:lnTo>
                <a:lnTo>
                  <a:pt x="97155" y="208588"/>
                </a:lnTo>
                <a:lnTo>
                  <a:pt x="92392" y="211448"/>
                </a:lnTo>
                <a:lnTo>
                  <a:pt x="84562" y="217167"/>
                </a:lnTo>
                <a:lnTo>
                  <a:pt x="77905" y="222884"/>
                </a:lnTo>
                <a:lnTo>
                  <a:pt x="74797" y="225741"/>
                </a:lnTo>
                <a:lnTo>
                  <a:pt x="71773" y="227647"/>
                </a:lnTo>
                <a:lnTo>
                  <a:pt x="65871" y="229764"/>
                </a:lnTo>
                <a:lnTo>
                  <a:pt x="63917" y="231281"/>
                </a:lnTo>
                <a:lnTo>
                  <a:pt x="62613" y="233244"/>
                </a:lnTo>
                <a:lnTo>
                  <a:pt x="61745" y="235506"/>
                </a:lnTo>
                <a:lnTo>
                  <a:pt x="55972" y="243240"/>
                </a:lnTo>
                <a:lnTo>
                  <a:pt x="51833" y="248132"/>
                </a:lnTo>
                <a:lnTo>
                  <a:pt x="51488" y="255326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76"/>
          <p:cNvSpPr/>
          <p:nvPr/>
        </p:nvSpPr>
        <p:spPr>
          <a:xfrm>
            <a:off x="7400925" y="4795974"/>
            <a:ext cx="205225" cy="347527"/>
          </a:xfrm>
          <a:custGeom>
            <a:avLst/>
            <a:gdLst/>
            <a:ahLst/>
            <a:cxnLst/>
            <a:rect l="0" t="0" r="0" b="0"/>
            <a:pathLst>
              <a:path w="205225" h="347527">
                <a:moveTo>
                  <a:pt x="8572" y="38916"/>
                </a:moveTo>
                <a:lnTo>
                  <a:pt x="13123" y="34365"/>
                </a:lnTo>
                <a:lnTo>
                  <a:pt x="16368" y="32072"/>
                </a:lnTo>
                <a:lnTo>
                  <a:pt x="20437" y="29591"/>
                </a:lnTo>
                <a:lnTo>
                  <a:pt x="31553" y="23315"/>
                </a:lnTo>
                <a:lnTo>
                  <a:pt x="42581" y="17677"/>
                </a:lnTo>
                <a:lnTo>
                  <a:pt x="48390" y="15232"/>
                </a:lnTo>
                <a:lnTo>
                  <a:pt x="55119" y="12649"/>
                </a:lnTo>
                <a:lnTo>
                  <a:pt x="62464" y="9974"/>
                </a:lnTo>
                <a:lnTo>
                  <a:pt x="69265" y="8191"/>
                </a:lnTo>
                <a:lnTo>
                  <a:pt x="75704" y="7003"/>
                </a:lnTo>
                <a:lnTo>
                  <a:pt x="81901" y="6210"/>
                </a:lnTo>
                <a:lnTo>
                  <a:pt x="87938" y="4730"/>
                </a:lnTo>
                <a:lnTo>
                  <a:pt x="93868" y="2790"/>
                </a:lnTo>
                <a:lnTo>
                  <a:pt x="99726" y="544"/>
                </a:lnTo>
                <a:lnTo>
                  <a:pt x="105536" y="0"/>
                </a:lnTo>
                <a:lnTo>
                  <a:pt x="111315" y="589"/>
                </a:lnTo>
                <a:lnTo>
                  <a:pt x="117072" y="1935"/>
                </a:lnTo>
                <a:lnTo>
                  <a:pt x="122815" y="2831"/>
                </a:lnTo>
                <a:lnTo>
                  <a:pt x="128549" y="3429"/>
                </a:lnTo>
                <a:lnTo>
                  <a:pt x="134277" y="3829"/>
                </a:lnTo>
                <a:lnTo>
                  <a:pt x="140000" y="4094"/>
                </a:lnTo>
                <a:lnTo>
                  <a:pt x="151440" y="4389"/>
                </a:lnTo>
                <a:lnTo>
                  <a:pt x="157157" y="5420"/>
                </a:lnTo>
                <a:lnTo>
                  <a:pt x="162874" y="7061"/>
                </a:lnTo>
                <a:lnTo>
                  <a:pt x="168590" y="9107"/>
                </a:lnTo>
                <a:lnTo>
                  <a:pt x="173353" y="11423"/>
                </a:lnTo>
                <a:lnTo>
                  <a:pt x="177481" y="13920"/>
                </a:lnTo>
                <a:lnTo>
                  <a:pt x="181186" y="16537"/>
                </a:lnTo>
                <a:lnTo>
                  <a:pt x="184608" y="19234"/>
                </a:lnTo>
                <a:lnTo>
                  <a:pt x="190951" y="24771"/>
                </a:lnTo>
                <a:lnTo>
                  <a:pt x="196944" y="32947"/>
                </a:lnTo>
                <a:lnTo>
                  <a:pt x="199876" y="37794"/>
                </a:lnTo>
                <a:lnTo>
                  <a:pt x="200878" y="42930"/>
                </a:lnTo>
                <a:lnTo>
                  <a:pt x="200593" y="48260"/>
                </a:lnTo>
                <a:lnTo>
                  <a:pt x="199452" y="53717"/>
                </a:lnTo>
                <a:lnTo>
                  <a:pt x="196785" y="60214"/>
                </a:lnTo>
                <a:lnTo>
                  <a:pt x="193102" y="67402"/>
                </a:lnTo>
                <a:lnTo>
                  <a:pt x="188742" y="75051"/>
                </a:lnTo>
                <a:lnTo>
                  <a:pt x="184883" y="83009"/>
                </a:lnTo>
                <a:lnTo>
                  <a:pt x="181358" y="91171"/>
                </a:lnTo>
                <a:lnTo>
                  <a:pt x="178055" y="99470"/>
                </a:lnTo>
                <a:lnTo>
                  <a:pt x="172996" y="106908"/>
                </a:lnTo>
                <a:lnTo>
                  <a:pt x="166765" y="113771"/>
                </a:lnTo>
                <a:lnTo>
                  <a:pt x="159754" y="120252"/>
                </a:lnTo>
                <a:lnTo>
                  <a:pt x="152223" y="126477"/>
                </a:lnTo>
                <a:lnTo>
                  <a:pt x="144344" y="132532"/>
                </a:lnTo>
                <a:lnTo>
                  <a:pt x="136235" y="138475"/>
                </a:lnTo>
                <a:lnTo>
                  <a:pt x="128923" y="144341"/>
                </a:lnTo>
                <a:lnTo>
                  <a:pt x="122143" y="150157"/>
                </a:lnTo>
                <a:lnTo>
                  <a:pt x="115719" y="155939"/>
                </a:lnTo>
                <a:lnTo>
                  <a:pt x="103500" y="167443"/>
                </a:lnTo>
                <a:lnTo>
                  <a:pt x="97575" y="173178"/>
                </a:lnTo>
                <a:lnTo>
                  <a:pt x="91719" y="177954"/>
                </a:lnTo>
                <a:lnTo>
                  <a:pt x="85911" y="182091"/>
                </a:lnTo>
                <a:lnTo>
                  <a:pt x="80134" y="185801"/>
                </a:lnTo>
                <a:lnTo>
                  <a:pt x="74378" y="188274"/>
                </a:lnTo>
                <a:lnTo>
                  <a:pt x="68635" y="189923"/>
                </a:lnTo>
                <a:lnTo>
                  <a:pt x="62902" y="191022"/>
                </a:lnTo>
                <a:lnTo>
                  <a:pt x="58127" y="191755"/>
                </a:lnTo>
                <a:lnTo>
                  <a:pt x="53991" y="192244"/>
                </a:lnTo>
                <a:lnTo>
                  <a:pt x="50282" y="192569"/>
                </a:lnTo>
                <a:lnTo>
                  <a:pt x="46856" y="192786"/>
                </a:lnTo>
                <a:lnTo>
                  <a:pt x="34836" y="193204"/>
                </a:lnTo>
                <a:lnTo>
                  <a:pt x="39003" y="193216"/>
                </a:lnTo>
                <a:lnTo>
                  <a:pt x="41242" y="192265"/>
                </a:lnTo>
                <a:lnTo>
                  <a:pt x="49896" y="186376"/>
                </a:lnTo>
                <a:lnTo>
                  <a:pt x="54219" y="183895"/>
                </a:lnTo>
                <a:lnTo>
                  <a:pt x="59006" y="181288"/>
                </a:lnTo>
                <a:lnTo>
                  <a:pt x="64103" y="179551"/>
                </a:lnTo>
                <a:lnTo>
                  <a:pt x="69405" y="178392"/>
                </a:lnTo>
                <a:lnTo>
                  <a:pt x="74845" y="177620"/>
                </a:lnTo>
                <a:lnTo>
                  <a:pt x="80376" y="176153"/>
                </a:lnTo>
                <a:lnTo>
                  <a:pt x="85969" y="174223"/>
                </a:lnTo>
                <a:lnTo>
                  <a:pt x="91602" y="171982"/>
                </a:lnTo>
                <a:lnTo>
                  <a:pt x="97263" y="170490"/>
                </a:lnTo>
                <a:lnTo>
                  <a:pt x="102942" y="169494"/>
                </a:lnTo>
                <a:lnTo>
                  <a:pt x="108633" y="168831"/>
                </a:lnTo>
                <a:lnTo>
                  <a:pt x="115285" y="168388"/>
                </a:lnTo>
                <a:lnTo>
                  <a:pt x="122577" y="168093"/>
                </a:lnTo>
                <a:lnTo>
                  <a:pt x="143951" y="167678"/>
                </a:lnTo>
                <a:lnTo>
                  <a:pt x="150259" y="167620"/>
                </a:lnTo>
                <a:lnTo>
                  <a:pt x="156371" y="168533"/>
                </a:lnTo>
                <a:lnTo>
                  <a:pt x="162349" y="170095"/>
                </a:lnTo>
                <a:lnTo>
                  <a:pt x="168240" y="172089"/>
                </a:lnTo>
                <a:lnTo>
                  <a:pt x="173120" y="174370"/>
                </a:lnTo>
                <a:lnTo>
                  <a:pt x="177326" y="176844"/>
                </a:lnTo>
                <a:lnTo>
                  <a:pt x="181082" y="179445"/>
                </a:lnTo>
                <a:lnTo>
                  <a:pt x="184539" y="182132"/>
                </a:lnTo>
                <a:lnTo>
                  <a:pt x="190919" y="187657"/>
                </a:lnTo>
                <a:lnTo>
                  <a:pt x="196931" y="193288"/>
                </a:lnTo>
                <a:lnTo>
                  <a:pt x="199867" y="196123"/>
                </a:lnTo>
                <a:lnTo>
                  <a:pt x="201824" y="199918"/>
                </a:lnTo>
                <a:lnTo>
                  <a:pt x="203999" y="209215"/>
                </a:lnTo>
                <a:lnTo>
                  <a:pt x="204966" y="217156"/>
                </a:lnTo>
                <a:lnTo>
                  <a:pt x="205224" y="220608"/>
                </a:lnTo>
                <a:lnTo>
                  <a:pt x="202971" y="229523"/>
                </a:lnTo>
                <a:lnTo>
                  <a:pt x="198794" y="239835"/>
                </a:lnTo>
                <a:lnTo>
                  <a:pt x="193762" y="250768"/>
                </a:lnTo>
                <a:lnTo>
                  <a:pt x="190135" y="256351"/>
                </a:lnTo>
                <a:lnTo>
                  <a:pt x="185811" y="261978"/>
                </a:lnTo>
                <a:lnTo>
                  <a:pt x="181024" y="267633"/>
                </a:lnTo>
                <a:lnTo>
                  <a:pt x="176880" y="273309"/>
                </a:lnTo>
                <a:lnTo>
                  <a:pt x="173165" y="278998"/>
                </a:lnTo>
                <a:lnTo>
                  <a:pt x="169736" y="284696"/>
                </a:lnTo>
                <a:lnTo>
                  <a:pt x="164592" y="289447"/>
                </a:lnTo>
                <a:lnTo>
                  <a:pt x="158305" y="293566"/>
                </a:lnTo>
                <a:lnTo>
                  <a:pt x="151257" y="297265"/>
                </a:lnTo>
                <a:lnTo>
                  <a:pt x="145605" y="301636"/>
                </a:lnTo>
                <a:lnTo>
                  <a:pt x="140885" y="306455"/>
                </a:lnTo>
                <a:lnTo>
                  <a:pt x="136786" y="311573"/>
                </a:lnTo>
                <a:lnTo>
                  <a:pt x="131195" y="315937"/>
                </a:lnTo>
                <a:lnTo>
                  <a:pt x="124611" y="319799"/>
                </a:lnTo>
                <a:lnTo>
                  <a:pt x="98063" y="332841"/>
                </a:lnTo>
                <a:lnTo>
                  <a:pt x="92045" y="334879"/>
                </a:lnTo>
                <a:lnTo>
                  <a:pt x="86128" y="336237"/>
                </a:lnTo>
                <a:lnTo>
                  <a:pt x="80279" y="337142"/>
                </a:lnTo>
                <a:lnTo>
                  <a:pt x="74474" y="337746"/>
                </a:lnTo>
                <a:lnTo>
                  <a:pt x="68699" y="338149"/>
                </a:lnTo>
                <a:lnTo>
                  <a:pt x="62944" y="338416"/>
                </a:lnTo>
                <a:lnTo>
                  <a:pt x="58156" y="339548"/>
                </a:lnTo>
                <a:lnTo>
                  <a:pt x="54010" y="341255"/>
                </a:lnTo>
                <a:lnTo>
                  <a:pt x="50294" y="343345"/>
                </a:lnTo>
                <a:lnTo>
                  <a:pt x="45912" y="344738"/>
                </a:lnTo>
                <a:lnTo>
                  <a:pt x="41085" y="345667"/>
                </a:lnTo>
                <a:lnTo>
                  <a:pt x="35962" y="346287"/>
                </a:lnTo>
                <a:lnTo>
                  <a:pt x="31595" y="346700"/>
                </a:lnTo>
                <a:lnTo>
                  <a:pt x="27731" y="346975"/>
                </a:lnTo>
                <a:lnTo>
                  <a:pt x="24203" y="347158"/>
                </a:lnTo>
                <a:lnTo>
                  <a:pt x="17742" y="347362"/>
                </a:lnTo>
                <a:lnTo>
                  <a:pt x="0" y="3475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77"/>
          <p:cNvSpPr/>
          <p:nvPr/>
        </p:nvSpPr>
        <p:spPr>
          <a:xfrm>
            <a:off x="6179485" y="5263912"/>
            <a:ext cx="741381" cy="59609"/>
          </a:xfrm>
          <a:custGeom>
            <a:avLst/>
            <a:gdLst/>
            <a:ahLst/>
            <a:cxnLst/>
            <a:rect l="0" t="0" r="0" b="0"/>
            <a:pathLst>
              <a:path w="741381" h="59609">
                <a:moveTo>
                  <a:pt x="12717" y="42465"/>
                </a:moveTo>
                <a:lnTo>
                  <a:pt x="0" y="42465"/>
                </a:lnTo>
                <a:lnTo>
                  <a:pt x="1667" y="42465"/>
                </a:lnTo>
                <a:lnTo>
                  <a:pt x="2493" y="43418"/>
                </a:lnTo>
                <a:lnTo>
                  <a:pt x="3044" y="45005"/>
                </a:lnTo>
                <a:lnTo>
                  <a:pt x="3410" y="47016"/>
                </a:lnTo>
                <a:lnTo>
                  <a:pt x="4608" y="48357"/>
                </a:lnTo>
                <a:lnTo>
                  <a:pt x="6358" y="49250"/>
                </a:lnTo>
                <a:lnTo>
                  <a:pt x="10843" y="50243"/>
                </a:lnTo>
                <a:lnTo>
                  <a:pt x="16012" y="50684"/>
                </a:lnTo>
                <a:lnTo>
                  <a:pt x="18724" y="51755"/>
                </a:lnTo>
                <a:lnTo>
                  <a:pt x="21484" y="53421"/>
                </a:lnTo>
                <a:lnTo>
                  <a:pt x="24277" y="55484"/>
                </a:lnTo>
                <a:lnTo>
                  <a:pt x="28996" y="56860"/>
                </a:lnTo>
                <a:lnTo>
                  <a:pt x="41860" y="58387"/>
                </a:lnTo>
                <a:lnTo>
                  <a:pt x="60616" y="59248"/>
                </a:lnTo>
                <a:lnTo>
                  <a:pt x="90865" y="59539"/>
                </a:lnTo>
                <a:lnTo>
                  <a:pt x="167590" y="59608"/>
                </a:lnTo>
                <a:lnTo>
                  <a:pt x="179783" y="58656"/>
                </a:lnTo>
                <a:lnTo>
                  <a:pt x="191722" y="57069"/>
                </a:lnTo>
                <a:lnTo>
                  <a:pt x="216100" y="52766"/>
                </a:lnTo>
                <a:lnTo>
                  <a:pt x="273095" y="42242"/>
                </a:lnTo>
                <a:lnTo>
                  <a:pt x="319736" y="33827"/>
                </a:lnTo>
                <a:lnTo>
                  <a:pt x="409453" y="16742"/>
                </a:lnTo>
                <a:lnTo>
                  <a:pt x="425797" y="13887"/>
                </a:lnTo>
                <a:lnTo>
                  <a:pt x="441457" y="11983"/>
                </a:lnTo>
                <a:lnTo>
                  <a:pt x="456658" y="10714"/>
                </a:lnTo>
                <a:lnTo>
                  <a:pt x="471556" y="9867"/>
                </a:lnTo>
                <a:lnTo>
                  <a:pt x="486249" y="8351"/>
                </a:lnTo>
                <a:lnTo>
                  <a:pt x="500808" y="6387"/>
                </a:lnTo>
                <a:lnTo>
                  <a:pt x="515276" y="4126"/>
                </a:lnTo>
                <a:lnTo>
                  <a:pt x="529683" y="2618"/>
                </a:lnTo>
                <a:lnTo>
                  <a:pt x="544051" y="1613"/>
                </a:lnTo>
                <a:lnTo>
                  <a:pt x="570811" y="496"/>
                </a:lnTo>
                <a:lnTo>
                  <a:pt x="592229" y="0"/>
                </a:lnTo>
                <a:lnTo>
                  <a:pt x="602893" y="820"/>
                </a:lnTo>
                <a:lnTo>
                  <a:pt x="613813" y="2319"/>
                </a:lnTo>
                <a:lnTo>
                  <a:pt x="624902" y="4271"/>
                </a:lnTo>
                <a:lnTo>
                  <a:pt x="635153" y="5572"/>
                </a:lnTo>
                <a:lnTo>
                  <a:pt x="654162" y="7018"/>
                </a:lnTo>
                <a:lnTo>
                  <a:pt x="672137" y="7661"/>
                </a:lnTo>
                <a:lnTo>
                  <a:pt x="697857" y="8073"/>
                </a:lnTo>
                <a:lnTo>
                  <a:pt x="702839" y="9060"/>
                </a:lnTo>
                <a:lnTo>
                  <a:pt x="708066" y="10670"/>
                </a:lnTo>
                <a:lnTo>
                  <a:pt x="713456" y="12696"/>
                </a:lnTo>
                <a:lnTo>
                  <a:pt x="718001" y="14047"/>
                </a:lnTo>
                <a:lnTo>
                  <a:pt x="725591" y="15547"/>
                </a:lnTo>
                <a:lnTo>
                  <a:pt x="730669" y="16392"/>
                </a:lnTo>
                <a:lnTo>
                  <a:pt x="732334" y="17463"/>
                </a:lnTo>
                <a:lnTo>
                  <a:pt x="734397" y="19130"/>
                </a:lnTo>
                <a:lnTo>
                  <a:pt x="741380" y="25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8"/>
          <p:cNvSpPr/>
          <p:nvPr/>
        </p:nvSpPr>
        <p:spPr>
          <a:xfrm>
            <a:off x="6329362" y="5383574"/>
            <a:ext cx="222485" cy="248546"/>
          </a:xfrm>
          <a:custGeom>
            <a:avLst/>
            <a:gdLst/>
            <a:ahLst/>
            <a:cxnLst/>
            <a:rect l="0" t="0" r="0" b="0"/>
            <a:pathLst>
              <a:path w="222485" h="248546">
                <a:moveTo>
                  <a:pt x="0" y="51391"/>
                </a:moveTo>
                <a:lnTo>
                  <a:pt x="0" y="46840"/>
                </a:lnTo>
                <a:lnTo>
                  <a:pt x="953" y="45499"/>
                </a:lnTo>
                <a:lnTo>
                  <a:pt x="2540" y="44605"/>
                </a:lnTo>
                <a:lnTo>
                  <a:pt x="7381" y="43171"/>
                </a:lnTo>
                <a:lnTo>
                  <a:pt x="7778" y="42101"/>
                </a:lnTo>
                <a:lnTo>
                  <a:pt x="8219" y="38372"/>
                </a:lnTo>
                <a:lnTo>
                  <a:pt x="10242" y="36044"/>
                </a:lnTo>
                <a:lnTo>
                  <a:pt x="13496" y="33540"/>
                </a:lnTo>
                <a:lnTo>
                  <a:pt x="17569" y="30917"/>
                </a:lnTo>
                <a:lnTo>
                  <a:pt x="22191" y="28217"/>
                </a:lnTo>
                <a:lnTo>
                  <a:pt x="27176" y="25464"/>
                </a:lnTo>
                <a:lnTo>
                  <a:pt x="32405" y="22676"/>
                </a:lnTo>
                <a:lnTo>
                  <a:pt x="36843" y="19865"/>
                </a:lnTo>
                <a:lnTo>
                  <a:pt x="40755" y="17039"/>
                </a:lnTo>
                <a:lnTo>
                  <a:pt x="44315" y="14202"/>
                </a:lnTo>
                <a:lnTo>
                  <a:pt x="49546" y="11358"/>
                </a:lnTo>
                <a:lnTo>
                  <a:pt x="55891" y="8510"/>
                </a:lnTo>
                <a:lnTo>
                  <a:pt x="62978" y="5659"/>
                </a:lnTo>
                <a:lnTo>
                  <a:pt x="69608" y="3758"/>
                </a:lnTo>
                <a:lnTo>
                  <a:pt x="75933" y="2490"/>
                </a:lnTo>
                <a:lnTo>
                  <a:pt x="82054" y="1646"/>
                </a:lnTo>
                <a:lnTo>
                  <a:pt x="88040" y="1082"/>
                </a:lnTo>
                <a:lnTo>
                  <a:pt x="93936" y="707"/>
                </a:lnTo>
                <a:lnTo>
                  <a:pt x="105567" y="290"/>
                </a:lnTo>
                <a:lnTo>
                  <a:pt x="129731" y="0"/>
                </a:lnTo>
                <a:lnTo>
                  <a:pt x="133159" y="938"/>
                </a:lnTo>
                <a:lnTo>
                  <a:pt x="139510" y="4519"/>
                </a:lnTo>
                <a:lnTo>
                  <a:pt x="145507" y="9287"/>
                </a:lnTo>
                <a:lnTo>
                  <a:pt x="148440" y="11892"/>
                </a:lnTo>
                <a:lnTo>
                  <a:pt x="150395" y="15533"/>
                </a:lnTo>
                <a:lnTo>
                  <a:pt x="151698" y="19865"/>
                </a:lnTo>
                <a:lnTo>
                  <a:pt x="152567" y="24659"/>
                </a:lnTo>
                <a:lnTo>
                  <a:pt x="152194" y="28807"/>
                </a:lnTo>
                <a:lnTo>
                  <a:pt x="150992" y="32525"/>
                </a:lnTo>
                <a:lnTo>
                  <a:pt x="149239" y="35956"/>
                </a:lnTo>
                <a:lnTo>
                  <a:pt x="147118" y="41101"/>
                </a:lnTo>
                <a:lnTo>
                  <a:pt x="144751" y="47389"/>
                </a:lnTo>
                <a:lnTo>
                  <a:pt x="142221" y="54437"/>
                </a:lnTo>
                <a:lnTo>
                  <a:pt x="139581" y="61042"/>
                </a:lnTo>
                <a:lnTo>
                  <a:pt x="136869" y="67350"/>
                </a:lnTo>
                <a:lnTo>
                  <a:pt x="134108" y="73460"/>
                </a:lnTo>
                <a:lnTo>
                  <a:pt x="131316" y="78486"/>
                </a:lnTo>
                <a:lnTo>
                  <a:pt x="128502" y="82789"/>
                </a:lnTo>
                <a:lnTo>
                  <a:pt x="125673" y="86610"/>
                </a:lnTo>
                <a:lnTo>
                  <a:pt x="122834" y="91063"/>
                </a:lnTo>
                <a:lnTo>
                  <a:pt x="119989" y="95936"/>
                </a:lnTo>
                <a:lnTo>
                  <a:pt x="117141" y="101090"/>
                </a:lnTo>
                <a:lnTo>
                  <a:pt x="113336" y="105479"/>
                </a:lnTo>
                <a:lnTo>
                  <a:pt x="108895" y="109357"/>
                </a:lnTo>
                <a:lnTo>
                  <a:pt x="104029" y="112895"/>
                </a:lnTo>
                <a:lnTo>
                  <a:pt x="99833" y="115253"/>
                </a:lnTo>
                <a:lnTo>
                  <a:pt x="96083" y="116826"/>
                </a:lnTo>
                <a:lnTo>
                  <a:pt x="92630" y="117874"/>
                </a:lnTo>
                <a:lnTo>
                  <a:pt x="90328" y="119525"/>
                </a:lnTo>
                <a:lnTo>
                  <a:pt x="88794" y="121579"/>
                </a:lnTo>
                <a:lnTo>
                  <a:pt x="87771" y="123901"/>
                </a:lnTo>
                <a:lnTo>
                  <a:pt x="86137" y="125448"/>
                </a:lnTo>
                <a:lnTo>
                  <a:pt x="84094" y="126479"/>
                </a:lnTo>
                <a:lnTo>
                  <a:pt x="81780" y="127167"/>
                </a:lnTo>
                <a:lnTo>
                  <a:pt x="80238" y="126674"/>
                </a:lnTo>
                <a:lnTo>
                  <a:pt x="79209" y="125392"/>
                </a:lnTo>
                <a:lnTo>
                  <a:pt x="77559" y="121042"/>
                </a:lnTo>
                <a:lnTo>
                  <a:pt x="77273" y="115737"/>
                </a:lnTo>
                <a:lnTo>
                  <a:pt x="78186" y="114291"/>
                </a:lnTo>
                <a:lnTo>
                  <a:pt x="79746" y="113327"/>
                </a:lnTo>
                <a:lnTo>
                  <a:pt x="81739" y="112684"/>
                </a:lnTo>
                <a:lnTo>
                  <a:pt x="86494" y="109430"/>
                </a:lnTo>
                <a:lnTo>
                  <a:pt x="91782" y="104808"/>
                </a:lnTo>
                <a:lnTo>
                  <a:pt x="97307" y="99580"/>
                </a:lnTo>
                <a:lnTo>
                  <a:pt x="101066" y="96851"/>
                </a:lnTo>
                <a:lnTo>
                  <a:pt x="105478" y="94080"/>
                </a:lnTo>
                <a:lnTo>
                  <a:pt x="110323" y="91280"/>
                </a:lnTo>
                <a:lnTo>
                  <a:pt x="114507" y="88462"/>
                </a:lnTo>
                <a:lnTo>
                  <a:pt x="118247" y="85629"/>
                </a:lnTo>
                <a:lnTo>
                  <a:pt x="121695" y="82789"/>
                </a:lnTo>
                <a:lnTo>
                  <a:pt x="125897" y="79943"/>
                </a:lnTo>
                <a:lnTo>
                  <a:pt x="130604" y="77093"/>
                </a:lnTo>
                <a:lnTo>
                  <a:pt x="135647" y="74240"/>
                </a:lnTo>
                <a:lnTo>
                  <a:pt x="140913" y="72339"/>
                </a:lnTo>
                <a:lnTo>
                  <a:pt x="146330" y="71071"/>
                </a:lnTo>
                <a:lnTo>
                  <a:pt x="151846" y="70226"/>
                </a:lnTo>
                <a:lnTo>
                  <a:pt x="157428" y="69663"/>
                </a:lnTo>
                <a:lnTo>
                  <a:pt x="163055" y="69287"/>
                </a:lnTo>
                <a:lnTo>
                  <a:pt x="168711" y="69036"/>
                </a:lnTo>
                <a:lnTo>
                  <a:pt x="180075" y="68759"/>
                </a:lnTo>
                <a:lnTo>
                  <a:pt x="198342" y="68580"/>
                </a:lnTo>
                <a:lnTo>
                  <a:pt x="201761" y="69518"/>
                </a:lnTo>
                <a:lnTo>
                  <a:pt x="208099" y="73099"/>
                </a:lnTo>
                <a:lnTo>
                  <a:pt x="210170" y="75388"/>
                </a:lnTo>
                <a:lnTo>
                  <a:pt x="211551" y="77867"/>
                </a:lnTo>
                <a:lnTo>
                  <a:pt x="212472" y="80471"/>
                </a:lnTo>
                <a:lnTo>
                  <a:pt x="216034" y="85906"/>
                </a:lnTo>
                <a:lnTo>
                  <a:pt x="218318" y="88688"/>
                </a:lnTo>
                <a:lnTo>
                  <a:pt x="219840" y="92448"/>
                </a:lnTo>
                <a:lnTo>
                  <a:pt x="220856" y="96860"/>
                </a:lnTo>
                <a:lnTo>
                  <a:pt x="221532" y="101706"/>
                </a:lnTo>
                <a:lnTo>
                  <a:pt x="221983" y="106842"/>
                </a:lnTo>
                <a:lnTo>
                  <a:pt x="222284" y="112170"/>
                </a:lnTo>
                <a:lnTo>
                  <a:pt x="222484" y="117628"/>
                </a:lnTo>
                <a:lnTo>
                  <a:pt x="221666" y="122219"/>
                </a:lnTo>
                <a:lnTo>
                  <a:pt x="218216" y="129860"/>
                </a:lnTo>
                <a:lnTo>
                  <a:pt x="215009" y="135136"/>
                </a:lnTo>
                <a:lnTo>
                  <a:pt x="206367" y="148618"/>
                </a:lnTo>
                <a:lnTo>
                  <a:pt x="201395" y="155261"/>
                </a:lnTo>
                <a:lnTo>
                  <a:pt x="196176" y="161596"/>
                </a:lnTo>
                <a:lnTo>
                  <a:pt x="186249" y="172761"/>
                </a:lnTo>
                <a:lnTo>
                  <a:pt x="178663" y="180898"/>
                </a:lnTo>
                <a:lnTo>
                  <a:pt x="173401" y="185354"/>
                </a:lnTo>
                <a:lnTo>
                  <a:pt x="167036" y="190229"/>
                </a:lnTo>
                <a:lnTo>
                  <a:pt x="159935" y="195385"/>
                </a:lnTo>
                <a:lnTo>
                  <a:pt x="153296" y="200727"/>
                </a:lnTo>
                <a:lnTo>
                  <a:pt x="146965" y="206193"/>
                </a:lnTo>
                <a:lnTo>
                  <a:pt x="140839" y="211742"/>
                </a:lnTo>
                <a:lnTo>
                  <a:pt x="134850" y="216395"/>
                </a:lnTo>
                <a:lnTo>
                  <a:pt x="128953" y="220448"/>
                </a:lnTo>
                <a:lnTo>
                  <a:pt x="123116" y="224103"/>
                </a:lnTo>
                <a:lnTo>
                  <a:pt x="116367" y="227493"/>
                </a:lnTo>
                <a:lnTo>
                  <a:pt x="109010" y="230704"/>
                </a:lnTo>
                <a:lnTo>
                  <a:pt x="101248" y="233798"/>
                </a:lnTo>
                <a:lnTo>
                  <a:pt x="94169" y="236813"/>
                </a:lnTo>
                <a:lnTo>
                  <a:pt x="81223" y="242703"/>
                </a:lnTo>
                <a:lnTo>
                  <a:pt x="75104" y="244655"/>
                </a:lnTo>
                <a:lnTo>
                  <a:pt x="69119" y="245956"/>
                </a:lnTo>
                <a:lnTo>
                  <a:pt x="63224" y="246824"/>
                </a:lnTo>
                <a:lnTo>
                  <a:pt x="58342" y="247402"/>
                </a:lnTo>
                <a:lnTo>
                  <a:pt x="54135" y="247788"/>
                </a:lnTo>
                <a:lnTo>
                  <a:pt x="50378" y="248044"/>
                </a:lnTo>
                <a:lnTo>
                  <a:pt x="43662" y="248329"/>
                </a:lnTo>
                <a:lnTo>
                  <a:pt x="34527" y="248491"/>
                </a:lnTo>
                <a:lnTo>
                  <a:pt x="22907" y="248545"/>
                </a:lnTo>
                <a:lnTo>
                  <a:pt x="20987" y="247597"/>
                </a:lnTo>
                <a:lnTo>
                  <a:pt x="19706" y="246012"/>
                </a:lnTo>
                <a:lnTo>
                  <a:pt x="18852" y="244003"/>
                </a:lnTo>
                <a:lnTo>
                  <a:pt x="17651" y="236625"/>
                </a:lnTo>
                <a:lnTo>
                  <a:pt x="17370" y="231190"/>
                </a:lnTo>
                <a:lnTo>
                  <a:pt x="17295" y="228407"/>
                </a:lnTo>
                <a:lnTo>
                  <a:pt x="18198" y="226551"/>
                </a:lnTo>
                <a:lnTo>
                  <a:pt x="19752" y="225315"/>
                </a:lnTo>
                <a:lnTo>
                  <a:pt x="25717" y="2228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79"/>
          <p:cNvSpPr/>
          <p:nvPr/>
        </p:nvSpPr>
        <p:spPr>
          <a:xfrm>
            <a:off x="7263796" y="5212081"/>
            <a:ext cx="437167" cy="42862"/>
          </a:xfrm>
          <a:custGeom>
            <a:avLst/>
            <a:gdLst/>
            <a:ahLst/>
            <a:cxnLst/>
            <a:rect l="0" t="0" r="0" b="0"/>
            <a:pathLst>
              <a:path w="437167" h="42862">
                <a:moveTo>
                  <a:pt x="8541" y="42861"/>
                </a:moveTo>
                <a:lnTo>
                  <a:pt x="73" y="42861"/>
                </a:lnTo>
                <a:lnTo>
                  <a:pt x="38" y="41909"/>
                </a:lnTo>
                <a:lnTo>
                  <a:pt x="0" y="38310"/>
                </a:lnTo>
                <a:lnTo>
                  <a:pt x="941" y="36969"/>
                </a:lnTo>
                <a:lnTo>
                  <a:pt x="2522" y="36076"/>
                </a:lnTo>
                <a:lnTo>
                  <a:pt x="4529" y="35480"/>
                </a:lnTo>
                <a:lnTo>
                  <a:pt x="16454" y="34642"/>
                </a:lnTo>
                <a:lnTo>
                  <a:pt x="32052" y="34393"/>
                </a:lnTo>
                <a:lnTo>
                  <a:pt x="48739" y="34320"/>
                </a:lnTo>
                <a:lnTo>
                  <a:pt x="55342" y="33357"/>
                </a:lnTo>
                <a:lnTo>
                  <a:pt x="62602" y="31762"/>
                </a:lnTo>
                <a:lnTo>
                  <a:pt x="70299" y="29747"/>
                </a:lnTo>
                <a:lnTo>
                  <a:pt x="77335" y="28403"/>
                </a:lnTo>
                <a:lnTo>
                  <a:pt x="83932" y="27508"/>
                </a:lnTo>
                <a:lnTo>
                  <a:pt x="90234" y="26911"/>
                </a:lnTo>
                <a:lnTo>
                  <a:pt x="98246" y="25560"/>
                </a:lnTo>
                <a:lnTo>
                  <a:pt x="107397" y="23707"/>
                </a:lnTo>
                <a:lnTo>
                  <a:pt x="127724" y="19108"/>
                </a:lnTo>
                <a:lnTo>
                  <a:pt x="149459" y="13889"/>
                </a:lnTo>
                <a:lnTo>
                  <a:pt x="160589" y="12116"/>
                </a:lnTo>
                <a:lnTo>
                  <a:pt x="171819" y="10935"/>
                </a:lnTo>
                <a:lnTo>
                  <a:pt x="183115" y="10147"/>
                </a:lnTo>
                <a:lnTo>
                  <a:pt x="194457" y="8669"/>
                </a:lnTo>
                <a:lnTo>
                  <a:pt x="205827" y="6731"/>
                </a:lnTo>
                <a:lnTo>
                  <a:pt x="217217" y="4487"/>
                </a:lnTo>
                <a:lnTo>
                  <a:pt x="228621" y="2991"/>
                </a:lnTo>
                <a:lnTo>
                  <a:pt x="240034" y="1994"/>
                </a:lnTo>
                <a:lnTo>
                  <a:pt x="251452" y="1329"/>
                </a:lnTo>
                <a:lnTo>
                  <a:pt x="274299" y="590"/>
                </a:lnTo>
                <a:lnTo>
                  <a:pt x="324596" y="77"/>
                </a:lnTo>
                <a:lnTo>
                  <a:pt x="408076" y="0"/>
                </a:lnTo>
                <a:lnTo>
                  <a:pt x="413010" y="952"/>
                </a:lnTo>
                <a:lnTo>
                  <a:pt x="417252" y="2539"/>
                </a:lnTo>
                <a:lnTo>
                  <a:pt x="421032" y="4550"/>
                </a:lnTo>
                <a:lnTo>
                  <a:pt x="424506" y="6843"/>
                </a:lnTo>
                <a:lnTo>
                  <a:pt x="427773" y="9324"/>
                </a:lnTo>
                <a:lnTo>
                  <a:pt x="437166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80"/>
          <p:cNvSpPr/>
          <p:nvPr/>
        </p:nvSpPr>
        <p:spPr>
          <a:xfrm>
            <a:off x="7272337" y="5281162"/>
            <a:ext cx="239845" cy="230956"/>
          </a:xfrm>
          <a:custGeom>
            <a:avLst/>
            <a:gdLst/>
            <a:ahLst/>
            <a:cxnLst/>
            <a:rect l="0" t="0" r="0" b="0"/>
            <a:pathLst>
              <a:path w="239845" h="230956">
                <a:moveTo>
                  <a:pt x="42863" y="76650"/>
                </a:moveTo>
                <a:lnTo>
                  <a:pt x="38312" y="76650"/>
                </a:lnTo>
                <a:lnTo>
                  <a:pt x="36019" y="75698"/>
                </a:lnTo>
                <a:lnTo>
                  <a:pt x="29194" y="70758"/>
                </a:lnTo>
                <a:lnTo>
                  <a:pt x="26175" y="68431"/>
                </a:lnTo>
                <a:lnTo>
                  <a:pt x="30404" y="63631"/>
                </a:lnTo>
                <a:lnTo>
                  <a:pt x="32651" y="62256"/>
                </a:lnTo>
                <a:lnTo>
                  <a:pt x="37689" y="60728"/>
                </a:lnTo>
                <a:lnTo>
                  <a:pt x="39414" y="58415"/>
                </a:lnTo>
                <a:lnTo>
                  <a:pt x="40563" y="54969"/>
                </a:lnTo>
                <a:lnTo>
                  <a:pt x="41329" y="50766"/>
                </a:lnTo>
                <a:lnTo>
                  <a:pt x="43745" y="47011"/>
                </a:lnTo>
                <a:lnTo>
                  <a:pt x="47261" y="43556"/>
                </a:lnTo>
                <a:lnTo>
                  <a:pt x="51510" y="40300"/>
                </a:lnTo>
                <a:lnTo>
                  <a:pt x="56248" y="37176"/>
                </a:lnTo>
                <a:lnTo>
                  <a:pt x="61311" y="34142"/>
                </a:lnTo>
                <a:lnTo>
                  <a:pt x="66591" y="31166"/>
                </a:lnTo>
                <a:lnTo>
                  <a:pt x="77539" y="25320"/>
                </a:lnTo>
                <a:lnTo>
                  <a:pt x="100089" y="13806"/>
                </a:lnTo>
                <a:lnTo>
                  <a:pt x="106731" y="10942"/>
                </a:lnTo>
                <a:lnTo>
                  <a:pt x="114017" y="8079"/>
                </a:lnTo>
                <a:lnTo>
                  <a:pt x="121731" y="5219"/>
                </a:lnTo>
                <a:lnTo>
                  <a:pt x="128779" y="3312"/>
                </a:lnTo>
                <a:lnTo>
                  <a:pt x="135382" y="2041"/>
                </a:lnTo>
                <a:lnTo>
                  <a:pt x="141690" y="1193"/>
                </a:lnTo>
                <a:lnTo>
                  <a:pt x="147800" y="628"/>
                </a:lnTo>
                <a:lnTo>
                  <a:pt x="153779" y="251"/>
                </a:lnTo>
                <a:lnTo>
                  <a:pt x="159669" y="0"/>
                </a:lnTo>
                <a:lnTo>
                  <a:pt x="164549" y="785"/>
                </a:lnTo>
                <a:lnTo>
                  <a:pt x="168754" y="2261"/>
                </a:lnTo>
                <a:lnTo>
                  <a:pt x="175967" y="6441"/>
                </a:lnTo>
                <a:lnTo>
                  <a:pt x="182347" y="11473"/>
                </a:lnTo>
                <a:lnTo>
                  <a:pt x="184430" y="14149"/>
                </a:lnTo>
                <a:lnTo>
                  <a:pt x="185818" y="16885"/>
                </a:lnTo>
                <a:lnTo>
                  <a:pt x="186744" y="19662"/>
                </a:lnTo>
                <a:lnTo>
                  <a:pt x="186409" y="23418"/>
                </a:lnTo>
                <a:lnTo>
                  <a:pt x="185232" y="27827"/>
                </a:lnTo>
                <a:lnTo>
                  <a:pt x="181386" y="38759"/>
                </a:lnTo>
                <a:lnTo>
                  <a:pt x="176501" y="53142"/>
                </a:lnTo>
                <a:lnTo>
                  <a:pt x="172913" y="59073"/>
                </a:lnTo>
                <a:lnTo>
                  <a:pt x="168615" y="63980"/>
                </a:lnTo>
                <a:lnTo>
                  <a:pt x="163845" y="68203"/>
                </a:lnTo>
                <a:lnTo>
                  <a:pt x="153465" y="77976"/>
                </a:lnTo>
                <a:lnTo>
                  <a:pt x="148030" y="83249"/>
                </a:lnTo>
                <a:lnTo>
                  <a:pt x="143454" y="88669"/>
                </a:lnTo>
                <a:lnTo>
                  <a:pt x="139451" y="94188"/>
                </a:lnTo>
                <a:lnTo>
                  <a:pt x="135830" y="99772"/>
                </a:lnTo>
                <a:lnTo>
                  <a:pt x="131511" y="105400"/>
                </a:lnTo>
                <a:lnTo>
                  <a:pt x="126726" y="111057"/>
                </a:lnTo>
                <a:lnTo>
                  <a:pt x="121632" y="116733"/>
                </a:lnTo>
                <a:lnTo>
                  <a:pt x="117283" y="120517"/>
                </a:lnTo>
                <a:lnTo>
                  <a:pt x="109911" y="124721"/>
                </a:lnTo>
                <a:lnTo>
                  <a:pt x="103459" y="129130"/>
                </a:lnTo>
                <a:lnTo>
                  <a:pt x="100405" y="131639"/>
                </a:lnTo>
                <a:lnTo>
                  <a:pt x="97417" y="133312"/>
                </a:lnTo>
                <a:lnTo>
                  <a:pt x="91557" y="135171"/>
                </a:lnTo>
                <a:lnTo>
                  <a:pt x="85771" y="136646"/>
                </a:lnTo>
                <a:lnTo>
                  <a:pt x="90289" y="132104"/>
                </a:lnTo>
                <a:lnTo>
                  <a:pt x="97596" y="127331"/>
                </a:lnTo>
                <a:lnTo>
                  <a:pt x="102212" y="124725"/>
                </a:lnTo>
                <a:lnTo>
                  <a:pt x="107193" y="121083"/>
                </a:lnTo>
                <a:lnTo>
                  <a:pt x="112420" y="116749"/>
                </a:lnTo>
                <a:lnTo>
                  <a:pt x="117809" y="111955"/>
                </a:lnTo>
                <a:lnTo>
                  <a:pt x="123307" y="107807"/>
                </a:lnTo>
                <a:lnTo>
                  <a:pt x="128877" y="104089"/>
                </a:lnTo>
                <a:lnTo>
                  <a:pt x="134495" y="100658"/>
                </a:lnTo>
                <a:lnTo>
                  <a:pt x="140146" y="98370"/>
                </a:lnTo>
                <a:lnTo>
                  <a:pt x="145818" y="96845"/>
                </a:lnTo>
                <a:lnTo>
                  <a:pt x="151505" y="95828"/>
                </a:lnTo>
                <a:lnTo>
                  <a:pt x="157200" y="94198"/>
                </a:lnTo>
                <a:lnTo>
                  <a:pt x="162903" y="92159"/>
                </a:lnTo>
                <a:lnTo>
                  <a:pt x="168609" y="89847"/>
                </a:lnTo>
                <a:lnTo>
                  <a:pt x="175271" y="88305"/>
                </a:lnTo>
                <a:lnTo>
                  <a:pt x="182570" y="87278"/>
                </a:lnTo>
                <a:lnTo>
                  <a:pt x="196395" y="86136"/>
                </a:lnTo>
                <a:lnTo>
                  <a:pt x="205714" y="85629"/>
                </a:lnTo>
                <a:lnTo>
                  <a:pt x="210485" y="86446"/>
                </a:lnTo>
                <a:lnTo>
                  <a:pt x="215571" y="87943"/>
                </a:lnTo>
                <a:lnTo>
                  <a:pt x="220866" y="89893"/>
                </a:lnTo>
                <a:lnTo>
                  <a:pt x="225349" y="92146"/>
                </a:lnTo>
                <a:lnTo>
                  <a:pt x="229291" y="94601"/>
                </a:lnTo>
                <a:lnTo>
                  <a:pt x="237909" y="100833"/>
                </a:lnTo>
                <a:lnTo>
                  <a:pt x="238616" y="103250"/>
                </a:lnTo>
                <a:lnTo>
                  <a:pt x="239087" y="106766"/>
                </a:lnTo>
                <a:lnTo>
                  <a:pt x="239401" y="111015"/>
                </a:lnTo>
                <a:lnTo>
                  <a:pt x="239611" y="114800"/>
                </a:lnTo>
                <a:lnTo>
                  <a:pt x="239844" y="121546"/>
                </a:lnTo>
                <a:lnTo>
                  <a:pt x="238954" y="125631"/>
                </a:lnTo>
                <a:lnTo>
                  <a:pt x="237408" y="130259"/>
                </a:lnTo>
                <a:lnTo>
                  <a:pt x="235424" y="135250"/>
                </a:lnTo>
                <a:lnTo>
                  <a:pt x="232197" y="140481"/>
                </a:lnTo>
                <a:lnTo>
                  <a:pt x="228141" y="145874"/>
                </a:lnTo>
                <a:lnTo>
                  <a:pt x="223531" y="151374"/>
                </a:lnTo>
                <a:lnTo>
                  <a:pt x="218553" y="155994"/>
                </a:lnTo>
                <a:lnTo>
                  <a:pt x="213330" y="160026"/>
                </a:lnTo>
                <a:lnTo>
                  <a:pt x="207942" y="163666"/>
                </a:lnTo>
                <a:lnTo>
                  <a:pt x="202446" y="167046"/>
                </a:lnTo>
                <a:lnTo>
                  <a:pt x="196876" y="170252"/>
                </a:lnTo>
                <a:lnTo>
                  <a:pt x="185608" y="176353"/>
                </a:lnTo>
                <a:lnTo>
                  <a:pt x="174250" y="182240"/>
                </a:lnTo>
                <a:lnTo>
                  <a:pt x="167601" y="185144"/>
                </a:lnTo>
                <a:lnTo>
                  <a:pt x="160312" y="188031"/>
                </a:lnTo>
                <a:lnTo>
                  <a:pt x="152595" y="190910"/>
                </a:lnTo>
                <a:lnTo>
                  <a:pt x="145545" y="193780"/>
                </a:lnTo>
                <a:lnTo>
                  <a:pt x="138940" y="196647"/>
                </a:lnTo>
                <a:lnTo>
                  <a:pt x="126521" y="202372"/>
                </a:lnTo>
                <a:lnTo>
                  <a:pt x="114651" y="208092"/>
                </a:lnTo>
                <a:lnTo>
                  <a:pt x="108820" y="209998"/>
                </a:lnTo>
                <a:lnTo>
                  <a:pt x="103026" y="211269"/>
                </a:lnTo>
                <a:lnTo>
                  <a:pt x="97259" y="212116"/>
                </a:lnTo>
                <a:lnTo>
                  <a:pt x="90557" y="213633"/>
                </a:lnTo>
                <a:lnTo>
                  <a:pt x="83231" y="215597"/>
                </a:lnTo>
                <a:lnTo>
                  <a:pt x="75490" y="217859"/>
                </a:lnTo>
                <a:lnTo>
                  <a:pt x="68424" y="219367"/>
                </a:lnTo>
                <a:lnTo>
                  <a:pt x="61809" y="220372"/>
                </a:lnTo>
                <a:lnTo>
                  <a:pt x="55494" y="221042"/>
                </a:lnTo>
                <a:lnTo>
                  <a:pt x="50330" y="221489"/>
                </a:lnTo>
                <a:lnTo>
                  <a:pt x="45937" y="221787"/>
                </a:lnTo>
                <a:lnTo>
                  <a:pt x="38513" y="222118"/>
                </a:lnTo>
                <a:lnTo>
                  <a:pt x="32040" y="222265"/>
                </a:lnTo>
                <a:lnTo>
                  <a:pt x="28980" y="223257"/>
                </a:lnTo>
                <a:lnTo>
                  <a:pt x="23040" y="226899"/>
                </a:lnTo>
                <a:lnTo>
                  <a:pt x="17225" y="229152"/>
                </a:lnTo>
                <a:lnTo>
                  <a:pt x="11465" y="230154"/>
                </a:lnTo>
                <a:lnTo>
                  <a:pt x="8596" y="230421"/>
                </a:lnTo>
                <a:lnTo>
                  <a:pt x="0" y="2309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81"/>
          <p:cNvSpPr/>
          <p:nvPr/>
        </p:nvSpPr>
        <p:spPr>
          <a:xfrm>
            <a:off x="6492240" y="5923597"/>
            <a:ext cx="205741" cy="282894"/>
          </a:xfrm>
          <a:custGeom>
            <a:avLst/>
            <a:gdLst/>
            <a:ahLst/>
            <a:cxnLst/>
            <a:rect l="0" t="0" r="0" b="0"/>
            <a:pathLst>
              <a:path w="205741" h="28289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1" y="20152"/>
                </a:lnTo>
                <a:lnTo>
                  <a:pt x="6785" y="28324"/>
                </a:lnTo>
                <a:lnTo>
                  <a:pt x="7381" y="33170"/>
                </a:lnTo>
                <a:lnTo>
                  <a:pt x="8730" y="38306"/>
                </a:lnTo>
                <a:lnTo>
                  <a:pt x="10583" y="43635"/>
                </a:lnTo>
                <a:lnTo>
                  <a:pt x="12770" y="49093"/>
                </a:lnTo>
                <a:lnTo>
                  <a:pt x="15181" y="54636"/>
                </a:lnTo>
                <a:lnTo>
                  <a:pt x="20399" y="65875"/>
                </a:lnTo>
                <a:lnTo>
                  <a:pt x="24076" y="71539"/>
                </a:lnTo>
                <a:lnTo>
                  <a:pt x="28434" y="77221"/>
                </a:lnTo>
                <a:lnTo>
                  <a:pt x="33243" y="82913"/>
                </a:lnTo>
                <a:lnTo>
                  <a:pt x="37402" y="88613"/>
                </a:lnTo>
                <a:lnTo>
                  <a:pt x="41127" y="94318"/>
                </a:lnTo>
                <a:lnTo>
                  <a:pt x="44563" y="100026"/>
                </a:lnTo>
                <a:lnTo>
                  <a:pt x="48758" y="105736"/>
                </a:lnTo>
                <a:lnTo>
                  <a:pt x="53461" y="111448"/>
                </a:lnTo>
                <a:lnTo>
                  <a:pt x="58500" y="117161"/>
                </a:lnTo>
                <a:lnTo>
                  <a:pt x="69180" y="128590"/>
                </a:lnTo>
                <a:lnTo>
                  <a:pt x="74695" y="134304"/>
                </a:lnTo>
                <a:lnTo>
                  <a:pt x="79324" y="140018"/>
                </a:lnTo>
                <a:lnTo>
                  <a:pt x="83363" y="145733"/>
                </a:lnTo>
                <a:lnTo>
                  <a:pt x="87008" y="151448"/>
                </a:lnTo>
                <a:lnTo>
                  <a:pt x="91342" y="157163"/>
                </a:lnTo>
                <a:lnTo>
                  <a:pt x="96137" y="162878"/>
                </a:lnTo>
                <a:lnTo>
                  <a:pt x="101239" y="168593"/>
                </a:lnTo>
                <a:lnTo>
                  <a:pt x="105592" y="174307"/>
                </a:lnTo>
                <a:lnTo>
                  <a:pt x="109447" y="180023"/>
                </a:lnTo>
                <a:lnTo>
                  <a:pt x="112970" y="185738"/>
                </a:lnTo>
                <a:lnTo>
                  <a:pt x="117223" y="190500"/>
                </a:lnTo>
                <a:lnTo>
                  <a:pt x="121964" y="194628"/>
                </a:lnTo>
                <a:lnTo>
                  <a:pt x="127029" y="198332"/>
                </a:lnTo>
                <a:lnTo>
                  <a:pt x="131358" y="202706"/>
                </a:lnTo>
                <a:lnTo>
                  <a:pt x="135197" y="207527"/>
                </a:lnTo>
                <a:lnTo>
                  <a:pt x="138709" y="212647"/>
                </a:lnTo>
                <a:lnTo>
                  <a:pt x="142003" y="217012"/>
                </a:lnTo>
                <a:lnTo>
                  <a:pt x="148202" y="224402"/>
                </a:lnTo>
                <a:lnTo>
                  <a:pt x="152141" y="227706"/>
                </a:lnTo>
                <a:lnTo>
                  <a:pt x="156672" y="230862"/>
                </a:lnTo>
                <a:lnTo>
                  <a:pt x="161598" y="233918"/>
                </a:lnTo>
                <a:lnTo>
                  <a:pt x="165834" y="236908"/>
                </a:lnTo>
                <a:lnTo>
                  <a:pt x="169612" y="239854"/>
                </a:lnTo>
                <a:lnTo>
                  <a:pt x="173081" y="242770"/>
                </a:lnTo>
                <a:lnTo>
                  <a:pt x="175395" y="246619"/>
                </a:lnTo>
                <a:lnTo>
                  <a:pt x="176938" y="251091"/>
                </a:lnTo>
                <a:lnTo>
                  <a:pt x="177966" y="255976"/>
                </a:lnTo>
                <a:lnTo>
                  <a:pt x="181648" y="263945"/>
                </a:lnTo>
                <a:lnTo>
                  <a:pt x="187222" y="272271"/>
                </a:lnTo>
                <a:lnTo>
                  <a:pt x="187985" y="275949"/>
                </a:lnTo>
                <a:lnTo>
                  <a:pt x="188188" y="278263"/>
                </a:lnTo>
                <a:lnTo>
                  <a:pt x="189276" y="279807"/>
                </a:lnTo>
                <a:lnTo>
                  <a:pt x="190954" y="280835"/>
                </a:lnTo>
                <a:lnTo>
                  <a:pt x="195940" y="282486"/>
                </a:lnTo>
                <a:lnTo>
                  <a:pt x="199162" y="282712"/>
                </a:lnTo>
                <a:lnTo>
                  <a:pt x="205740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2"/>
          <p:cNvSpPr/>
          <p:nvPr/>
        </p:nvSpPr>
        <p:spPr>
          <a:xfrm>
            <a:off x="6492240" y="5880735"/>
            <a:ext cx="248603" cy="334328"/>
          </a:xfrm>
          <a:custGeom>
            <a:avLst/>
            <a:gdLst/>
            <a:ahLst/>
            <a:cxnLst/>
            <a:rect l="0" t="0" r="0" b="0"/>
            <a:pathLst>
              <a:path w="248603" h="334328">
                <a:moveTo>
                  <a:pt x="248602" y="0"/>
                </a:moveTo>
                <a:lnTo>
                  <a:pt x="244051" y="4551"/>
                </a:lnTo>
                <a:lnTo>
                  <a:pt x="242710" y="6844"/>
                </a:lnTo>
                <a:lnTo>
                  <a:pt x="239872" y="14622"/>
                </a:lnTo>
                <a:lnTo>
                  <a:pt x="235832" y="20151"/>
                </a:lnTo>
                <a:lnTo>
                  <a:pt x="234374" y="23911"/>
                </a:lnTo>
                <a:lnTo>
                  <a:pt x="232754" y="33170"/>
                </a:lnTo>
                <a:lnTo>
                  <a:pt x="231368" y="38306"/>
                </a:lnTo>
                <a:lnTo>
                  <a:pt x="229493" y="43634"/>
                </a:lnTo>
                <a:lnTo>
                  <a:pt x="227290" y="49092"/>
                </a:lnTo>
                <a:lnTo>
                  <a:pt x="223917" y="55588"/>
                </a:lnTo>
                <a:lnTo>
                  <a:pt x="219763" y="62776"/>
                </a:lnTo>
                <a:lnTo>
                  <a:pt x="215089" y="70426"/>
                </a:lnTo>
                <a:lnTo>
                  <a:pt x="211020" y="77430"/>
                </a:lnTo>
                <a:lnTo>
                  <a:pt x="203959" y="90293"/>
                </a:lnTo>
                <a:lnTo>
                  <a:pt x="199790" y="97343"/>
                </a:lnTo>
                <a:lnTo>
                  <a:pt x="190078" y="112796"/>
                </a:lnTo>
                <a:lnTo>
                  <a:pt x="184821" y="119965"/>
                </a:lnTo>
                <a:lnTo>
                  <a:pt x="179411" y="126649"/>
                </a:lnTo>
                <a:lnTo>
                  <a:pt x="173900" y="133010"/>
                </a:lnTo>
                <a:lnTo>
                  <a:pt x="168320" y="140108"/>
                </a:lnTo>
                <a:lnTo>
                  <a:pt x="162696" y="147698"/>
                </a:lnTo>
                <a:lnTo>
                  <a:pt x="157041" y="155615"/>
                </a:lnTo>
                <a:lnTo>
                  <a:pt x="151366" y="162798"/>
                </a:lnTo>
                <a:lnTo>
                  <a:pt x="145678" y="169492"/>
                </a:lnTo>
                <a:lnTo>
                  <a:pt x="139981" y="175860"/>
                </a:lnTo>
                <a:lnTo>
                  <a:pt x="135231" y="182010"/>
                </a:lnTo>
                <a:lnTo>
                  <a:pt x="131111" y="188015"/>
                </a:lnTo>
                <a:lnTo>
                  <a:pt x="123041" y="200719"/>
                </a:lnTo>
                <a:lnTo>
                  <a:pt x="113105" y="215891"/>
                </a:lnTo>
                <a:lnTo>
                  <a:pt x="107788" y="222985"/>
                </a:lnTo>
                <a:lnTo>
                  <a:pt x="102338" y="229619"/>
                </a:lnTo>
                <a:lnTo>
                  <a:pt x="96801" y="235947"/>
                </a:lnTo>
                <a:lnTo>
                  <a:pt x="91203" y="241118"/>
                </a:lnTo>
                <a:lnTo>
                  <a:pt x="85567" y="245518"/>
                </a:lnTo>
                <a:lnTo>
                  <a:pt x="79905" y="249403"/>
                </a:lnTo>
                <a:lnTo>
                  <a:pt x="74225" y="253899"/>
                </a:lnTo>
                <a:lnTo>
                  <a:pt x="68533" y="258801"/>
                </a:lnTo>
                <a:lnTo>
                  <a:pt x="58081" y="268375"/>
                </a:lnTo>
                <a:lnTo>
                  <a:pt x="46843" y="279120"/>
                </a:lnTo>
                <a:lnTo>
                  <a:pt x="27029" y="298752"/>
                </a:lnTo>
                <a:lnTo>
                  <a:pt x="21538" y="306769"/>
                </a:lnTo>
                <a:lnTo>
                  <a:pt x="20074" y="310240"/>
                </a:lnTo>
                <a:lnTo>
                  <a:pt x="18144" y="312554"/>
                </a:lnTo>
                <a:lnTo>
                  <a:pt x="15906" y="314097"/>
                </a:lnTo>
                <a:lnTo>
                  <a:pt x="13462" y="315125"/>
                </a:lnTo>
                <a:lnTo>
                  <a:pt x="8205" y="318808"/>
                </a:lnTo>
                <a:lnTo>
                  <a:pt x="480" y="325348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83"/>
          <p:cNvSpPr/>
          <p:nvPr/>
        </p:nvSpPr>
        <p:spPr>
          <a:xfrm>
            <a:off x="6895178" y="5863590"/>
            <a:ext cx="330329" cy="317183"/>
          </a:xfrm>
          <a:custGeom>
            <a:avLst/>
            <a:gdLst/>
            <a:ahLst/>
            <a:cxnLst/>
            <a:rect l="0" t="0" r="0" b="0"/>
            <a:pathLst>
              <a:path w="330329" h="317183">
                <a:moveTo>
                  <a:pt x="8541" y="0"/>
                </a:moveTo>
                <a:lnTo>
                  <a:pt x="0" y="0"/>
                </a:lnTo>
                <a:lnTo>
                  <a:pt x="4530" y="4551"/>
                </a:lnTo>
                <a:lnTo>
                  <a:pt x="6819" y="5891"/>
                </a:lnTo>
                <a:lnTo>
                  <a:pt x="11904" y="7381"/>
                </a:lnTo>
                <a:lnTo>
                  <a:pt x="13640" y="8730"/>
                </a:lnTo>
                <a:lnTo>
                  <a:pt x="14798" y="10583"/>
                </a:lnTo>
                <a:lnTo>
                  <a:pt x="15570" y="12770"/>
                </a:lnTo>
                <a:lnTo>
                  <a:pt x="17038" y="14228"/>
                </a:lnTo>
                <a:lnTo>
                  <a:pt x="18968" y="15200"/>
                </a:lnTo>
                <a:lnTo>
                  <a:pt x="21208" y="15849"/>
                </a:lnTo>
                <a:lnTo>
                  <a:pt x="26236" y="19109"/>
                </a:lnTo>
                <a:lnTo>
                  <a:pt x="28910" y="21312"/>
                </a:lnTo>
                <a:lnTo>
                  <a:pt x="32599" y="22780"/>
                </a:lnTo>
                <a:lnTo>
                  <a:pt x="41776" y="24412"/>
                </a:lnTo>
                <a:lnTo>
                  <a:pt x="46891" y="24847"/>
                </a:lnTo>
                <a:lnTo>
                  <a:pt x="52205" y="25137"/>
                </a:lnTo>
                <a:lnTo>
                  <a:pt x="57653" y="25330"/>
                </a:lnTo>
                <a:lnTo>
                  <a:pt x="63190" y="26412"/>
                </a:lnTo>
                <a:lnTo>
                  <a:pt x="68786" y="28085"/>
                </a:lnTo>
                <a:lnTo>
                  <a:pt x="74422" y="30154"/>
                </a:lnTo>
                <a:lnTo>
                  <a:pt x="80085" y="31532"/>
                </a:lnTo>
                <a:lnTo>
                  <a:pt x="85764" y="32452"/>
                </a:lnTo>
                <a:lnTo>
                  <a:pt x="91456" y="33064"/>
                </a:lnTo>
                <a:lnTo>
                  <a:pt x="97155" y="34425"/>
                </a:lnTo>
                <a:lnTo>
                  <a:pt x="102860" y="36285"/>
                </a:lnTo>
                <a:lnTo>
                  <a:pt x="108568" y="38478"/>
                </a:lnTo>
                <a:lnTo>
                  <a:pt x="115231" y="39939"/>
                </a:lnTo>
                <a:lnTo>
                  <a:pt x="122530" y="40913"/>
                </a:lnTo>
                <a:lnTo>
                  <a:pt x="130255" y="41563"/>
                </a:lnTo>
                <a:lnTo>
                  <a:pt x="137309" y="41996"/>
                </a:lnTo>
                <a:lnTo>
                  <a:pt x="150226" y="42478"/>
                </a:lnTo>
                <a:lnTo>
                  <a:pt x="157291" y="43558"/>
                </a:lnTo>
                <a:lnTo>
                  <a:pt x="164858" y="45231"/>
                </a:lnTo>
                <a:lnTo>
                  <a:pt x="172760" y="47299"/>
                </a:lnTo>
                <a:lnTo>
                  <a:pt x="179933" y="48678"/>
                </a:lnTo>
                <a:lnTo>
                  <a:pt x="186620" y="49597"/>
                </a:lnTo>
                <a:lnTo>
                  <a:pt x="192983" y="50209"/>
                </a:lnTo>
                <a:lnTo>
                  <a:pt x="200083" y="51570"/>
                </a:lnTo>
                <a:lnTo>
                  <a:pt x="207673" y="53430"/>
                </a:lnTo>
                <a:lnTo>
                  <a:pt x="215591" y="55623"/>
                </a:lnTo>
                <a:lnTo>
                  <a:pt x="222775" y="57084"/>
                </a:lnTo>
                <a:lnTo>
                  <a:pt x="229469" y="58059"/>
                </a:lnTo>
                <a:lnTo>
                  <a:pt x="235837" y="58708"/>
                </a:lnTo>
                <a:lnTo>
                  <a:pt x="241986" y="59141"/>
                </a:lnTo>
                <a:lnTo>
                  <a:pt x="247991" y="59430"/>
                </a:lnTo>
                <a:lnTo>
                  <a:pt x="253900" y="59622"/>
                </a:lnTo>
                <a:lnTo>
                  <a:pt x="259744" y="60703"/>
                </a:lnTo>
                <a:lnTo>
                  <a:pt x="265545" y="62376"/>
                </a:lnTo>
                <a:lnTo>
                  <a:pt x="271317" y="64444"/>
                </a:lnTo>
                <a:lnTo>
                  <a:pt x="280270" y="69282"/>
                </a:lnTo>
                <a:lnTo>
                  <a:pt x="287425" y="73654"/>
                </a:lnTo>
                <a:lnTo>
                  <a:pt x="296808" y="77068"/>
                </a:lnTo>
                <a:lnTo>
                  <a:pt x="305621" y="82736"/>
                </a:lnTo>
                <a:lnTo>
                  <a:pt x="314264" y="85792"/>
                </a:lnTo>
                <a:lnTo>
                  <a:pt x="324027" y="92989"/>
                </a:lnTo>
                <a:lnTo>
                  <a:pt x="327510" y="93716"/>
                </a:lnTo>
                <a:lnTo>
                  <a:pt x="329772" y="93909"/>
                </a:lnTo>
                <a:lnTo>
                  <a:pt x="330328" y="94992"/>
                </a:lnTo>
                <a:lnTo>
                  <a:pt x="329746" y="96665"/>
                </a:lnTo>
                <a:lnTo>
                  <a:pt x="326518" y="101644"/>
                </a:lnTo>
                <a:lnTo>
                  <a:pt x="320997" y="107405"/>
                </a:lnTo>
                <a:lnTo>
                  <a:pt x="312193" y="115363"/>
                </a:lnTo>
                <a:lnTo>
                  <a:pt x="297479" y="125198"/>
                </a:lnTo>
                <a:lnTo>
                  <a:pt x="289994" y="131208"/>
                </a:lnTo>
                <a:lnTo>
                  <a:pt x="280951" y="137054"/>
                </a:lnTo>
                <a:lnTo>
                  <a:pt x="275873" y="139947"/>
                </a:lnTo>
                <a:lnTo>
                  <a:pt x="270583" y="143780"/>
                </a:lnTo>
                <a:lnTo>
                  <a:pt x="265150" y="148241"/>
                </a:lnTo>
                <a:lnTo>
                  <a:pt x="259624" y="153119"/>
                </a:lnTo>
                <a:lnTo>
                  <a:pt x="254035" y="157325"/>
                </a:lnTo>
                <a:lnTo>
                  <a:pt x="248403" y="161081"/>
                </a:lnTo>
                <a:lnTo>
                  <a:pt x="242745" y="164537"/>
                </a:lnTo>
                <a:lnTo>
                  <a:pt x="237068" y="167794"/>
                </a:lnTo>
                <a:lnTo>
                  <a:pt x="225679" y="173952"/>
                </a:lnTo>
                <a:lnTo>
                  <a:pt x="219975" y="177881"/>
                </a:lnTo>
                <a:lnTo>
                  <a:pt x="214267" y="182404"/>
                </a:lnTo>
                <a:lnTo>
                  <a:pt x="208556" y="187325"/>
                </a:lnTo>
                <a:lnTo>
                  <a:pt x="201893" y="191558"/>
                </a:lnTo>
                <a:lnTo>
                  <a:pt x="194592" y="195333"/>
                </a:lnTo>
                <a:lnTo>
                  <a:pt x="179814" y="202067"/>
                </a:lnTo>
                <a:lnTo>
                  <a:pt x="166894" y="208235"/>
                </a:lnTo>
                <a:lnTo>
                  <a:pt x="160783" y="212166"/>
                </a:lnTo>
                <a:lnTo>
                  <a:pt x="154804" y="216691"/>
                </a:lnTo>
                <a:lnTo>
                  <a:pt x="148912" y="221613"/>
                </a:lnTo>
                <a:lnTo>
                  <a:pt x="143079" y="225847"/>
                </a:lnTo>
                <a:lnTo>
                  <a:pt x="137286" y="229622"/>
                </a:lnTo>
                <a:lnTo>
                  <a:pt x="131519" y="233091"/>
                </a:lnTo>
                <a:lnTo>
                  <a:pt x="125769" y="236357"/>
                </a:lnTo>
                <a:lnTo>
                  <a:pt x="114300" y="242525"/>
                </a:lnTo>
                <a:lnTo>
                  <a:pt x="105393" y="250981"/>
                </a:lnTo>
                <a:lnTo>
                  <a:pt x="101684" y="255903"/>
                </a:lnTo>
                <a:lnTo>
                  <a:pt x="92483" y="263912"/>
                </a:lnTo>
                <a:lnTo>
                  <a:pt x="82997" y="270647"/>
                </a:lnTo>
                <a:lnTo>
                  <a:pt x="75605" y="276815"/>
                </a:lnTo>
                <a:lnTo>
                  <a:pt x="66089" y="285642"/>
                </a:lnTo>
                <a:lnTo>
                  <a:pt x="57613" y="291417"/>
                </a:lnTo>
                <a:lnTo>
                  <a:pt x="52686" y="294291"/>
                </a:lnTo>
                <a:lnTo>
                  <a:pt x="49401" y="297158"/>
                </a:lnTo>
                <a:lnTo>
                  <a:pt x="47212" y="300023"/>
                </a:lnTo>
                <a:lnTo>
                  <a:pt x="45751" y="302885"/>
                </a:lnTo>
                <a:lnTo>
                  <a:pt x="43826" y="304793"/>
                </a:lnTo>
                <a:lnTo>
                  <a:pt x="41590" y="306066"/>
                </a:lnTo>
                <a:lnTo>
                  <a:pt x="39146" y="306914"/>
                </a:lnTo>
                <a:lnTo>
                  <a:pt x="37517" y="308432"/>
                </a:lnTo>
                <a:lnTo>
                  <a:pt x="36432" y="310396"/>
                </a:lnTo>
                <a:lnTo>
                  <a:pt x="35707" y="312658"/>
                </a:lnTo>
                <a:lnTo>
                  <a:pt x="34272" y="314166"/>
                </a:lnTo>
                <a:lnTo>
                  <a:pt x="32363" y="315172"/>
                </a:lnTo>
                <a:lnTo>
                  <a:pt x="25687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84"/>
          <p:cNvSpPr/>
          <p:nvPr/>
        </p:nvSpPr>
        <p:spPr>
          <a:xfrm>
            <a:off x="7238047" y="5713238"/>
            <a:ext cx="282744" cy="330375"/>
          </a:xfrm>
          <a:custGeom>
            <a:avLst/>
            <a:gdLst/>
            <a:ahLst/>
            <a:cxnLst/>
            <a:rect l="0" t="0" r="0" b="0"/>
            <a:pathLst>
              <a:path w="282744" h="330375">
                <a:moveTo>
                  <a:pt x="77153" y="64627"/>
                </a:moveTo>
                <a:lnTo>
                  <a:pt x="52659" y="64627"/>
                </a:lnTo>
                <a:lnTo>
                  <a:pt x="56348" y="64627"/>
                </a:lnTo>
                <a:lnTo>
                  <a:pt x="57568" y="63674"/>
                </a:lnTo>
                <a:lnTo>
                  <a:pt x="58382" y="62087"/>
                </a:lnTo>
                <a:lnTo>
                  <a:pt x="58923" y="60076"/>
                </a:lnTo>
                <a:lnTo>
                  <a:pt x="60237" y="58735"/>
                </a:lnTo>
                <a:lnTo>
                  <a:pt x="62066" y="57841"/>
                </a:lnTo>
                <a:lnTo>
                  <a:pt x="64237" y="57245"/>
                </a:lnTo>
                <a:lnTo>
                  <a:pt x="69190" y="54044"/>
                </a:lnTo>
                <a:lnTo>
                  <a:pt x="75519" y="49446"/>
                </a:lnTo>
                <a:lnTo>
                  <a:pt x="79873" y="46886"/>
                </a:lnTo>
                <a:lnTo>
                  <a:pt x="84681" y="44227"/>
                </a:lnTo>
                <a:lnTo>
                  <a:pt x="89792" y="40549"/>
                </a:lnTo>
                <a:lnTo>
                  <a:pt x="95104" y="36192"/>
                </a:lnTo>
                <a:lnTo>
                  <a:pt x="100550" y="31383"/>
                </a:lnTo>
                <a:lnTo>
                  <a:pt x="106086" y="28177"/>
                </a:lnTo>
                <a:lnTo>
                  <a:pt x="111681" y="26039"/>
                </a:lnTo>
                <a:lnTo>
                  <a:pt x="117317" y="24614"/>
                </a:lnTo>
                <a:lnTo>
                  <a:pt x="122979" y="22712"/>
                </a:lnTo>
                <a:lnTo>
                  <a:pt x="128659" y="20491"/>
                </a:lnTo>
                <a:lnTo>
                  <a:pt x="134350" y="18057"/>
                </a:lnTo>
                <a:lnTo>
                  <a:pt x="145754" y="12814"/>
                </a:lnTo>
                <a:lnTo>
                  <a:pt x="151462" y="10083"/>
                </a:lnTo>
                <a:lnTo>
                  <a:pt x="157172" y="8261"/>
                </a:lnTo>
                <a:lnTo>
                  <a:pt x="162884" y="7047"/>
                </a:lnTo>
                <a:lnTo>
                  <a:pt x="168597" y="6238"/>
                </a:lnTo>
                <a:lnTo>
                  <a:pt x="175263" y="4746"/>
                </a:lnTo>
                <a:lnTo>
                  <a:pt x="182565" y="2799"/>
                </a:lnTo>
                <a:lnTo>
                  <a:pt x="190290" y="548"/>
                </a:lnTo>
                <a:lnTo>
                  <a:pt x="196393" y="0"/>
                </a:lnTo>
                <a:lnTo>
                  <a:pt x="201413" y="587"/>
                </a:lnTo>
                <a:lnTo>
                  <a:pt x="205714" y="1931"/>
                </a:lnTo>
                <a:lnTo>
                  <a:pt x="210485" y="2827"/>
                </a:lnTo>
                <a:lnTo>
                  <a:pt x="215571" y="3425"/>
                </a:lnTo>
                <a:lnTo>
                  <a:pt x="220866" y="3823"/>
                </a:lnTo>
                <a:lnTo>
                  <a:pt x="225350" y="5041"/>
                </a:lnTo>
                <a:lnTo>
                  <a:pt x="232870" y="8934"/>
                </a:lnTo>
                <a:lnTo>
                  <a:pt x="239388" y="13839"/>
                </a:lnTo>
                <a:lnTo>
                  <a:pt x="242460" y="16481"/>
                </a:lnTo>
                <a:lnTo>
                  <a:pt x="244507" y="19195"/>
                </a:lnTo>
                <a:lnTo>
                  <a:pt x="246782" y="24750"/>
                </a:lnTo>
                <a:lnTo>
                  <a:pt x="247793" y="32933"/>
                </a:lnTo>
                <a:lnTo>
                  <a:pt x="248243" y="41968"/>
                </a:lnTo>
                <a:lnTo>
                  <a:pt x="248442" y="49159"/>
                </a:lnTo>
                <a:lnTo>
                  <a:pt x="248599" y="88796"/>
                </a:lnTo>
                <a:lnTo>
                  <a:pt x="246695" y="94075"/>
                </a:lnTo>
                <a:lnTo>
                  <a:pt x="243521" y="99499"/>
                </a:lnTo>
                <a:lnTo>
                  <a:pt x="239500" y="105020"/>
                </a:lnTo>
                <a:lnTo>
                  <a:pt x="235867" y="110605"/>
                </a:lnTo>
                <a:lnTo>
                  <a:pt x="232492" y="116234"/>
                </a:lnTo>
                <a:lnTo>
                  <a:pt x="229290" y="121892"/>
                </a:lnTo>
                <a:lnTo>
                  <a:pt x="220651" y="130718"/>
                </a:lnTo>
                <a:lnTo>
                  <a:pt x="215681" y="134405"/>
                </a:lnTo>
                <a:lnTo>
                  <a:pt x="207618" y="143582"/>
                </a:lnTo>
                <a:lnTo>
                  <a:pt x="200860" y="153058"/>
                </a:lnTo>
                <a:lnTo>
                  <a:pt x="194681" y="160444"/>
                </a:lnTo>
                <a:lnTo>
                  <a:pt x="191700" y="162795"/>
                </a:lnTo>
                <a:lnTo>
                  <a:pt x="182953" y="167056"/>
                </a:lnTo>
                <a:lnTo>
                  <a:pt x="174330" y="172975"/>
                </a:lnTo>
                <a:lnTo>
                  <a:pt x="166694" y="175152"/>
                </a:lnTo>
                <a:lnTo>
                  <a:pt x="163056" y="175797"/>
                </a:lnTo>
                <a:lnTo>
                  <a:pt x="154423" y="176066"/>
                </a:lnTo>
                <a:lnTo>
                  <a:pt x="161696" y="168688"/>
                </a:lnTo>
                <a:lnTo>
                  <a:pt x="164892" y="168026"/>
                </a:lnTo>
                <a:lnTo>
                  <a:pt x="167079" y="167849"/>
                </a:lnTo>
                <a:lnTo>
                  <a:pt x="169488" y="166779"/>
                </a:lnTo>
                <a:lnTo>
                  <a:pt x="174705" y="163050"/>
                </a:lnTo>
                <a:lnTo>
                  <a:pt x="178383" y="161675"/>
                </a:lnTo>
                <a:lnTo>
                  <a:pt x="182740" y="160758"/>
                </a:lnTo>
                <a:lnTo>
                  <a:pt x="187549" y="160147"/>
                </a:lnTo>
                <a:lnTo>
                  <a:pt x="192660" y="159739"/>
                </a:lnTo>
                <a:lnTo>
                  <a:pt x="197973" y="159468"/>
                </a:lnTo>
                <a:lnTo>
                  <a:pt x="208956" y="159166"/>
                </a:lnTo>
                <a:lnTo>
                  <a:pt x="220186" y="159031"/>
                </a:lnTo>
                <a:lnTo>
                  <a:pt x="225849" y="159948"/>
                </a:lnTo>
                <a:lnTo>
                  <a:pt x="231528" y="161512"/>
                </a:lnTo>
                <a:lnTo>
                  <a:pt x="237219" y="163507"/>
                </a:lnTo>
                <a:lnTo>
                  <a:pt x="241966" y="164836"/>
                </a:lnTo>
                <a:lnTo>
                  <a:pt x="249781" y="166315"/>
                </a:lnTo>
                <a:lnTo>
                  <a:pt x="256429" y="169511"/>
                </a:lnTo>
                <a:lnTo>
                  <a:pt x="259535" y="171698"/>
                </a:lnTo>
                <a:lnTo>
                  <a:pt x="265527" y="179206"/>
                </a:lnTo>
                <a:lnTo>
                  <a:pt x="271365" y="187941"/>
                </a:lnTo>
                <a:lnTo>
                  <a:pt x="279053" y="198213"/>
                </a:lnTo>
                <a:lnTo>
                  <a:pt x="281187" y="204326"/>
                </a:lnTo>
                <a:lnTo>
                  <a:pt x="282135" y="212758"/>
                </a:lnTo>
                <a:lnTo>
                  <a:pt x="282555" y="221902"/>
                </a:lnTo>
                <a:lnTo>
                  <a:pt x="282743" y="229142"/>
                </a:lnTo>
                <a:lnTo>
                  <a:pt x="280287" y="238075"/>
                </a:lnTo>
                <a:lnTo>
                  <a:pt x="276019" y="247442"/>
                </a:lnTo>
                <a:lnTo>
                  <a:pt x="268262" y="259024"/>
                </a:lnTo>
                <a:lnTo>
                  <a:pt x="262737" y="268818"/>
                </a:lnTo>
                <a:lnTo>
                  <a:pt x="257107" y="276981"/>
                </a:lnTo>
                <a:lnTo>
                  <a:pt x="254272" y="280491"/>
                </a:lnTo>
                <a:lnTo>
                  <a:pt x="246042" y="286931"/>
                </a:lnTo>
                <a:lnTo>
                  <a:pt x="241181" y="289982"/>
                </a:lnTo>
                <a:lnTo>
                  <a:pt x="236035" y="292969"/>
                </a:lnTo>
                <a:lnTo>
                  <a:pt x="225237" y="298827"/>
                </a:lnTo>
                <a:lnTo>
                  <a:pt x="219691" y="300770"/>
                </a:lnTo>
                <a:lnTo>
                  <a:pt x="214088" y="302066"/>
                </a:lnTo>
                <a:lnTo>
                  <a:pt x="208448" y="302930"/>
                </a:lnTo>
                <a:lnTo>
                  <a:pt x="201830" y="304458"/>
                </a:lnTo>
                <a:lnTo>
                  <a:pt x="194562" y="306429"/>
                </a:lnTo>
                <a:lnTo>
                  <a:pt x="186857" y="308696"/>
                </a:lnTo>
                <a:lnTo>
                  <a:pt x="179817" y="310207"/>
                </a:lnTo>
                <a:lnTo>
                  <a:pt x="173218" y="311214"/>
                </a:lnTo>
                <a:lnTo>
                  <a:pt x="166914" y="311886"/>
                </a:lnTo>
                <a:lnTo>
                  <a:pt x="160806" y="313286"/>
                </a:lnTo>
                <a:lnTo>
                  <a:pt x="154829" y="315172"/>
                </a:lnTo>
                <a:lnTo>
                  <a:pt x="148940" y="317382"/>
                </a:lnTo>
                <a:lnTo>
                  <a:pt x="143108" y="318855"/>
                </a:lnTo>
                <a:lnTo>
                  <a:pt x="137315" y="319837"/>
                </a:lnTo>
                <a:lnTo>
                  <a:pt x="131548" y="320492"/>
                </a:lnTo>
                <a:lnTo>
                  <a:pt x="124846" y="320929"/>
                </a:lnTo>
                <a:lnTo>
                  <a:pt x="117521" y="321220"/>
                </a:lnTo>
                <a:lnTo>
                  <a:pt x="96099" y="321630"/>
                </a:lnTo>
                <a:lnTo>
                  <a:pt x="71794" y="321768"/>
                </a:lnTo>
                <a:lnTo>
                  <a:pt x="65959" y="322731"/>
                </a:lnTo>
                <a:lnTo>
                  <a:pt x="60166" y="324327"/>
                </a:lnTo>
                <a:lnTo>
                  <a:pt x="54398" y="326343"/>
                </a:lnTo>
                <a:lnTo>
                  <a:pt x="49601" y="327686"/>
                </a:lnTo>
                <a:lnTo>
                  <a:pt x="41730" y="329179"/>
                </a:lnTo>
                <a:lnTo>
                  <a:pt x="35057" y="329843"/>
                </a:lnTo>
                <a:lnTo>
                  <a:pt x="28916" y="330138"/>
                </a:lnTo>
                <a:lnTo>
                  <a:pt x="20103" y="330305"/>
                </a:lnTo>
                <a:lnTo>
                  <a:pt x="0" y="3303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Using a </a:t>
            </a:r>
            <a:r>
              <a:rPr lang="en-US" dirty="0"/>
              <a:t>graph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Examine the graph.  Determine if you want values greater than zero or less than zero.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Arial" charset="0"/>
              </a:rPr>
              <a:t>ax</a:t>
            </a:r>
            <a:r>
              <a:rPr lang="en-US" sz="2800" baseline="30000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+bx+c&gt;0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>
                <a:cs typeface="Arial" charset="0"/>
              </a:rPr>
              <a:t>ax</a:t>
            </a:r>
            <a:r>
              <a:rPr lang="en-US" sz="2800" baseline="30000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+bx+c&lt;0</a:t>
            </a: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Write </a:t>
            </a:r>
            <a:r>
              <a:rPr lang="en-US" sz="2800" dirty="0" smtClean="0">
                <a:cs typeface="Arial" charset="0"/>
              </a:rPr>
              <a:t>the solution in set builder notation</a:t>
            </a:r>
            <a:r>
              <a:rPr lang="en-US" sz="2800" dirty="0" smtClean="0">
                <a:cs typeface="Arial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	</a:t>
            </a:r>
          </a:p>
        </p:txBody>
      </p:sp>
      <p:sp>
        <p:nvSpPr>
          <p:cNvPr id="5" name="SMARTPenAnnotation1710"/>
          <p:cNvSpPr/>
          <p:nvPr/>
        </p:nvSpPr>
        <p:spPr>
          <a:xfrm>
            <a:off x="3569018" y="4440555"/>
            <a:ext cx="291465" cy="711508"/>
          </a:xfrm>
          <a:custGeom>
            <a:avLst/>
            <a:gdLst/>
            <a:ahLst/>
            <a:cxnLst/>
            <a:rect l="0" t="0" r="0" b="0"/>
            <a:pathLst>
              <a:path w="291465" h="711508">
                <a:moveTo>
                  <a:pt x="282891" y="8572"/>
                </a:moveTo>
                <a:lnTo>
                  <a:pt x="282891" y="4022"/>
                </a:lnTo>
                <a:lnTo>
                  <a:pt x="281939" y="2681"/>
                </a:lnTo>
                <a:lnTo>
                  <a:pt x="280352" y="1787"/>
                </a:lnTo>
                <a:lnTo>
                  <a:pt x="274424" y="30"/>
                </a:lnTo>
                <a:lnTo>
                  <a:pt x="251090" y="0"/>
                </a:lnTo>
                <a:lnTo>
                  <a:pt x="249308" y="952"/>
                </a:lnTo>
                <a:lnTo>
                  <a:pt x="244788" y="4551"/>
                </a:lnTo>
                <a:lnTo>
                  <a:pt x="242249" y="5891"/>
                </a:lnTo>
                <a:lnTo>
                  <a:pt x="233173" y="8730"/>
                </a:lnTo>
                <a:lnTo>
                  <a:pt x="228791" y="10582"/>
                </a:lnTo>
                <a:lnTo>
                  <a:pt x="219794" y="14228"/>
                </a:lnTo>
                <a:lnTo>
                  <a:pt x="212621" y="15848"/>
                </a:lnTo>
                <a:lnTo>
                  <a:pt x="203718" y="19109"/>
                </a:lnTo>
                <a:lnTo>
                  <a:pt x="198676" y="21312"/>
                </a:lnTo>
                <a:lnTo>
                  <a:pt x="190535" y="26299"/>
                </a:lnTo>
                <a:lnTo>
                  <a:pt x="187031" y="28963"/>
                </a:lnTo>
                <a:lnTo>
                  <a:pt x="180596" y="31922"/>
                </a:lnTo>
                <a:lnTo>
                  <a:pt x="177548" y="32711"/>
                </a:lnTo>
                <a:lnTo>
                  <a:pt x="171619" y="36128"/>
                </a:lnTo>
                <a:lnTo>
                  <a:pt x="162927" y="43407"/>
                </a:lnTo>
                <a:lnTo>
                  <a:pt x="154319" y="51596"/>
                </a:lnTo>
                <a:lnTo>
                  <a:pt x="151457" y="54400"/>
                </a:lnTo>
                <a:lnTo>
                  <a:pt x="149548" y="57222"/>
                </a:lnTo>
                <a:lnTo>
                  <a:pt x="147428" y="62896"/>
                </a:lnTo>
                <a:lnTo>
                  <a:pt x="146234" y="71447"/>
                </a:lnTo>
                <a:lnTo>
                  <a:pt x="145114" y="73349"/>
                </a:lnTo>
                <a:lnTo>
                  <a:pt x="143415" y="74617"/>
                </a:lnTo>
                <a:lnTo>
                  <a:pt x="141329" y="75461"/>
                </a:lnTo>
                <a:lnTo>
                  <a:pt x="139939" y="76978"/>
                </a:lnTo>
                <a:lnTo>
                  <a:pt x="139013" y="78941"/>
                </a:lnTo>
                <a:lnTo>
                  <a:pt x="137983" y="83662"/>
                </a:lnTo>
                <a:lnTo>
                  <a:pt x="137207" y="105457"/>
                </a:lnTo>
                <a:lnTo>
                  <a:pt x="137191" y="110309"/>
                </a:lnTo>
                <a:lnTo>
                  <a:pt x="138133" y="113544"/>
                </a:lnTo>
                <a:lnTo>
                  <a:pt x="139713" y="115701"/>
                </a:lnTo>
                <a:lnTo>
                  <a:pt x="141719" y="117139"/>
                </a:lnTo>
                <a:lnTo>
                  <a:pt x="143057" y="119050"/>
                </a:lnTo>
                <a:lnTo>
                  <a:pt x="144543" y="123713"/>
                </a:lnTo>
                <a:lnTo>
                  <a:pt x="145627" y="144642"/>
                </a:lnTo>
                <a:lnTo>
                  <a:pt x="146614" y="148816"/>
                </a:lnTo>
                <a:lnTo>
                  <a:pt x="152503" y="162357"/>
                </a:lnTo>
                <a:lnTo>
                  <a:pt x="155019" y="178049"/>
                </a:lnTo>
                <a:lnTo>
                  <a:pt x="158750" y="187400"/>
                </a:lnTo>
                <a:lnTo>
                  <a:pt x="159173" y="191608"/>
                </a:lnTo>
                <a:lnTo>
                  <a:pt x="158502" y="195366"/>
                </a:lnTo>
                <a:lnTo>
                  <a:pt x="157103" y="198824"/>
                </a:lnTo>
                <a:lnTo>
                  <a:pt x="153904" y="217109"/>
                </a:lnTo>
                <a:lnTo>
                  <a:pt x="148576" y="228688"/>
                </a:lnTo>
                <a:lnTo>
                  <a:pt x="143754" y="249184"/>
                </a:lnTo>
                <a:lnTo>
                  <a:pt x="139137" y="259338"/>
                </a:lnTo>
                <a:lnTo>
                  <a:pt x="131184" y="270410"/>
                </a:lnTo>
                <a:lnTo>
                  <a:pt x="122795" y="279723"/>
                </a:lnTo>
                <a:lnTo>
                  <a:pt x="114276" y="288515"/>
                </a:lnTo>
                <a:lnTo>
                  <a:pt x="74294" y="328612"/>
                </a:lnTo>
                <a:lnTo>
                  <a:pt x="71436" y="330517"/>
                </a:lnTo>
                <a:lnTo>
                  <a:pt x="62864" y="334151"/>
                </a:lnTo>
                <a:lnTo>
                  <a:pt x="54291" y="339884"/>
                </a:lnTo>
                <a:lnTo>
                  <a:pt x="48577" y="341559"/>
                </a:lnTo>
                <a:lnTo>
                  <a:pt x="40004" y="342503"/>
                </a:lnTo>
                <a:lnTo>
                  <a:pt x="31432" y="342782"/>
                </a:lnTo>
                <a:lnTo>
                  <a:pt x="3" y="342899"/>
                </a:lnTo>
                <a:lnTo>
                  <a:pt x="0" y="338349"/>
                </a:lnTo>
                <a:lnTo>
                  <a:pt x="952" y="337008"/>
                </a:lnTo>
                <a:lnTo>
                  <a:pt x="2540" y="336115"/>
                </a:lnTo>
                <a:lnTo>
                  <a:pt x="7380" y="334680"/>
                </a:lnTo>
                <a:lnTo>
                  <a:pt x="15180" y="334397"/>
                </a:lnTo>
                <a:lnTo>
                  <a:pt x="37181" y="334330"/>
                </a:lnTo>
                <a:lnTo>
                  <a:pt x="40027" y="335281"/>
                </a:lnTo>
                <a:lnTo>
                  <a:pt x="45730" y="338879"/>
                </a:lnTo>
                <a:lnTo>
                  <a:pt x="53979" y="341113"/>
                </a:lnTo>
                <a:lnTo>
                  <a:pt x="58845" y="341708"/>
                </a:lnTo>
                <a:lnTo>
                  <a:pt x="63042" y="343058"/>
                </a:lnTo>
                <a:lnTo>
                  <a:pt x="70246" y="347097"/>
                </a:lnTo>
                <a:lnTo>
                  <a:pt x="76623" y="352068"/>
                </a:lnTo>
                <a:lnTo>
                  <a:pt x="85567" y="360222"/>
                </a:lnTo>
                <a:lnTo>
                  <a:pt x="97123" y="371509"/>
                </a:lnTo>
                <a:lnTo>
                  <a:pt x="109530" y="389755"/>
                </a:lnTo>
                <a:lnTo>
                  <a:pt x="113978" y="395092"/>
                </a:lnTo>
                <a:lnTo>
                  <a:pt x="123046" y="405149"/>
                </a:lnTo>
                <a:lnTo>
                  <a:pt x="130251" y="412793"/>
                </a:lnTo>
                <a:lnTo>
                  <a:pt x="132554" y="417118"/>
                </a:lnTo>
                <a:lnTo>
                  <a:pt x="138789" y="437746"/>
                </a:lnTo>
                <a:lnTo>
                  <a:pt x="142646" y="448871"/>
                </a:lnTo>
                <a:lnTo>
                  <a:pt x="145770" y="464892"/>
                </a:lnTo>
                <a:lnTo>
                  <a:pt x="151352" y="477047"/>
                </a:lnTo>
                <a:lnTo>
                  <a:pt x="153915" y="498725"/>
                </a:lnTo>
                <a:lnTo>
                  <a:pt x="154253" y="520958"/>
                </a:lnTo>
                <a:lnTo>
                  <a:pt x="154301" y="550190"/>
                </a:lnTo>
                <a:lnTo>
                  <a:pt x="153350" y="553483"/>
                </a:lnTo>
                <a:lnTo>
                  <a:pt x="148412" y="562669"/>
                </a:lnTo>
                <a:lnTo>
                  <a:pt x="145573" y="571423"/>
                </a:lnTo>
                <a:lnTo>
                  <a:pt x="139123" y="580049"/>
                </a:lnTo>
                <a:lnTo>
                  <a:pt x="133904" y="585777"/>
                </a:lnTo>
                <a:lnTo>
                  <a:pt x="132132" y="588638"/>
                </a:lnTo>
                <a:lnTo>
                  <a:pt x="128684" y="597215"/>
                </a:lnTo>
                <a:lnTo>
                  <a:pt x="123006" y="605789"/>
                </a:lnTo>
                <a:lnTo>
                  <a:pt x="119948" y="614362"/>
                </a:lnTo>
                <a:lnTo>
                  <a:pt x="112750" y="624099"/>
                </a:lnTo>
                <a:lnTo>
                  <a:pt x="107278" y="629841"/>
                </a:lnTo>
                <a:lnTo>
                  <a:pt x="105808" y="632302"/>
                </a:lnTo>
                <a:lnTo>
                  <a:pt x="103256" y="641349"/>
                </a:lnTo>
                <a:lnTo>
                  <a:pt x="102903" y="654730"/>
                </a:lnTo>
                <a:lnTo>
                  <a:pt x="103844" y="657466"/>
                </a:lnTo>
                <a:lnTo>
                  <a:pt x="107430" y="663047"/>
                </a:lnTo>
                <a:lnTo>
                  <a:pt x="114804" y="671544"/>
                </a:lnTo>
                <a:lnTo>
                  <a:pt x="116540" y="674391"/>
                </a:lnTo>
                <a:lnTo>
                  <a:pt x="118470" y="680094"/>
                </a:lnTo>
                <a:lnTo>
                  <a:pt x="119937" y="681996"/>
                </a:lnTo>
                <a:lnTo>
                  <a:pt x="121868" y="683264"/>
                </a:lnTo>
                <a:lnTo>
                  <a:pt x="124107" y="684109"/>
                </a:lnTo>
                <a:lnTo>
                  <a:pt x="131810" y="689850"/>
                </a:lnTo>
                <a:lnTo>
                  <a:pt x="140125" y="697583"/>
                </a:lnTo>
                <a:lnTo>
                  <a:pt x="142946" y="699370"/>
                </a:lnTo>
                <a:lnTo>
                  <a:pt x="148621" y="701356"/>
                </a:lnTo>
                <a:lnTo>
                  <a:pt x="156858" y="704778"/>
                </a:lnTo>
                <a:lnTo>
                  <a:pt x="165917" y="708522"/>
                </a:lnTo>
                <a:lnTo>
                  <a:pt x="173117" y="710186"/>
                </a:lnTo>
                <a:lnTo>
                  <a:pt x="182033" y="710925"/>
                </a:lnTo>
                <a:lnTo>
                  <a:pt x="192345" y="711254"/>
                </a:lnTo>
                <a:lnTo>
                  <a:pt x="224867" y="711494"/>
                </a:lnTo>
                <a:lnTo>
                  <a:pt x="232656" y="711507"/>
                </a:lnTo>
                <a:lnTo>
                  <a:pt x="236066" y="710558"/>
                </a:lnTo>
                <a:lnTo>
                  <a:pt x="242395" y="706964"/>
                </a:lnTo>
                <a:lnTo>
                  <a:pt x="250923" y="704731"/>
                </a:lnTo>
                <a:lnTo>
                  <a:pt x="255864" y="704136"/>
                </a:lnTo>
                <a:lnTo>
                  <a:pt x="260111" y="702786"/>
                </a:lnTo>
                <a:lnTo>
                  <a:pt x="267369" y="698747"/>
                </a:lnTo>
                <a:lnTo>
                  <a:pt x="273770" y="696316"/>
                </a:lnTo>
                <a:lnTo>
                  <a:pt x="281090" y="694756"/>
                </a:lnTo>
                <a:lnTo>
                  <a:pt x="281690" y="693676"/>
                </a:lnTo>
                <a:lnTo>
                  <a:pt x="282358" y="689935"/>
                </a:lnTo>
                <a:lnTo>
                  <a:pt x="283488" y="688557"/>
                </a:lnTo>
                <a:lnTo>
                  <a:pt x="285194" y="687638"/>
                </a:lnTo>
                <a:lnTo>
                  <a:pt x="291464" y="6857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11"/>
          <p:cNvSpPr/>
          <p:nvPr/>
        </p:nvSpPr>
        <p:spPr>
          <a:xfrm>
            <a:off x="4057650" y="4646295"/>
            <a:ext cx="291466" cy="300038"/>
          </a:xfrm>
          <a:custGeom>
            <a:avLst/>
            <a:gdLst/>
            <a:ahLst/>
            <a:cxnLst/>
            <a:rect l="0" t="0" r="0" b="0"/>
            <a:pathLst>
              <a:path w="291466" h="300038">
                <a:moveTo>
                  <a:pt x="0" y="0"/>
                </a:moveTo>
                <a:lnTo>
                  <a:pt x="20399" y="20399"/>
                </a:lnTo>
                <a:lnTo>
                  <a:pt x="22172" y="24077"/>
                </a:lnTo>
                <a:lnTo>
                  <a:pt x="24141" y="33243"/>
                </a:lnTo>
                <a:lnTo>
                  <a:pt x="27557" y="41127"/>
                </a:lnTo>
                <a:lnTo>
                  <a:pt x="32250" y="48758"/>
                </a:lnTo>
                <a:lnTo>
                  <a:pt x="34835" y="53461"/>
                </a:lnTo>
                <a:lnTo>
                  <a:pt x="40247" y="62813"/>
                </a:lnTo>
                <a:lnTo>
                  <a:pt x="45827" y="70144"/>
                </a:lnTo>
                <a:lnTo>
                  <a:pt x="51483" y="79117"/>
                </a:lnTo>
                <a:lnTo>
                  <a:pt x="54324" y="84177"/>
                </a:lnTo>
                <a:lnTo>
                  <a:pt x="62561" y="92340"/>
                </a:lnTo>
                <a:lnTo>
                  <a:pt x="67425" y="95850"/>
                </a:lnTo>
                <a:lnTo>
                  <a:pt x="75369" y="104830"/>
                </a:lnTo>
                <a:lnTo>
                  <a:pt x="78821" y="109891"/>
                </a:lnTo>
                <a:lnTo>
                  <a:pt x="83027" y="115170"/>
                </a:lnTo>
                <a:lnTo>
                  <a:pt x="87736" y="120595"/>
                </a:lnTo>
                <a:lnTo>
                  <a:pt x="97096" y="130750"/>
                </a:lnTo>
                <a:lnTo>
                  <a:pt x="104431" y="138439"/>
                </a:lnTo>
                <a:lnTo>
                  <a:pt x="118466" y="152673"/>
                </a:lnTo>
                <a:lnTo>
                  <a:pt x="122792" y="157979"/>
                </a:lnTo>
                <a:lnTo>
                  <a:pt x="126629" y="163422"/>
                </a:lnTo>
                <a:lnTo>
                  <a:pt x="130139" y="168956"/>
                </a:lnTo>
                <a:lnTo>
                  <a:pt x="139119" y="177643"/>
                </a:lnTo>
                <a:lnTo>
                  <a:pt x="144181" y="181294"/>
                </a:lnTo>
                <a:lnTo>
                  <a:pt x="149461" y="185632"/>
                </a:lnTo>
                <a:lnTo>
                  <a:pt x="154885" y="190430"/>
                </a:lnTo>
                <a:lnTo>
                  <a:pt x="160407" y="195533"/>
                </a:lnTo>
                <a:lnTo>
                  <a:pt x="165993" y="199888"/>
                </a:lnTo>
                <a:lnTo>
                  <a:pt x="171622" y="203743"/>
                </a:lnTo>
                <a:lnTo>
                  <a:pt x="177279" y="207266"/>
                </a:lnTo>
                <a:lnTo>
                  <a:pt x="186106" y="213721"/>
                </a:lnTo>
                <a:lnTo>
                  <a:pt x="194156" y="219764"/>
                </a:lnTo>
                <a:lnTo>
                  <a:pt x="198970" y="222709"/>
                </a:lnTo>
                <a:lnTo>
                  <a:pt x="204084" y="225625"/>
                </a:lnTo>
                <a:lnTo>
                  <a:pt x="212306" y="233945"/>
                </a:lnTo>
                <a:lnTo>
                  <a:pt x="215832" y="238831"/>
                </a:lnTo>
                <a:lnTo>
                  <a:pt x="224830" y="246800"/>
                </a:lnTo>
                <a:lnTo>
                  <a:pt x="229897" y="250258"/>
                </a:lnTo>
                <a:lnTo>
                  <a:pt x="238066" y="256641"/>
                </a:lnTo>
                <a:lnTo>
                  <a:pt x="244872" y="262652"/>
                </a:lnTo>
                <a:lnTo>
                  <a:pt x="251072" y="268499"/>
                </a:lnTo>
                <a:lnTo>
                  <a:pt x="259917" y="277146"/>
                </a:lnTo>
                <a:lnTo>
                  <a:pt x="262813" y="279061"/>
                </a:lnTo>
                <a:lnTo>
                  <a:pt x="268570" y="281189"/>
                </a:lnTo>
                <a:lnTo>
                  <a:pt x="270487" y="282709"/>
                </a:lnTo>
                <a:lnTo>
                  <a:pt x="271765" y="284675"/>
                </a:lnTo>
                <a:lnTo>
                  <a:pt x="272616" y="286938"/>
                </a:lnTo>
                <a:lnTo>
                  <a:pt x="274136" y="288447"/>
                </a:lnTo>
                <a:lnTo>
                  <a:pt x="276103" y="289453"/>
                </a:lnTo>
                <a:lnTo>
                  <a:pt x="278365" y="290124"/>
                </a:lnTo>
                <a:lnTo>
                  <a:pt x="283421" y="293409"/>
                </a:lnTo>
                <a:lnTo>
                  <a:pt x="291465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12"/>
          <p:cNvSpPr/>
          <p:nvPr/>
        </p:nvSpPr>
        <p:spPr>
          <a:xfrm>
            <a:off x="4100512" y="4637722"/>
            <a:ext cx="188596" cy="351474"/>
          </a:xfrm>
          <a:custGeom>
            <a:avLst/>
            <a:gdLst/>
            <a:ahLst/>
            <a:cxnLst/>
            <a:rect l="0" t="0" r="0" b="0"/>
            <a:pathLst>
              <a:path w="188596" h="351474">
                <a:moveTo>
                  <a:pt x="188595" y="0"/>
                </a:moveTo>
                <a:lnTo>
                  <a:pt x="180053" y="0"/>
                </a:lnTo>
                <a:lnTo>
                  <a:pt x="175481" y="4551"/>
                </a:lnTo>
                <a:lnTo>
                  <a:pt x="174137" y="7797"/>
                </a:lnTo>
                <a:lnTo>
                  <a:pt x="172645" y="16483"/>
                </a:lnTo>
                <a:lnTo>
                  <a:pt x="170341" y="21466"/>
                </a:lnTo>
                <a:lnTo>
                  <a:pt x="166901" y="26694"/>
                </a:lnTo>
                <a:lnTo>
                  <a:pt x="162702" y="32083"/>
                </a:lnTo>
                <a:lnTo>
                  <a:pt x="158951" y="37581"/>
                </a:lnTo>
                <a:lnTo>
                  <a:pt x="155497" y="43152"/>
                </a:lnTo>
                <a:lnTo>
                  <a:pt x="152242" y="48770"/>
                </a:lnTo>
                <a:lnTo>
                  <a:pt x="146086" y="60093"/>
                </a:lnTo>
                <a:lnTo>
                  <a:pt x="134372" y="82884"/>
                </a:lnTo>
                <a:lnTo>
                  <a:pt x="131491" y="89547"/>
                </a:lnTo>
                <a:lnTo>
                  <a:pt x="128619" y="96845"/>
                </a:lnTo>
                <a:lnTo>
                  <a:pt x="125750" y="104569"/>
                </a:lnTo>
                <a:lnTo>
                  <a:pt x="121934" y="112575"/>
                </a:lnTo>
                <a:lnTo>
                  <a:pt x="117484" y="120770"/>
                </a:lnTo>
                <a:lnTo>
                  <a:pt x="112613" y="129091"/>
                </a:lnTo>
                <a:lnTo>
                  <a:pt x="108413" y="137495"/>
                </a:lnTo>
                <a:lnTo>
                  <a:pt x="104660" y="145956"/>
                </a:lnTo>
                <a:lnTo>
                  <a:pt x="101206" y="154454"/>
                </a:lnTo>
                <a:lnTo>
                  <a:pt x="97951" y="162025"/>
                </a:lnTo>
                <a:lnTo>
                  <a:pt x="91794" y="175516"/>
                </a:lnTo>
                <a:lnTo>
                  <a:pt x="87866" y="182733"/>
                </a:lnTo>
                <a:lnTo>
                  <a:pt x="83342" y="190402"/>
                </a:lnTo>
                <a:lnTo>
                  <a:pt x="78422" y="198372"/>
                </a:lnTo>
                <a:lnTo>
                  <a:pt x="74188" y="205590"/>
                </a:lnTo>
                <a:lnTo>
                  <a:pt x="66945" y="218692"/>
                </a:lnTo>
                <a:lnTo>
                  <a:pt x="63680" y="225804"/>
                </a:lnTo>
                <a:lnTo>
                  <a:pt x="60551" y="233404"/>
                </a:lnTo>
                <a:lnTo>
                  <a:pt x="57512" y="241327"/>
                </a:lnTo>
                <a:lnTo>
                  <a:pt x="54534" y="248515"/>
                </a:lnTo>
                <a:lnTo>
                  <a:pt x="51596" y="255212"/>
                </a:lnTo>
                <a:lnTo>
                  <a:pt x="45791" y="267732"/>
                </a:lnTo>
                <a:lnTo>
                  <a:pt x="40037" y="279647"/>
                </a:lnTo>
                <a:lnTo>
                  <a:pt x="34304" y="288753"/>
                </a:lnTo>
                <a:lnTo>
                  <a:pt x="28582" y="296927"/>
                </a:lnTo>
                <a:lnTo>
                  <a:pt x="22863" y="306910"/>
                </a:lnTo>
                <a:lnTo>
                  <a:pt x="17147" y="315157"/>
                </a:lnTo>
                <a:lnTo>
                  <a:pt x="14289" y="318690"/>
                </a:lnTo>
                <a:lnTo>
                  <a:pt x="11113" y="325155"/>
                </a:lnTo>
                <a:lnTo>
                  <a:pt x="10266" y="328213"/>
                </a:lnTo>
                <a:lnTo>
                  <a:pt x="6785" y="334150"/>
                </a:lnTo>
                <a:lnTo>
                  <a:pt x="4523" y="337066"/>
                </a:lnTo>
                <a:lnTo>
                  <a:pt x="2011" y="342848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13"/>
          <p:cNvSpPr/>
          <p:nvPr/>
        </p:nvSpPr>
        <p:spPr>
          <a:xfrm>
            <a:off x="4657725" y="4466272"/>
            <a:ext cx="51082" cy="582931"/>
          </a:xfrm>
          <a:custGeom>
            <a:avLst/>
            <a:gdLst/>
            <a:ahLst/>
            <a:cxnLst/>
            <a:rect l="0" t="0" r="0" b="0"/>
            <a:pathLst>
              <a:path w="51082" h="582931">
                <a:moveTo>
                  <a:pt x="8572" y="0"/>
                </a:moveTo>
                <a:lnTo>
                  <a:pt x="8572" y="11932"/>
                </a:lnTo>
                <a:lnTo>
                  <a:pt x="7620" y="13669"/>
                </a:lnTo>
                <a:lnTo>
                  <a:pt x="6032" y="14828"/>
                </a:lnTo>
                <a:lnTo>
                  <a:pt x="4021" y="15600"/>
                </a:lnTo>
                <a:lnTo>
                  <a:pt x="2680" y="18020"/>
                </a:lnTo>
                <a:lnTo>
                  <a:pt x="1191" y="25789"/>
                </a:lnTo>
                <a:lnTo>
                  <a:pt x="235" y="40407"/>
                </a:lnTo>
                <a:lnTo>
                  <a:pt x="31" y="66152"/>
                </a:lnTo>
                <a:lnTo>
                  <a:pt x="0" y="189831"/>
                </a:lnTo>
                <a:lnTo>
                  <a:pt x="952" y="197992"/>
                </a:lnTo>
                <a:lnTo>
                  <a:pt x="2540" y="206290"/>
                </a:lnTo>
                <a:lnTo>
                  <a:pt x="4550" y="214679"/>
                </a:lnTo>
                <a:lnTo>
                  <a:pt x="6843" y="223129"/>
                </a:lnTo>
                <a:lnTo>
                  <a:pt x="11931" y="240138"/>
                </a:lnTo>
                <a:lnTo>
                  <a:pt x="13669" y="248675"/>
                </a:lnTo>
                <a:lnTo>
                  <a:pt x="14828" y="257223"/>
                </a:lnTo>
                <a:lnTo>
                  <a:pt x="16115" y="275294"/>
                </a:lnTo>
                <a:lnTo>
                  <a:pt x="16686" y="296026"/>
                </a:lnTo>
                <a:lnTo>
                  <a:pt x="17792" y="305935"/>
                </a:lnTo>
                <a:lnTo>
                  <a:pt x="19481" y="315400"/>
                </a:lnTo>
                <a:lnTo>
                  <a:pt x="21560" y="324566"/>
                </a:lnTo>
                <a:lnTo>
                  <a:pt x="22945" y="333535"/>
                </a:lnTo>
                <a:lnTo>
                  <a:pt x="24485" y="351120"/>
                </a:lnTo>
                <a:lnTo>
                  <a:pt x="25848" y="359810"/>
                </a:lnTo>
                <a:lnTo>
                  <a:pt x="27709" y="368461"/>
                </a:lnTo>
                <a:lnTo>
                  <a:pt x="29903" y="377085"/>
                </a:lnTo>
                <a:lnTo>
                  <a:pt x="31365" y="385693"/>
                </a:lnTo>
                <a:lnTo>
                  <a:pt x="32340" y="394289"/>
                </a:lnTo>
                <a:lnTo>
                  <a:pt x="32990" y="402877"/>
                </a:lnTo>
                <a:lnTo>
                  <a:pt x="34375" y="411460"/>
                </a:lnTo>
                <a:lnTo>
                  <a:pt x="36252" y="420039"/>
                </a:lnTo>
                <a:lnTo>
                  <a:pt x="38455" y="428616"/>
                </a:lnTo>
                <a:lnTo>
                  <a:pt x="39924" y="437191"/>
                </a:lnTo>
                <a:lnTo>
                  <a:pt x="40904" y="445766"/>
                </a:lnTo>
                <a:lnTo>
                  <a:pt x="41992" y="461961"/>
                </a:lnTo>
                <a:lnTo>
                  <a:pt x="42475" y="475508"/>
                </a:lnTo>
                <a:lnTo>
                  <a:pt x="42811" y="512340"/>
                </a:lnTo>
                <a:lnTo>
                  <a:pt x="42861" y="558695"/>
                </a:lnTo>
                <a:lnTo>
                  <a:pt x="43814" y="562011"/>
                </a:lnTo>
                <a:lnTo>
                  <a:pt x="45402" y="565174"/>
                </a:lnTo>
                <a:lnTo>
                  <a:pt x="47413" y="568235"/>
                </a:lnTo>
                <a:lnTo>
                  <a:pt x="48754" y="571229"/>
                </a:lnTo>
                <a:lnTo>
                  <a:pt x="50243" y="577094"/>
                </a:lnTo>
                <a:lnTo>
                  <a:pt x="51081" y="581201"/>
                </a:lnTo>
                <a:lnTo>
                  <a:pt x="50247" y="581778"/>
                </a:lnTo>
                <a:lnTo>
                  <a:pt x="48738" y="582162"/>
                </a:lnTo>
                <a:lnTo>
                  <a:pt x="42907" y="582924"/>
                </a:lnTo>
                <a:lnTo>
                  <a:pt x="42862" y="5829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14"/>
          <p:cNvSpPr/>
          <p:nvPr/>
        </p:nvSpPr>
        <p:spPr>
          <a:xfrm>
            <a:off x="5137784" y="4637722"/>
            <a:ext cx="248604" cy="351474"/>
          </a:xfrm>
          <a:custGeom>
            <a:avLst/>
            <a:gdLst/>
            <a:ahLst/>
            <a:cxnLst/>
            <a:rect l="0" t="0" r="0" b="0"/>
            <a:pathLst>
              <a:path w="248604" h="351474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9325" y="45409"/>
                </a:lnTo>
                <a:lnTo>
                  <a:pt x="11932" y="50275"/>
                </a:lnTo>
                <a:lnTo>
                  <a:pt x="14829" y="60762"/>
                </a:lnTo>
                <a:lnTo>
                  <a:pt x="15601" y="66226"/>
                </a:lnTo>
                <a:lnTo>
                  <a:pt x="18021" y="70821"/>
                </a:lnTo>
                <a:lnTo>
                  <a:pt x="29576" y="82790"/>
                </a:lnTo>
                <a:lnTo>
                  <a:pt x="36323" y="92676"/>
                </a:lnTo>
                <a:lnTo>
                  <a:pt x="42496" y="103420"/>
                </a:lnTo>
                <a:lnTo>
                  <a:pt x="45476" y="108951"/>
                </a:lnTo>
                <a:lnTo>
                  <a:pt x="49367" y="114544"/>
                </a:lnTo>
                <a:lnTo>
                  <a:pt x="53867" y="120178"/>
                </a:lnTo>
                <a:lnTo>
                  <a:pt x="58772" y="125839"/>
                </a:lnTo>
                <a:lnTo>
                  <a:pt x="62993" y="131518"/>
                </a:lnTo>
                <a:lnTo>
                  <a:pt x="66761" y="137208"/>
                </a:lnTo>
                <a:lnTo>
                  <a:pt x="70225" y="142907"/>
                </a:lnTo>
                <a:lnTo>
                  <a:pt x="74440" y="148611"/>
                </a:lnTo>
                <a:lnTo>
                  <a:pt x="79154" y="154320"/>
                </a:lnTo>
                <a:lnTo>
                  <a:pt x="84202" y="160030"/>
                </a:lnTo>
                <a:lnTo>
                  <a:pt x="94891" y="171454"/>
                </a:lnTo>
                <a:lnTo>
                  <a:pt x="100408" y="177168"/>
                </a:lnTo>
                <a:lnTo>
                  <a:pt x="105039" y="183834"/>
                </a:lnTo>
                <a:lnTo>
                  <a:pt x="109079" y="191136"/>
                </a:lnTo>
                <a:lnTo>
                  <a:pt x="112724" y="198862"/>
                </a:lnTo>
                <a:lnTo>
                  <a:pt x="117060" y="205917"/>
                </a:lnTo>
                <a:lnTo>
                  <a:pt x="121855" y="212526"/>
                </a:lnTo>
                <a:lnTo>
                  <a:pt x="126957" y="218836"/>
                </a:lnTo>
                <a:lnTo>
                  <a:pt x="132263" y="224949"/>
                </a:lnTo>
                <a:lnTo>
                  <a:pt x="137706" y="230928"/>
                </a:lnTo>
                <a:lnTo>
                  <a:pt x="143239" y="236819"/>
                </a:lnTo>
                <a:lnTo>
                  <a:pt x="147880" y="242652"/>
                </a:lnTo>
                <a:lnTo>
                  <a:pt x="151927" y="248446"/>
                </a:lnTo>
                <a:lnTo>
                  <a:pt x="155577" y="254213"/>
                </a:lnTo>
                <a:lnTo>
                  <a:pt x="159916" y="259963"/>
                </a:lnTo>
                <a:lnTo>
                  <a:pt x="164714" y="265701"/>
                </a:lnTo>
                <a:lnTo>
                  <a:pt x="169816" y="271431"/>
                </a:lnTo>
                <a:lnTo>
                  <a:pt x="174171" y="277157"/>
                </a:lnTo>
                <a:lnTo>
                  <a:pt x="178027" y="282879"/>
                </a:lnTo>
                <a:lnTo>
                  <a:pt x="184851" y="293364"/>
                </a:lnTo>
                <a:lnTo>
                  <a:pt x="191059" y="301199"/>
                </a:lnTo>
                <a:lnTo>
                  <a:pt x="195000" y="305574"/>
                </a:lnTo>
                <a:lnTo>
                  <a:pt x="204460" y="315516"/>
                </a:lnTo>
                <a:lnTo>
                  <a:pt x="215945" y="327273"/>
                </a:lnTo>
                <a:lnTo>
                  <a:pt x="219210" y="329624"/>
                </a:lnTo>
                <a:lnTo>
                  <a:pt x="225380" y="332237"/>
                </a:lnTo>
                <a:lnTo>
                  <a:pt x="231297" y="335939"/>
                </a:lnTo>
                <a:lnTo>
                  <a:pt x="234208" y="338259"/>
                </a:lnTo>
                <a:lnTo>
                  <a:pt x="236149" y="340759"/>
                </a:lnTo>
                <a:lnTo>
                  <a:pt x="237442" y="343377"/>
                </a:lnTo>
                <a:lnTo>
                  <a:pt x="238306" y="346076"/>
                </a:lnTo>
                <a:lnTo>
                  <a:pt x="239833" y="347875"/>
                </a:lnTo>
                <a:lnTo>
                  <a:pt x="241804" y="349074"/>
                </a:lnTo>
                <a:lnTo>
                  <a:pt x="248603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5"/>
          <p:cNvSpPr/>
          <p:nvPr/>
        </p:nvSpPr>
        <p:spPr>
          <a:xfrm>
            <a:off x="5120640" y="4646295"/>
            <a:ext cx="231458" cy="308495"/>
          </a:xfrm>
          <a:custGeom>
            <a:avLst/>
            <a:gdLst/>
            <a:ahLst/>
            <a:cxnLst/>
            <a:rect l="0" t="0" r="0" b="0"/>
            <a:pathLst>
              <a:path w="231458" h="308495">
                <a:moveTo>
                  <a:pt x="231457" y="0"/>
                </a:moveTo>
                <a:lnTo>
                  <a:pt x="231457" y="7381"/>
                </a:lnTo>
                <a:lnTo>
                  <a:pt x="226906" y="12770"/>
                </a:lnTo>
                <a:lnTo>
                  <a:pt x="225565" y="16133"/>
                </a:lnTo>
                <a:lnTo>
                  <a:pt x="224076" y="24950"/>
                </a:lnTo>
                <a:lnTo>
                  <a:pt x="222726" y="29968"/>
                </a:lnTo>
                <a:lnTo>
                  <a:pt x="220874" y="35219"/>
                </a:lnTo>
                <a:lnTo>
                  <a:pt x="218687" y="40624"/>
                </a:lnTo>
                <a:lnTo>
                  <a:pt x="215323" y="46133"/>
                </a:lnTo>
                <a:lnTo>
                  <a:pt x="211176" y="51710"/>
                </a:lnTo>
                <a:lnTo>
                  <a:pt x="206506" y="57333"/>
                </a:lnTo>
                <a:lnTo>
                  <a:pt x="201488" y="62987"/>
                </a:lnTo>
                <a:lnTo>
                  <a:pt x="190832" y="74349"/>
                </a:lnTo>
                <a:lnTo>
                  <a:pt x="186277" y="80998"/>
                </a:lnTo>
                <a:lnTo>
                  <a:pt x="182287" y="88289"/>
                </a:lnTo>
                <a:lnTo>
                  <a:pt x="178674" y="96007"/>
                </a:lnTo>
                <a:lnTo>
                  <a:pt x="173408" y="104009"/>
                </a:lnTo>
                <a:lnTo>
                  <a:pt x="167041" y="112202"/>
                </a:lnTo>
                <a:lnTo>
                  <a:pt x="159938" y="120521"/>
                </a:lnTo>
                <a:lnTo>
                  <a:pt x="154250" y="127972"/>
                </a:lnTo>
                <a:lnTo>
                  <a:pt x="149506" y="134845"/>
                </a:lnTo>
                <a:lnTo>
                  <a:pt x="145390" y="141331"/>
                </a:lnTo>
                <a:lnTo>
                  <a:pt x="139789" y="148513"/>
                </a:lnTo>
                <a:lnTo>
                  <a:pt x="133198" y="156159"/>
                </a:lnTo>
                <a:lnTo>
                  <a:pt x="125946" y="164114"/>
                </a:lnTo>
                <a:lnTo>
                  <a:pt x="119206" y="172274"/>
                </a:lnTo>
                <a:lnTo>
                  <a:pt x="112808" y="180572"/>
                </a:lnTo>
                <a:lnTo>
                  <a:pt x="106638" y="188961"/>
                </a:lnTo>
                <a:lnTo>
                  <a:pt x="101572" y="196459"/>
                </a:lnTo>
                <a:lnTo>
                  <a:pt x="97242" y="203363"/>
                </a:lnTo>
                <a:lnTo>
                  <a:pt x="93403" y="209870"/>
                </a:lnTo>
                <a:lnTo>
                  <a:pt x="88939" y="216113"/>
                </a:lnTo>
                <a:lnTo>
                  <a:pt x="84057" y="222180"/>
                </a:lnTo>
                <a:lnTo>
                  <a:pt x="78898" y="228131"/>
                </a:lnTo>
                <a:lnTo>
                  <a:pt x="74506" y="234002"/>
                </a:lnTo>
                <a:lnTo>
                  <a:pt x="70625" y="239821"/>
                </a:lnTo>
                <a:lnTo>
                  <a:pt x="67086" y="245606"/>
                </a:lnTo>
                <a:lnTo>
                  <a:pt x="60613" y="254572"/>
                </a:lnTo>
                <a:lnTo>
                  <a:pt x="53609" y="262686"/>
                </a:lnTo>
                <a:lnTo>
                  <a:pt x="44146" y="272641"/>
                </a:lnTo>
                <a:lnTo>
                  <a:pt x="32659" y="284406"/>
                </a:lnTo>
                <a:lnTo>
                  <a:pt x="29393" y="286759"/>
                </a:lnTo>
                <a:lnTo>
                  <a:pt x="23223" y="289373"/>
                </a:lnTo>
                <a:lnTo>
                  <a:pt x="17306" y="293075"/>
                </a:lnTo>
                <a:lnTo>
                  <a:pt x="10297" y="298662"/>
                </a:lnTo>
                <a:lnTo>
                  <a:pt x="4533" y="304181"/>
                </a:lnTo>
                <a:lnTo>
                  <a:pt x="118" y="308494"/>
                </a:lnTo>
                <a:lnTo>
                  <a:pt x="15" y="299270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16"/>
          <p:cNvSpPr/>
          <p:nvPr/>
        </p:nvSpPr>
        <p:spPr>
          <a:xfrm>
            <a:off x="5506402" y="4680615"/>
            <a:ext cx="307261" cy="240001"/>
          </a:xfrm>
          <a:custGeom>
            <a:avLst/>
            <a:gdLst/>
            <a:ahLst/>
            <a:cxnLst/>
            <a:rect l="0" t="0" r="0" b="0"/>
            <a:pathLst>
              <a:path w="307261" h="240001">
                <a:moveTo>
                  <a:pt x="0" y="8542"/>
                </a:moveTo>
                <a:lnTo>
                  <a:pt x="0" y="3992"/>
                </a:lnTo>
                <a:lnTo>
                  <a:pt x="953" y="2651"/>
                </a:lnTo>
                <a:lnTo>
                  <a:pt x="2540" y="1757"/>
                </a:lnTo>
                <a:lnTo>
                  <a:pt x="8219" y="74"/>
                </a:lnTo>
                <a:lnTo>
                  <a:pt x="13019" y="0"/>
                </a:lnTo>
                <a:lnTo>
                  <a:pt x="15347" y="943"/>
                </a:lnTo>
                <a:lnTo>
                  <a:pt x="23174" y="5867"/>
                </a:lnTo>
                <a:lnTo>
                  <a:pt x="31526" y="8702"/>
                </a:lnTo>
                <a:lnTo>
                  <a:pt x="40032" y="14199"/>
                </a:lnTo>
                <a:lnTo>
                  <a:pt x="49538" y="17203"/>
                </a:lnTo>
                <a:lnTo>
                  <a:pt x="58847" y="21282"/>
                </a:lnTo>
                <a:lnTo>
                  <a:pt x="66794" y="23729"/>
                </a:lnTo>
                <a:lnTo>
                  <a:pt x="74454" y="24817"/>
                </a:lnTo>
                <a:lnTo>
                  <a:pt x="79163" y="25107"/>
                </a:lnTo>
                <a:lnTo>
                  <a:pt x="89476" y="25429"/>
                </a:lnTo>
                <a:lnTo>
                  <a:pt x="100410" y="25572"/>
                </a:lnTo>
                <a:lnTo>
                  <a:pt x="105993" y="26563"/>
                </a:lnTo>
                <a:lnTo>
                  <a:pt x="111619" y="28176"/>
                </a:lnTo>
                <a:lnTo>
                  <a:pt x="117276" y="30204"/>
                </a:lnTo>
                <a:lnTo>
                  <a:pt x="122951" y="31556"/>
                </a:lnTo>
                <a:lnTo>
                  <a:pt x="128640" y="32457"/>
                </a:lnTo>
                <a:lnTo>
                  <a:pt x="134338" y="33058"/>
                </a:lnTo>
                <a:lnTo>
                  <a:pt x="140993" y="33458"/>
                </a:lnTo>
                <a:lnTo>
                  <a:pt x="156008" y="33904"/>
                </a:lnTo>
                <a:lnTo>
                  <a:pt x="175976" y="34154"/>
                </a:lnTo>
                <a:lnTo>
                  <a:pt x="182087" y="35142"/>
                </a:lnTo>
                <a:lnTo>
                  <a:pt x="188067" y="36753"/>
                </a:lnTo>
                <a:lnTo>
                  <a:pt x="193958" y="38779"/>
                </a:lnTo>
                <a:lnTo>
                  <a:pt x="200743" y="40130"/>
                </a:lnTo>
                <a:lnTo>
                  <a:pt x="208124" y="41031"/>
                </a:lnTo>
                <a:lnTo>
                  <a:pt x="222039" y="42032"/>
                </a:lnTo>
                <a:lnTo>
                  <a:pt x="231400" y="42476"/>
                </a:lnTo>
                <a:lnTo>
                  <a:pt x="236181" y="43547"/>
                </a:lnTo>
                <a:lnTo>
                  <a:pt x="241274" y="45214"/>
                </a:lnTo>
                <a:lnTo>
                  <a:pt x="246575" y="47278"/>
                </a:lnTo>
                <a:lnTo>
                  <a:pt x="255004" y="52110"/>
                </a:lnTo>
                <a:lnTo>
                  <a:pt x="258585" y="54733"/>
                </a:lnTo>
                <a:lnTo>
                  <a:pt x="267644" y="57646"/>
                </a:lnTo>
                <a:lnTo>
                  <a:pt x="272727" y="58424"/>
                </a:lnTo>
                <a:lnTo>
                  <a:pt x="280915" y="61827"/>
                </a:lnTo>
                <a:lnTo>
                  <a:pt x="287729" y="65561"/>
                </a:lnTo>
                <a:lnTo>
                  <a:pt x="293932" y="67222"/>
                </a:lnTo>
                <a:lnTo>
                  <a:pt x="295967" y="68617"/>
                </a:lnTo>
                <a:lnTo>
                  <a:pt x="297324" y="70500"/>
                </a:lnTo>
                <a:lnTo>
                  <a:pt x="298228" y="72707"/>
                </a:lnTo>
                <a:lnTo>
                  <a:pt x="301774" y="77700"/>
                </a:lnTo>
                <a:lnTo>
                  <a:pt x="304053" y="80364"/>
                </a:lnTo>
                <a:lnTo>
                  <a:pt x="305572" y="83094"/>
                </a:lnTo>
                <a:lnTo>
                  <a:pt x="307260" y="88666"/>
                </a:lnTo>
                <a:lnTo>
                  <a:pt x="306757" y="91485"/>
                </a:lnTo>
                <a:lnTo>
                  <a:pt x="303659" y="97158"/>
                </a:lnTo>
                <a:lnTo>
                  <a:pt x="301110" y="101156"/>
                </a:lnTo>
                <a:lnTo>
                  <a:pt x="295435" y="107171"/>
                </a:lnTo>
                <a:lnTo>
                  <a:pt x="280819" y="122004"/>
                </a:lnTo>
                <a:lnTo>
                  <a:pt x="272129" y="128184"/>
                </a:lnTo>
                <a:lnTo>
                  <a:pt x="267144" y="131166"/>
                </a:lnTo>
                <a:lnTo>
                  <a:pt x="261916" y="134107"/>
                </a:lnTo>
                <a:lnTo>
                  <a:pt x="251027" y="139914"/>
                </a:lnTo>
                <a:lnTo>
                  <a:pt x="245456" y="143749"/>
                </a:lnTo>
                <a:lnTo>
                  <a:pt x="239838" y="148210"/>
                </a:lnTo>
                <a:lnTo>
                  <a:pt x="234187" y="153088"/>
                </a:lnTo>
                <a:lnTo>
                  <a:pt x="228515" y="157294"/>
                </a:lnTo>
                <a:lnTo>
                  <a:pt x="222828" y="161050"/>
                </a:lnTo>
                <a:lnTo>
                  <a:pt x="217132" y="164507"/>
                </a:lnTo>
                <a:lnTo>
                  <a:pt x="211429" y="167763"/>
                </a:lnTo>
                <a:lnTo>
                  <a:pt x="200014" y="173922"/>
                </a:lnTo>
                <a:lnTo>
                  <a:pt x="171449" y="188518"/>
                </a:lnTo>
                <a:lnTo>
                  <a:pt x="165734" y="191391"/>
                </a:lnTo>
                <a:lnTo>
                  <a:pt x="160019" y="193306"/>
                </a:lnTo>
                <a:lnTo>
                  <a:pt x="154304" y="194583"/>
                </a:lnTo>
                <a:lnTo>
                  <a:pt x="148590" y="195435"/>
                </a:lnTo>
                <a:lnTo>
                  <a:pt x="139700" y="198920"/>
                </a:lnTo>
                <a:lnTo>
                  <a:pt x="131621" y="203645"/>
                </a:lnTo>
                <a:lnTo>
                  <a:pt x="121681" y="208919"/>
                </a:lnTo>
                <a:lnTo>
                  <a:pt x="79824" y="230090"/>
                </a:lnTo>
                <a:lnTo>
                  <a:pt x="75800" y="230833"/>
                </a:lnTo>
                <a:lnTo>
                  <a:pt x="73393" y="231031"/>
                </a:lnTo>
                <a:lnTo>
                  <a:pt x="70837" y="232116"/>
                </a:lnTo>
                <a:lnTo>
                  <a:pt x="61622" y="238773"/>
                </a:lnTo>
                <a:lnTo>
                  <a:pt x="60007" y="2400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17"/>
          <p:cNvSpPr/>
          <p:nvPr/>
        </p:nvSpPr>
        <p:spPr>
          <a:xfrm>
            <a:off x="5969330" y="4586287"/>
            <a:ext cx="265190" cy="351474"/>
          </a:xfrm>
          <a:custGeom>
            <a:avLst/>
            <a:gdLst/>
            <a:ahLst/>
            <a:cxnLst/>
            <a:rect l="0" t="0" r="0" b="0"/>
            <a:pathLst>
              <a:path w="265190" h="351474">
                <a:moveTo>
                  <a:pt x="197154" y="0"/>
                </a:moveTo>
                <a:lnTo>
                  <a:pt x="181232" y="0"/>
                </a:lnTo>
                <a:lnTo>
                  <a:pt x="175473" y="2540"/>
                </a:lnTo>
                <a:lnTo>
                  <a:pt x="167516" y="5892"/>
                </a:lnTo>
                <a:lnTo>
                  <a:pt x="160804" y="7381"/>
                </a:lnTo>
                <a:lnTo>
                  <a:pt x="156729" y="8730"/>
                </a:lnTo>
                <a:lnTo>
                  <a:pt x="152106" y="10583"/>
                </a:lnTo>
                <a:lnTo>
                  <a:pt x="147120" y="12771"/>
                </a:lnTo>
                <a:lnTo>
                  <a:pt x="136500" y="17741"/>
                </a:lnTo>
                <a:lnTo>
                  <a:pt x="131001" y="20400"/>
                </a:lnTo>
                <a:lnTo>
                  <a:pt x="125429" y="22172"/>
                </a:lnTo>
                <a:lnTo>
                  <a:pt x="119811" y="23354"/>
                </a:lnTo>
                <a:lnTo>
                  <a:pt x="114159" y="24142"/>
                </a:lnTo>
                <a:lnTo>
                  <a:pt x="107535" y="25620"/>
                </a:lnTo>
                <a:lnTo>
                  <a:pt x="100260" y="27557"/>
                </a:lnTo>
                <a:lnTo>
                  <a:pt x="92554" y="29802"/>
                </a:lnTo>
                <a:lnTo>
                  <a:pt x="85510" y="31298"/>
                </a:lnTo>
                <a:lnTo>
                  <a:pt x="78910" y="32296"/>
                </a:lnTo>
                <a:lnTo>
                  <a:pt x="72605" y="32960"/>
                </a:lnTo>
                <a:lnTo>
                  <a:pt x="67449" y="33404"/>
                </a:lnTo>
                <a:lnTo>
                  <a:pt x="59180" y="33896"/>
                </a:lnTo>
                <a:lnTo>
                  <a:pt x="55641" y="33075"/>
                </a:lnTo>
                <a:lnTo>
                  <a:pt x="49170" y="29622"/>
                </a:lnTo>
                <a:lnTo>
                  <a:pt x="45158" y="28321"/>
                </a:lnTo>
                <a:lnTo>
                  <a:pt x="40579" y="27453"/>
                </a:lnTo>
                <a:lnTo>
                  <a:pt x="35621" y="26875"/>
                </a:lnTo>
                <a:lnTo>
                  <a:pt x="31363" y="25536"/>
                </a:lnTo>
                <a:lnTo>
                  <a:pt x="24092" y="21510"/>
                </a:lnTo>
                <a:lnTo>
                  <a:pt x="17685" y="19085"/>
                </a:lnTo>
                <a:lnTo>
                  <a:pt x="11663" y="18007"/>
                </a:lnTo>
                <a:lnTo>
                  <a:pt x="3870" y="17400"/>
                </a:lnTo>
                <a:lnTo>
                  <a:pt x="139" y="17155"/>
                </a:lnTo>
                <a:lnTo>
                  <a:pt x="0" y="24527"/>
                </a:lnTo>
                <a:lnTo>
                  <a:pt x="4542" y="29916"/>
                </a:lnTo>
                <a:lnTo>
                  <a:pt x="5881" y="33279"/>
                </a:lnTo>
                <a:lnTo>
                  <a:pt x="7369" y="42096"/>
                </a:lnTo>
                <a:lnTo>
                  <a:pt x="8031" y="49824"/>
                </a:lnTo>
                <a:lnTo>
                  <a:pt x="8324" y="57387"/>
                </a:lnTo>
                <a:lnTo>
                  <a:pt x="8529" y="83275"/>
                </a:lnTo>
                <a:lnTo>
                  <a:pt x="8560" y="190951"/>
                </a:lnTo>
                <a:lnTo>
                  <a:pt x="7607" y="193976"/>
                </a:lnTo>
                <a:lnTo>
                  <a:pt x="781" y="204582"/>
                </a:lnTo>
                <a:lnTo>
                  <a:pt x="340" y="205225"/>
                </a:lnTo>
                <a:lnTo>
                  <a:pt x="4642" y="210139"/>
                </a:lnTo>
                <a:lnTo>
                  <a:pt x="5948" y="210577"/>
                </a:lnTo>
                <a:lnTo>
                  <a:pt x="6819" y="209917"/>
                </a:lnTo>
                <a:lnTo>
                  <a:pt x="8216" y="206565"/>
                </a:lnTo>
                <a:lnTo>
                  <a:pt x="10947" y="206107"/>
                </a:lnTo>
                <a:lnTo>
                  <a:pt x="13009" y="205985"/>
                </a:lnTo>
                <a:lnTo>
                  <a:pt x="14383" y="204951"/>
                </a:lnTo>
                <a:lnTo>
                  <a:pt x="15300" y="203309"/>
                </a:lnTo>
                <a:lnTo>
                  <a:pt x="16770" y="198381"/>
                </a:lnTo>
                <a:lnTo>
                  <a:pt x="22051" y="192627"/>
                </a:lnTo>
                <a:lnTo>
                  <a:pt x="26127" y="188426"/>
                </a:lnTo>
                <a:lnTo>
                  <a:pt x="30748" y="184672"/>
                </a:lnTo>
                <a:lnTo>
                  <a:pt x="35735" y="181217"/>
                </a:lnTo>
                <a:lnTo>
                  <a:pt x="40964" y="177962"/>
                </a:lnTo>
                <a:lnTo>
                  <a:pt x="46355" y="174839"/>
                </a:lnTo>
                <a:lnTo>
                  <a:pt x="57425" y="168829"/>
                </a:lnTo>
                <a:lnTo>
                  <a:pt x="74367" y="160090"/>
                </a:lnTo>
                <a:lnTo>
                  <a:pt x="80054" y="158162"/>
                </a:lnTo>
                <a:lnTo>
                  <a:pt x="85750" y="156876"/>
                </a:lnTo>
                <a:lnTo>
                  <a:pt x="91452" y="156019"/>
                </a:lnTo>
                <a:lnTo>
                  <a:pt x="97159" y="154496"/>
                </a:lnTo>
                <a:lnTo>
                  <a:pt x="102869" y="152527"/>
                </a:lnTo>
                <a:lnTo>
                  <a:pt x="108580" y="150262"/>
                </a:lnTo>
                <a:lnTo>
                  <a:pt x="115244" y="148753"/>
                </a:lnTo>
                <a:lnTo>
                  <a:pt x="122545" y="147746"/>
                </a:lnTo>
                <a:lnTo>
                  <a:pt x="130270" y="147075"/>
                </a:lnTo>
                <a:lnTo>
                  <a:pt x="137325" y="147580"/>
                </a:lnTo>
                <a:lnTo>
                  <a:pt x="143933" y="148869"/>
                </a:lnTo>
                <a:lnTo>
                  <a:pt x="150244" y="150681"/>
                </a:lnTo>
                <a:lnTo>
                  <a:pt x="156356" y="151889"/>
                </a:lnTo>
                <a:lnTo>
                  <a:pt x="162336" y="152695"/>
                </a:lnTo>
                <a:lnTo>
                  <a:pt x="168227" y="153231"/>
                </a:lnTo>
                <a:lnTo>
                  <a:pt x="174059" y="154542"/>
                </a:lnTo>
                <a:lnTo>
                  <a:pt x="179853" y="156368"/>
                </a:lnTo>
                <a:lnTo>
                  <a:pt x="185620" y="158538"/>
                </a:lnTo>
                <a:lnTo>
                  <a:pt x="191370" y="160937"/>
                </a:lnTo>
                <a:lnTo>
                  <a:pt x="197108" y="163489"/>
                </a:lnTo>
                <a:lnTo>
                  <a:pt x="208564" y="168864"/>
                </a:lnTo>
                <a:lnTo>
                  <a:pt x="237157" y="182916"/>
                </a:lnTo>
                <a:lnTo>
                  <a:pt x="241920" y="185761"/>
                </a:lnTo>
                <a:lnTo>
                  <a:pt x="249753" y="191464"/>
                </a:lnTo>
                <a:lnTo>
                  <a:pt x="256409" y="199713"/>
                </a:lnTo>
                <a:lnTo>
                  <a:pt x="259518" y="204579"/>
                </a:lnTo>
                <a:lnTo>
                  <a:pt x="262971" y="215067"/>
                </a:lnTo>
                <a:lnTo>
                  <a:pt x="263893" y="220530"/>
                </a:lnTo>
                <a:lnTo>
                  <a:pt x="264506" y="226078"/>
                </a:lnTo>
                <a:lnTo>
                  <a:pt x="264916" y="231681"/>
                </a:lnTo>
                <a:lnTo>
                  <a:pt x="265189" y="237321"/>
                </a:lnTo>
                <a:lnTo>
                  <a:pt x="264418" y="242987"/>
                </a:lnTo>
                <a:lnTo>
                  <a:pt x="262952" y="248669"/>
                </a:lnTo>
                <a:lnTo>
                  <a:pt x="258783" y="259109"/>
                </a:lnTo>
                <a:lnTo>
                  <a:pt x="253755" y="266925"/>
                </a:lnTo>
                <a:lnTo>
                  <a:pt x="245805" y="276113"/>
                </a:lnTo>
                <a:lnTo>
                  <a:pt x="241018" y="281231"/>
                </a:lnTo>
                <a:lnTo>
                  <a:pt x="233160" y="291997"/>
                </a:lnTo>
                <a:lnTo>
                  <a:pt x="229730" y="297535"/>
                </a:lnTo>
                <a:lnTo>
                  <a:pt x="225539" y="303131"/>
                </a:lnTo>
                <a:lnTo>
                  <a:pt x="220840" y="308768"/>
                </a:lnTo>
                <a:lnTo>
                  <a:pt x="215803" y="314430"/>
                </a:lnTo>
                <a:lnTo>
                  <a:pt x="210539" y="319158"/>
                </a:lnTo>
                <a:lnTo>
                  <a:pt x="205125" y="323262"/>
                </a:lnTo>
                <a:lnTo>
                  <a:pt x="199611" y="326951"/>
                </a:lnTo>
                <a:lnTo>
                  <a:pt x="194982" y="330362"/>
                </a:lnTo>
                <a:lnTo>
                  <a:pt x="187299" y="336693"/>
                </a:lnTo>
                <a:lnTo>
                  <a:pt x="182012" y="339714"/>
                </a:lnTo>
                <a:lnTo>
                  <a:pt x="175630" y="342681"/>
                </a:lnTo>
                <a:lnTo>
                  <a:pt x="168517" y="345612"/>
                </a:lnTo>
                <a:lnTo>
                  <a:pt x="162823" y="347566"/>
                </a:lnTo>
                <a:lnTo>
                  <a:pt x="158075" y="348868"/>
                </a:lnTo>
                <a:lnTo>
                  <a:pt x="153956" y="349736"/>
                </a:lnTo>
                <a:lnTo>
                  <a:pt x="149306" y="350315"/>
                </a:lnTo>
                <a:lnTo>
                  <a:pt x="144300" y="350701"/>
                </a:lnTo>
                <a:lnTo>
                  <a:pt x="139058" y="350958"/>
                </a:lnTo>
                <a:lnTo>
                  <a:pt x="128154" y="351244"/>
                </a:lnTo>
                <a:lnTo>
                  <a:pt x="77140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18"/>
          <p:cNvSpPr/>
          <p:nvPr/>
        </p:nvSpPr>
        <p:spPr>
          <a:xfrm>
            <a:off x="6372227" y="4517716"/>
            <a:ext cx="238325" cy="522914"/>
          </a:xfrm>
          <a:custGeom>
            <a:avLst/>
            <a:gdLst/>
            <a:ahLst/>
            <a:cxnLst/>
            <a:rect l="0" t="0" r="0" b="0"/>
            <a:pathLst>
              <a:path w="238325" h="522914">
                <a:moveTo>
                  <a:pt x="8570" y="8563"/>
                </a:moveTo>
                <a:lnTo>
                  <a:pt x="0" y="8563"/>
                </a:lnTo>
                <a:lnTo>
                  <a:pt x="4549" y="8563"/>
                </a:lnTo>
                <a:lnTo>
                  <a:pt x="5889" y="7611"/>
                </a:lnTo>
                <a:lnTo>
                  <a:pt x="6783" y="6024"/>
                </a:lnTo>
                <a:lnTo>
                  <a:pt x="7378" y="4013"/>
                </a:lnTo>
                <a:lnTo>
                  <a:pt x="9681" y="2672"/>
                </a:lnTo>
                <a:lnTo>
                  <a:pt x="13120" y="1779"/>
                </a:lnTo>
                <a:lnTo>
                  <a:pt x="17319" y="1182"/>
                </a:lnTo>
                <a:lnTo>
                  <a:pt x="24524" y="521"/>
                </a:lnTo>
                <a:lnTo>
                  <a:pt x="31853" y="227"/>
                </a:lnTo>
                <a:lnTo>
                  <a:pt x="57579" y="22"/>
                </a:lnTo>
                <a:lnTo>
                  <a:pt x="74421" y="0"/>
                </a:lnTo>
                <a:lnTo>
                  <a:pt x="81045" y="950"/>
                </a:lnTo>
                <a:lnTo>
                  <a:pt x="88320" y="2535"/>
                </a:lnTo>
                <a:lnTo>
                  <a:pt x="96027" y="4545"/>
                </a:lnTo>
                <a:lnTo>
                  <a:pt x="103070" y="5884"/>
                </a:lnTo>
                <a:lnTo>
                  <a:pt x="109669" y="6777"/>
                </a:lnTo>
                <a:lnTo>
                  <a:pt x="115975" y="7373"/>
                </a:lnTo>
                <a:lnTo>
                  <a:pt x="121131" y="8722"/>
                </a:lnTo>
                <a:lnTo>
                  <a:pt x="125520" y="10574"/>
                </a:lnTo>
                <a:lnTo>
                  <a:pt x="132938" y="14220"/>
                </a:lnTo>
                <a:lnTo>
                  <a:pt x="139410" y="15840"/>
                </a:lnTo>
                <a:lnTo>
                  <a:pt x="143421" y="17225"/>
                </a:lnTo>
                <a:lnTo>
                  <a:pt x="148002" y="19100"/>
                </a:lnTo>
                <a:lnTo>
                  <a:pt x="152959" y="21303"/>
                </a:lnTo>
                <a:lnTo>
                  <a:pt x="157217" y="23724"/>
                </a:lnTo>
                <a:lnTo>
                  <a:pt x="164488" y="28954"/>
                </a:lnTo>
                <a:lnTo>
                  <a:pt x="170895" y="34454"/>
                </a:lnTo>
                <a:lnTo>
                  <a:pt x="173936" y="37254"/>
                </a:lnTo>
                <a:lnTo>
                  <a:pt x="175964" y="40073"/>
                </a:lnTo>
                <a:lnTo>
                  <a:pt x="179771" y="48591"/>
                </a:lnTo>
                <a:lnTo>
                  <a:pt x="185555" y="57148"/>
                </a:lnTo>
                <a:lnTo>
                  <a:pt x="187243" y="62859"/>
                </a:lnTo>
                <a:lnTo>
                  <a:pt x="186740" y="66668"/>
                </a:lnTo>
                <a:lnTo>
                  <a:pt x="182434" y="80178"/>
                </a:lnTo>
                <a:lnTo>
                  <a:pt x="181093" y="87383"/>
                </a:lnTo>
                <a:lnTo>
                  <a:pt x="177957" y="93759"/>
                </a:lnTo>
                <a:lnTo>
                  <a:pt x="175787" y="96793"/>
                </a:lnTo>
                <a:lnTo>
                  <a:pt x="173376" y="105244"/>
                </a:lnTo>
                <a:lnTo>
                  <a:pt x="172733" y="110165"/>
                </a:lnTo>
                <a:lnTo>
                  <a:pt x="171352" y="113445"/>
                </a:lnTo>
                <a:lnTo>
                  <a:pt x="169479" y="115632"/>
                </a:lnTo>
                <a:lnTo>
                  <a:pt x="162292" y="121250"/>
                </a:lnTo>
                <a:lnTo>
                  <a:pt x="156901" y="126274"/>
                </a:lnTo>
                <a:lnTo>
                  <a:pt x="145679" y="137261"/>
                </a:lnTo>
                <a:lnTo>
                  <a:pt x="134290" y="148603"/>
                </a:lnTo>
                <a:lnTo>
                  <a:pt x="132389" y="151453"/>
                </a:lnTo>
                <a:lnTo>
                  <a:pt x="128760" y="160015"/>
                </a:lnTo>
                <a:lnTo>
                  <a:pt x="122075" y="169538"/>
                </a:lnTo>
                <a:lnTo>
                  <a:pt x="115015" y="183048"/>
                </a:lnTo>
                <a:lnTo>
                  <a:pt x="113029" y="190252"/>
                </a:lnTo>
                <a:lnTo>
                  <a:pt x="111547" y="192554"/>
                </a:lnTo>
                <a:lnTo>
                  <a:pt x="109606" y="194089"/>
                </a:lnTo>
                <a:lnTo>
                  <a:pt x="107360" y="195112"/>
                </a:lnTo>
                <a:lnTo>
                  <a:pt x="106815" y="196747"/>
                </a:lnTo>
                <a:lnTo>
                  <a:pt x="107405" y="198789"/>
                </a:lnTo>
                <a:lnTo>
                  <a:pt x="108750" y="201103"/>
                </a:lnTo>
                <a:lnTo>
                  <a:pt x="110244" y="206215"/>
                </a:lnTo>
                <a:lnTo>
                  <a:pt x="110643" y="208911"/>
                </a:lnTo>
                <a:lnTo>
                  <a:pt x="111861" y="211661"/>
                </a:lnTo>
                <a:lnTo>
                  <a:pt x="117174" y="220082"/>
                </a:lnTo>
                <a:lnTo>
                  <a:pt x="118751" y="225762"/>
                </a:lnTo>
                <a:lnTo>
                  <a:pt x="120124" y="227657"/>
                </a:lnTo>
                <a:lnTo>
                  <a:pt x="121992" y="228921"/>
                </a:lnTo>
                <a:lnTo>
                  <a:pt x="126607" y="230325"/>
                </a:lnTo>
                <a:lnTo>
                  <a:pt x="131834" y="230949"/>
                </a:lnTo>
                <a:lnTo>
                  <a:pt x="135513" y="232068"/>
                </a:lnTo>
                <a:lnTo>
                  <a:pt x="139871" y="233767"/>
                </a:lnTo>
                <a:lnTo>
                  <a:pt x="144682" y="235851"/>
                </a:lnTo>
                <a:lnTo>
                  <a:pt x="148841" y="236289"/>
                </a:lnTo>
                <a:lnTo>
                  <a:pt x="152566" y="235628"/>
                </a:lnTo>
                <a:lnTo>
                  <a:pt x="156003" y="234235"/>
                </a:lnTo>
                <a:lnTo>
                  <a:pt x="160199" y="233306"/>
                </a:lnTo>
                <a:lnTo>
                  <a:pt x="164901" y="232687"/>
                </a:lnTo>
                <a:lnTo>
                  <a:pt x="169941" y="232274"/>
                </a:lnTo>
                <a:lnTo>
                  <a:pt x="174253" y="231999"/>
                </a:lnTo>
                <a:lnTo>
                  <a:pt x="181584" y="231694"/>
                </a:lnTo>
                <a:lnTo>
                  <a:pt x="185825" y="230659"/>
                </a:lnTo>
                <a:lnTo>
                  <a:pt x="190558" y="229017"/>
                </a:lnTo>
                <a:lnTo>
                  <a:pt x="195618" y="226970"/>
                </a:lnTo>
                <a:lnTo>
                  <a:pt x="199944" y="225606"/>
                </a:lnTo>
                <a:lnTo>
                  <a:pt x="207290" y="224089"/>
                </a:lnTo>
                <a:lnTo>
                  <a:pt x="213730" y="220875"/>
                </a:lnTo>
                <a:lnTo>
                  <a:pt x="219767" y="216272"/>
                </a:lnTo>
                <a:lnTo>
                  <a:pt x="225626" y="211051"/>
                </a:lnTo>
                <a:lnTo>
                  <a:pt x="228522" y="209278"/>
                </a:lnTo>
                <a:lnTo>
                  <a:pt x="234279" y="207307"/>
                </a:lnTo>
                <a:lnTo>
                  <a:pt x="238324" y="206198"/>
                </a:lnTo>
                <a:lnTo>
                  <a:pt x="237940" y="205090"/>
                </a:lnTo>
                <a:lnTo>
                  <a:pt x="232497" y="198391"/>
                </a:lnTo>
                <a:lnTo>
                  <a:pt x="231197" y="197980"/>
                </a:lnTo>
                <a:lnTo>
                  <a:pt x="224165" y="197267"/>
                </a:lnTo>
                <a:lnTo>
                  <a:pt x="218712" y="197191"/>
                </a:lnTo>
                <a:lnTo>
                  <a:pt x="216292" y="198132"/>
                </a:lnTo>
                <a:lnTo>
                  <a:pt x="211064" y="201719"/>
                </a:lnTo>
                <a:lnTo>
                  <a:pt x="205565" y="209028"/>
                </a:lnTo>
                <a:lnTo>
                  <a:pt x="199946" y="217674"/>
                </a:lnTo>
                <a:lnTo>
                  <a:pt x="194274" y="224692"/>
                </a:lnTo>
                <a:lnTo>
                  <a:pt x="188577" y="233525"/>
                </a:lnTo>
                <a:lnTo>
                  <a:pt x="185725" y="238548"/>
                </a:lnTo>
                <a:lnTo>
                  <a:pt x="182555" y="249209"/>
                </a:lnTo>
                <a:lnTo>
                  <a:pt x="180195" y="261250"/>
                </a:lnTo>
                <a:lnTo>
                  <a:pt x="175970" y="276126"/>
                </a:lnTo>
                <a:lnTo>
                  <a:pt x="173457" y="289723"/>
                </a:lnTo>
                <a:lnTo>
                  <a:pt x="171389" y="302116"/>
                </a:lnTo>
                <a:lnTo>
                  <a:pt x="167293" y="313974"/>
                </a:lnTo>
                <a:lnTo>
                  <a:pt x="164839" y="325594"/>
                </a:lnTo>
                <a:lnTo>
                  <a:pt x="164184" y="331360"/>
                </a:lnTo>
                <a:lnTo>
                  <a:pt x="165997" y="342846"/>
                </a:lnTo>
                <a:lnTo>
                  <a:pt x="169833" y="357483"/>
                </a:lnTo>
                <a:lnTo>
                  <a:pt x="171682" y="365569"/>
                </a:lnTo>
                <a:lnTo>
                  <a:pt x="177126" y="379879"/>
                </a:lnTo>
                <a:lnTo>
                  <a:pt x="180115" y="391527"/>
                </a:lnTo>
                <a:lnTo>
                  <a:pt x="185657" y="405667"/>
                </a:lnTo>
                <a:lnTo>
                  <a:pt x="187288" y="413019"/>
                </a:lnTo>
                <a:lnTo>
                  <a:pt x="190553" y="419462"/>
                </a:lnTo>
                <a:lnTo>
                  <a:pt x="197746" y="428444"/>
                </a:lnTo>
                <a:lnTo>
                  <a:pt x="200410" y="431359"/>
                </a:lnTo>
                <a:lnTo>
                  <a:pt x="202186" y="434254"/>
                </a:lnTo>
                <a:lnTo>
                  <a:pt x="204159" y="440012"/>
                </a:lnTo>
                <a:lnTo>
                  <a:pt x="205530" y="454329"/>
                </a:lnTo>
                <a:lnTo>
                  <a:pt x="205711" y="468621"/>
                </a:lnTo>
                <a:lnTo>
                  <a:pt x="205725" y="474336"/>
                </a:lnTo>
                <a:lnTo>
                  <a:pt x="204777" y="476241"/>
                </a:lnTo>
                <a:lnTo>
                  <a:pt x="203192" y="477511"/>
                </a:lnTo>
                <a:lnTo>
                  <a:pt x="201184" y="478357"/>
                </a:lnTo>
                <a:lnTo>
                  <a:pt x="193805" y="484100"/>
                </a:lnTo>
                <a:lnTo>
                  <a:pt x="192067" y="486561"/>
                </a:lnTo>
                <a:lnTo>
                  <a:pt x="190137" y="491834"/>
                </a:lnTo>
                <a:lnTo>
                  <a:pt x="187717" y="494574"/>
                </a:lnTo>
                <a:lnTo>
                  <a:pt x="184199" y="497353"/>
                </a:lnTo>
                <a:lnTo>
                  <a:pt x="179949" y="500159"/>
                </a:lnTo>
                <a:lnTo>
                  <a:pt x="177115" y="502981"/>
                </a:lnTo>
                <a:lnTo>
                  <a:pt x="175226" y="505815"/>
                </a:lnTo>
                <a:lnTo>
                  <a:pt x="173966" y="508657"/>
                </a:lnTo>
                <a:lnTo>
                  <a:pt x="171222" y="510552"/>
                </a:lnTo>
                <a:lnTo>
                  <a:pt x="167487" y="511815"/>
                </a:lnTo>
                <a:lnTo>
                  <a:pt x="163093" y="512657"/>
                </a:lnTo>
                <a:lnTo>
                  <a:pt x="158258" y="513218"/>
                </a:lnTo>
                <a:lnTo>
                  <a:pt x="153129" y="513592"/>
                </a:lnTo>
                <a:lnTo>
                  <a:pt x="147805" y="513842"/>
                </a:lnTo>
                <a:lnTo>
                  <a:pt x="143303" y="514961"/>
                </a:lnTo>
                <a:lnTo>
                  <a:pt x="139349" y="516660"/>
                </a:lnTo>
                <a:lnTo>
                  <a:pt x="132417" y="520134"/>
                </a:lnTo>
                <a:lnTo>
                  <a:pt x="126161" y="521678"/>
                </a:lnTo>
                <a:lnTo>
                  <a:pt x="122206" y="522090"/>
                </a:lnTo>
                <a:lnTo>
                  <a:pt x="117666" y="522365"/>
                </a:lnTo>
                <a:lnTo>
                  <a:pt x="107539" y="522670"/>
                </a:lnTo>
                <a:lnTo>
                  <a:pt x="71742" y="522907"/>
                </a:lnTo>
                <a:lnTo>
                  <a:pt x="51432" y="5229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19"/>
          <p:cNvSpPr/>
          <p:nvPr/>
        </p:nvSpPr>
        <p:spPr>
          <a:xfrm>
            <a:off x="2603958" y="4809642"/>
            <a:ext cx="210680" cy="213446"/>
          </a:xfrm>
          <a:custGeom>
            <a:avLst/>
            <a:gdLst/>
            <a:ahLst/>
            <a:cxnLst/>
            <a:rect l="0" t="0" r="0" b="0"/>
            <a:pathLst>
              <a:path w="210680" h="213446">
                <a:moveTo>
                  <a:pt x="4939" y="93828"/>
                </a:moveTo>
                <a:lnTo>
                  <a:pt x="0" y="93828"/>
                </a:lnTo>
                <a:lnTo>
                  <a:pt x="9416" y="93828"/>
                </a:lnTo>
                <a:lnTo>
                  <a:pt x="11734" y="94780"/>
                </a:lnTo>
                <a:lnTo>
                  <a:pt x="16849" y="98378"/>
                </a:lnTo>
                <a:lnTo>
                  <a:pt x="22297" y="100613"/>
                </a:lnTo>
                <a:lnTo>
                  <a:pt x="27894" y="101606"/>
                </a:lnTo>
                <a:lnTo>
                  <a:pt x="33556" y="102047"/>
                </a:lnTo>
                <a:lnTo>
                  <a:pt x="39248" y="102243"/>
                </a:lnTo>
                <a:lnTo>
                  <a:pt x="50347" y="102353"/>
                </a:lnTo>
                <a:lnTo>
                  <a:pt x="66613" y="102391"/>
                </a:lnTo>
                <a:lnTo>
                  <a:pt x="69868" y="101441"/>
                </a:lnTo>
                <a:lnTo>
                  <a:pt x="76024" y="97846"/>
                </a:lnTo>
                <a:lnTo>
                  <a:pt x="79952" y="96507"/>
                </a:lnTo>
                <a:lnTo>
                  <a:pt x="84475" y="95614"/>
                </a:lnTo>
                <a:lnTo>
                  <a:pt x="89395" y="95019"/>
                </a:lnTo>
                <a:lnTo>
                  <a:pt x="93628" y="93669"/>
                </a:lnTo>
                <a:lnTo>
                  <a:pt x="97403" y="91817"/>
                </a:lnTo>
                <a:lnTo>
                  <a:pt x="100872" y="89630"/>
                </a:lnTo>
                <a:lnTo>
                  <a:pt x="105089" y="87219"/>
                </a:lnTo>
                <a:lnTo>
                  <a:pt x="114855" y="82001"/>
                </a:lnTo>
                <a:lnTo>
                  <a:pt x="119174" y="79275"/>
                </a:lnTo>
                <a:lnTo>
                  <a:pt x="123006" y="76506"/>
                </a:lnTo>
                <a:lnTo>
                  <a:pt x="126512" y="73707"/>
                </a:lnTo>
                <a:lnTo>
                  <a:pt x="132949" y="68058"/>
                </a:lnTo>
                <a:lnTo>
                  <a:pt x="135999" y="65218"/>
                </a:lnTo>
                <a:lnTo>
                  <a:pt x="138985" y="61419"/>
                </a:lnTo>
                <a:lnTo>
                  <a:pt x="141928" y="56982"/>
                </a:lnTo>
                <a:lnTo>
                  <a:pt x="144843" y="52119"/>
                </a:lnTo>
                <a:lnTo>
                  <a:pt x="146785" y="47925"/>
                </a:lnTo>
                <a:lnTo>
                  <a:pt x="148081" y="44176"/>
                </a:lnTo>
                <a:lnTo>
                  <a:pt x="150160" y="35865"/>
                </a:lnTo>
                <a:lnTo>
                  <a:pt x="150520" y="29876"/>
                </a:lnTo>
                <a:lnTo>
                  <a:pt x="149618" y="27380"/>
                </a:lnTo>
                <a:lnTo>
                  <a:pt x="146076" y="22068"/>
                </a:lnTo>
                <a:lnTo>
                  <a:pt x="143277" y="18273"/>
                </a:lnTo>
                <a:lnTo>
                  <a:pt x="142623" y="14845"/>
                </a:lnTo>
                <a:lnTo>
                  <a:pt x="142448" y="12598"/>
                </a:lnTo>
                <a:lnTo>
                  <a:pt x="141379" y="10147"/>
                </a:lnTo>
                <a:lnTo>
                  <a:pt x="137651" y="4884"/>
                </a:lnTo>
                <a:lnTo>
                  <a:pt x="135324" y="3099"/>
                </a:lnTo>
                <a:lnTo>
                  <a:pt x="132820" y="1910"/>
                </a:lnTo>
                <a:lnTo>
                  <a:pt x="130198" y="1117"/>
                </a:lnTo>
                <a:lnTo>
                  <a:pt x="126545" y="588"/>
                </a:lnTo>
                <a:lnTo>
                  <a:pt x="122205" y="235"/>
                </a:lnTo>
                <a:lnTo>
                  <a:pt x="117406" y="0"/>
                </a:lnTo>
                <a:lnTo>
                  <a:pt x="113255" y="796"/>
                </a:lnTo>
                <a:lnTo>
                  <a:pt x="109534" y="2279"/>
                </a:lnTo>
                <a:lnTo>
                  <a:pt x="106102" y="4220"/>
                </a:lnTo>
                <a:lnTo>
                  <a:pt x="101908" y="5515"/>
                </a:lnTo>
                <a:lnTo>
                  <a:pt x="97208" y="6377"/>
                </a:lnTo>
                <a:lnTo>
                  <a:pt x="92169" y="6953"/>
                </a:lnTo>
                <a:lnTo>
                  <a:pt x="87857" y="8288"/>
                </a:lnTo>
                <a:lnTo>
                  <a:pt x="84031" y="10132"/>
                </a:lnTo>
                <a:lnTo>
                  <a:pt x="80526" y="12312"/>
                </a:lnTo>
                <a:lnTo>
                  <a:pt x="74093" y="17276"/>
                </a:lnTo>
                <a:lnTo>
                  <a:pt x="71045" y="19934"/>
                </a:lnTo>
                <a:lnTo>
                  <a:pt x="67107" y="22658"/>
                </a:lnTo>
                <a:lnTo>
                  <a:pt x="62577" y="25426"/>
                </a:lnTo>
                <a:lnTo>
                  <a:pt x="57652" y="28224"/>
                </a:lnTo>
                <a:lnTo>
                  <a:pt x="53416" y="31042"/>
                </a:lnTo>
                <a:lnTo>
                  <a:pt x="49639" y="33873"/>
                </a:lnTo>
                <a:lnTo>
                  <a:pt x="46169" y="36713"/>
                </a:lnTo>
                <a:lnTo>
                  <a:pt x="42903" y="40511"/>
                </a:lnTo>
                <a:lnTo>
                  <a:pt x="39774" y="44948"/>
                </a:lnTo>
                <a:lnTo>
                  <a:pt x="36734" y="49811"/>
                </a:lnTo>
                <a:lnTo>
                  <a:pt x="34709" y="54006"/>
                </a:lnTo>
                <a:lnTo>
                  <a:pt x="33358" y="57755"/>
                </a:lnTo>
                <a:lnTo>
                  <a:pt x="32457" y="61207"/>
                </a:lnTo>
                <a:lnTo>
                  <a:pt x="31857" y="65413"/>
                </a:lnTo>
                <a:lnTo>
                  <a:pt x="31457" y="70122"/>
                </a:lnTo>
                <a:lnTo>
                  <a:pt x="31190" y="75166"/>
                </a:lnTo>
                <a:lnTo>
                  <a:pt x="30894" y="85851"/>
                </a:lnTo>
                <a:lnTo>
                  <a:pt x="30661" y="129646"/>
                </a:lnTo>
                <a:lnTo>
                  <a:pt x="31612" y="133899"/>
                </a:lnTo>
                <a:lnTo>
                  <a:pt x="33198" y="138639"/>
                </a:lnTo>
                <a:lnTo>
                  <a:pt x="35209" y="143704"/>
                </a:lnTo>
                <a:lnTo>
                  <a:pt x="36549" y="148034"/>
                </a:lnTo>
                <a:lnTo>
                  <a:pt x="37442" y="151872"/>
                </a:lnTo>
                <a:lnTo>
                  <a:pt x="38038" y="155384"/>
                </a:lnTo>
                <a:lnTo>
                  <a:pt x="40340" y="158678"/>
                </a:lnTo>
                <a:lnTo>
                  <a:pt x="43780" y="161826"/>
                </a:lnTo>
                <a:lnTo>
                  <a:pt x="47978" y="164878"/>
                </a:lnTo>
                <a:lnTo>
                  <a:pt x="51729" y="167864"/>
                </a:lnTo>
                <a:lnTo>
                  <a:pt x="55182" y="170808"/>
                </a:lnTo>
                <a:lnTo>
                  <a:pt x="61559" y="176619"/>
                </a:lnTo>
                <a:lnTo>
                  <a:pt x="67569" y="182376"/>
                </a:lnTo>
                <a:lnTo>
                  <a:pt x="71457" y="185245"/>
                </a:lnTo>
                <a:lnTo>
                  <a:pt x="75954" y="188110"/>
                </a:lnTo>
                <a:lnTo>
                  <a:pt x="80858" y="190972"/>
                </a:lnTo>
                <a:lnTo>
                  <a:pt x="85079" y="193833"/>
                </a:lnTo>
                <a:lnTo>
                  <a:pt x="88846" y="196693"/>
                </a:lnTo>
                <a:lnTo>
                  <a:pt x="92309" y="199552"/>
                </a:lnTo>
                <a:lnTo>
                  <a:pt x="98698" y="202729"/>
                </a:lnTo>
                <a:lnTo>
                  <a:pt x="101735" y="203576"/>
                </a:lnTo>
                <a:lnTo>
                  <a:pt x="105664" y="205093"/>
                </a:lnTo>
                <a:lnTo>
                  <a:pt x="110189" y="207057"/>
                </a:lnTo>
                <a:lnTo>
                  <a:pt x="115111" y="209319"/>
                </a:lnTo>
                <a:lnTo>
                  <a:pt x="119344" y="210827"/>
                </a:lnTo>
                <a:lnTo>
                  <a:pt x="123119" y="211832"/>
                </a:lnTo>
                <a:lnTo>
                  <a:pt x="126588" y="212502"/>
                </a:lnTo>
                <a:lnTo>
                  <a:pt x="132983" y="213247"/>
                </a:lnTo>
                <a:lnTo>
                  <a:pt x="136021" y="213445"/>
                </a:lnTo>
                <a:lnTo>
                  <a:pt x="139000" y="212626"/>
                </a:lnTo>
                <a:lnTo>
                  <a:pt x="144849" y="209174"/>
                </a:lnTo>
                <a:lnTo>
                  <a:pt x="148695" y="207873"/>
                </a:lnTo>
                <a:lnTo>
                  <a:pt x="153164" y="207005"/>
                </a:lnTo>
                <a:lnTo>
                  <a:pt x="158048" y="206427"/>
                </a:lnTo>
                <a:lnTo>
                  <a:pt x="162257" y="205089"/>
                </a:lnTo>
                <a:lnTo>
                  <a:pt x="166015" y="203244"/>
                </a:lnTo>
                <a:lnTo>
                  <a:pt x="169473" y="201062"/>
                </a:lnTo>
                <a:lnTo>
                  <a:pt x="173683" y="198655"/>
                </a:lnTo>
                <a:lnTo>
                  <a:pt x="183442" y="193440"/>
                </a:lnTo>
                <a:lnTo>
                  <a:pt x="187758" y="190715"/>
                </a:lnTo>
                <a:lnTo>
                  <a:pt x="191588" y="187947"/>
                </a:lnTo>
                <a:lnTo>
                  <a:pt x="195094" y="185149"/>
                </a:lnTo>
                <a:lnTo>
                  <a:pt x="201530" y="182040"/>
                </a:lnTo>
                <a:lnTo>
                  <a:pt x="210679" y="1795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20"/>
          <p:cNvSpPr/>
          <p:nvPr/>
        </p:nvSpPr>
        <p:spPr>
          <a:xfrm>
            <a:off x="2878278" y="4817745"/>
            <a:ext cx="210680" cy="222885"/>
          </a:xfrm>
          <a:custGeom>
            <a:avLst/>
            <a:gdLst/>
            <a:ahLst/>
            <a:cxnLst/>
            <a:rect l="0" t="0" r="0" b="0"/>
            <a:pathLst>
              <a:path w="210680" h="222885">
                <a:moveTo>
                  <a:pt x="4939" y="0"/>
                </a:moveTo>
                <a:lnTo>
                  <a:pt x="0" y="0"/>
                </a:lnTo>
                <a:lnTo>
                  <a:pt x="4865" y="0"/>
                </a:lnTo>
                <a:lnTo>
                  <a:pt x="4917" y="4550"/>
                </a:lnTo>
                <a:lnTo>
                  <a:pt x="5877" y="5891"/>
                </a:lnTo>
                <a:lnTo>
                  <a:pt x="7469" y="6785"/>
                </a:lnTo>
                <a:lnTo>
                  <a:pt x="9483" y="7381"/>
                </a:lnTo>
                <a:lnTo>
                  <a:pt x="14261" y="10583"/>
                </a:lnTo>
                <a:lnTo>
                  <a:pt x="19560" y="15181"/>
                </a:lnTo>
                <a:lnTo>
                  <a:pt x="25090" y="20399"/>
                </a:lnTo>
                <a:lnTo>
                  <a:pt x="42100" y="37182"/>
                </a:lnTo>
                <a:lnTo>
                  <a:pt x="45905" y="40028"/>
                </a:lnTo>
                <a:lnTo>
                  <a:pt x="50347" y="42878"/>
                </a:lnTo>
                <a:lnTo>
                  <a:pt x="55214" y="45731"/>
                </a:lnTo>
                <a:lnTo>
                  <a:pt x="59410" y="48584"/>
                </a:lnTo>
                <a:lnTo>
                  <a:pt x="63161" y="51439"/>
                </a:lnTo>
                <a:lnTo>
                  <a:pt x="66613" y="54295"/>
                </a:lnTo>
                <a:lnTo>
                  <a:pt x="70820" y="58104"/>
                </a:lnTo>
                <a:lnTo>
                  <a:pt x="80575" y="67416"/>
                </a:lnTo>
                <a:lnTo>
                  <a:pt x="84890" y="72566"/>
                </a:lnTo>
                <a:lnTo>
                  <a:pt x="88720" y="77905"/>
                </a:lnTo>
                <a:lnTo>
                  <a:pt x="92225" y="83369"/>
                </a:lnTo>
                <a:lnTo>
                  <a:pt x="96468" y="87964"/>
                </a:lnTo>
                <a:lnTo>
                  <a:pt x="101200" y="91980"/>
                </a:lnTo>
                <a:lnTo>
                  <a:pt x="106261" y="95610"/>
                </a:lnTo>
                <a:lnTo>
                  <a:pt x="110587" y="99935"/>
                </a:lnTo>
                <a:lnTo>
                  <a:pt x="114424" y="104723"/>
                </a:lnTo>
                <a:lnTo>
                  <a:pt x="117934" y="109820"/>
                </a:lnTo>
                <a:lnTo>
                  <a:pt x="121226" y="114171"/>
                </a:lnTo>
                <a:lnTo>
                  <a:pt x="124374" y="118024"/>
                </a:lnTo>
                <a:lnTo>
                  <a:pt x="127425" y="121545"/>
                </a:lnTo>
                <a:lnTo>
                  <a:pt x="130411" y="125797"/>
                </a:lnTo>
                <a:lnTo>
                  <a:pt x="133355" y="130537"/>
                </a:lnTo>
                <a:lnTo>
                  <a:pt x="136269" y="135602"/>
                </a:lnTo>
                <a:lnTo>
                  <a:pt x="139165" y="139931"/>
                </a:lnTo>
                <a:lnTo>
                  <a:pt x="142048" y="143770"/>
                </a:lnTo>
                <a:lnTo>
                  <a:pt x="144923" y="147281"/>
                </a:lnTo>
                <a:lnTo>
                  <a:pt x="148744" y="151527"/>
                </a:lnTo>
                <a:lnTo>
                  <a:pt x="158070" y="161325"/>
                </a:lnTo>
                <a:lnTo>
                  <a:pt x="161319" y="166605"/>
                </a:lnTo>
                <a:lnTo>
                  <a:pt x="163485" y="172030"/>
                </a:lnTo>
                <a:lnTo>
                  <a:pt x="164929" y="177552"/>
                </a:lnTo>
                <a:lnTo>
                  <a:pt x="167796" y="182185"/>
                </a:lnTo>
                <a:lnTo>
                  <a:pt x="171613" y="186227"/>
                </a:lnTo>
                <a:lnTo>
                  <a:pt x="176062" y="189874"/>
                </a:lnTo>
                <a:lnTo>
                  <a:pt x="179029" y="193257"/>
                </a:lnTo>
                <a:lnTo>
                  <a:pt x="181006" y="196465"/>
                </a:lnTo>
                <a:lnTo>
                  <a:pt x="184156" y="202571"/>
                </a:lnTo>
                <a:lnTo>
                  <a:pt x="188731" y="208459"/>
                </a:lnTo>
                <a:lnTo>
                  <a:pt x="193939" y="214250"/>
                </a:lnTo>
                <a:lnTo>
                  <a:pt x="200493" y="221179"/>
                </a:lnTo>
                <a:lnTo>
                  <a:pt x="201983" y="221748"/>
                </a:lnTo>
                <a:lnTo>
                  <a:pt x="207679" y="222548"/>
                </a:lnTo>
                <a:lnTo>
                  <a:pt x="210679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21"/>
          <p:cNvSpPr/>
          <p:nvPr/>
        </p:nvSpPr>
        <p:spPr>
          <a:xfrm>
            <a:off x="2857867" y="4783454"/>
            <a:ext cx="213946" cy="256778"/>
          </a:xfrm>
          <a:custGeom>
            <a:avLst/>
            <a:gdLst/>
            <a:ahLst/>
            <a:cxnLst/>
            <a:rect l="0" t="0" r="0" b="0"/>
            <a:pathLst>
              <a:path w="213946" h="256778">
                <a:moveTo>
                  <a:pt x="213945" y="0"/>
                </a:moveTo>
                <a:lnTo>
                  <a:pt x="202013" y="0"/>
                </a:lnTo>
                <a:lnTo>
                  <a:pt x="199323" y="953"/>
                </a:lnTo>
                <a:lnTo>
                  <a:pt x="193794" y="4552"/>
                </a:lnTo>
                <a:lnTo>
                  <a:pt x="188161" y="9325"/>
                </a:lnTo>
                <a:lnTo>
                  <a:pt x="185326" y="11932"/>
                </a:lnTo>
                <a:lnTo>
                  <a:pt x="179635" y="19909"/>
                </a:lnTo>
                <a:lnTo>
                  <a:pt x="176784" y="24702"/>
                </a:lnTo>
                <a:lnTo>
                  <a:pt x="168537" y="37649"/>
                </a:lnTo>
                <a:lnTo>
                  <a:pt x="163670" y="45102"/>
                </a:lnTo>
                <a:lnTo>
                  <a:pt x="157568" y="51976"/>
                </a:lnTo>
                <a:lnTo>
                  <a:pt x="150643" y="58464"/>
                </a:lnTo>
                <a:lnTo>
                  <a:pt x="143169" y="64693"/>
                </a:lnTo>
                <a:lnTo>
                  <a:pt x="137233" y="70752"/>
                </a:lnTo>
                <a:lnTo>
                  <a:pt x="132324" y="76695"/>
                </a:lnTo>
                <a:lnTo>
                  <a:pt x="128098" y="82563"/>
                </a:lnTo>
                <a:lnTo>
                  <a:pt x="113050" y="104474"/>
                </a:lnTo>
                <a:lnTo>
                  <a:pt x="96526" y="129063"/>
                </a:lnTo>
                <a:lnTo>
                  <a:pt x="90898" y="136525"/>
                </a:lnTo>
                <a:lnTo>
                  <a:pt x="85241" y="143404"/>
                </a:lnTo>
                <a:lnTo>
                  <a:pt x="79565" y="149896"/>
                </a:lnTo>
                <a:lnTo>
                  <a:pt x="73876" y="157081"/>
                </a:lnTo>
                <a:lnTo>
                  <a:pt x="68178" y="164728"/>
                </a:lnTo>
                <a:lnTo>
                  <a:pt x="62475" y="172684"/>
                </a:lnTo>
                <a:lnTo>
                  <a:pt x="57720" y="179893"/>
                </a:lnTo>
                <a:lnTo>
                  <a:pt x="53597" y="186604"/>
                </a:lnTo>
                <a:lnTo>
                  <a:pt x="49896" y="192983"/>
                </a:lnTo>
                <a:lnTo>
                  <a:pt x="45524" y="199140"/>
                </a:lnTo>
                <a:lnTo>
                  <a:pt x="40704" y="205150"/>
                </a:lnTo>
                <a:lnTo>
                  <a:pt x="35586" y="211062"/>
                </a:lnTo>
                <a:lnTo>
                  <a:pt x="27360" y="220171"/>
                </a:lnTo>
                <a:lnTo>
                  <a:pt x="20528" y="227394"/>
                </a:lnTo>
                <a:lnTo>
                  <a:pt x="14317" y="233780"/>
                </a:lnTo>
                <a:lnTo>
                  <a:pt x="12280" y="236816"/>
                </a:lnTo>
                <a:lnTo>
                  <a:pt x="9412" y="244687"/>
                </a:lnTo>
                <a:lnTo>
                  <a:pt x="8741" y="246863"/>
                </a:lnTo>
                <a:lnTo>
                  <a:pt x="2420" y="254151"/>
                </a:lnTo>
                <a:lnTo>
                  <a:pt x="0" y="256777"/>
                </a:lnTo>
                <a:lnTo>
                  <a:pt x="16777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22"/>
          <p:cNvSpPr/>
          <p:nvPr/>
        </p:nvSpPr>
        <p:spPr>
          <a:xfrm>
            <a:off x="3217544" y="4809172"/>
            <a:ext cx="8574" cy="34291"/>
          </a:xfrm>
          <a:custGeom>
            <a:avLst/>
            <a:gdLst/>
            <a:ahLst/>
            <a:cxnLst/>
            <a:rect l="0" t="0" r="0" b="0"/>
            <a:pathLst>
              <a:path w="8574" h="34291">
                <a:moveTo>
                  <a:pt x="0" y="34290"/>
                </a:moveTo>
                <a:lnTo>
                  <a:pt x="0" y="21520"/>
                </a:lnTo>
                <a:lnTo>
                  <a:pt x="953" y="19109"/>
                </a:lnTo>
                <a:lnTo>
                  <a:pt x="2540" y="16550"/>
                </a:lnTo>
                <a:lnTo>
                  <a:pt x="7381" y="10148"/>
                </a:lnTo>
                <a:lnTo>
                  <a:pt x="7779" y="8670"/>
                </a:lnTo>
                <a:lnTo>
                  <a:pt x="8043" y="6733"/>
                </a:lnTo>
                <a:lnTo>
                  <a:pt x="8572" y="16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23"/>
          <p:cNvSpPr/>
          <p:nvPr/>
        </p:nvSpPr>
        <p:spPr>
          <a:xfrm>
            <a:off x="3234699" y="4886719"/>
            <a:ext cx="16783" cy="33897"/>
          </a:xfrm>
          <a:custGeom>
            <a:avLst/>
            <a:gdLst/>
            <a:ahLst/>
            <a:cxnLst/>
            <a:rect l="0" t="0" r="0" b="0"/>
            <a:pathLst>
              <a:path w="16783" h="33897">
                <a:moveTo>
                  <a:pt x="8563" y="33896"/>
                </a:moveTo>
                <a:lnTo>
                  <a:pt x="0" y="33896"/>
                </a:lnTo>
                <a:lnTo>
                  <a:pt x="7372" y="26514"/>
                </a:lnTo>
                <a:lnTo>
                  <a:pt x="7769" y="25165"/>
                </a:lnTo>
                <a:lnTo>
                  <a:pt x="8034" y="23313"/>
                </a:lnTo>
                <a:lnTo>
                  <a:pt x="8210" y="21125"/>
                </a:lnTo>
                <a:lnTo>
                  <a:pt x="8328" y="18715"/>
                </a:lnTo>
                <a:lnTo>
                  <a:pt x="8532" y="9754"/>
                </a:lnTo>
                <a:lnTo>
                  <a:pt x="8554" y="4094"/>
                </a:lnTo>
                <a:lnTo>
                  <a:pt x="9509" y="2598"/>
                </a:lnTo>
                <a:lnTo>
                  <a:pt x="11099" y="1601"/>
                </a:lnTo>
                <a:lnTo>
                  <a:pt x="15943" y="0"/>
                </a:lnTo>
                <a:lnTo>
                  <a:pt x="16340" y="821"/>
                </a:lnTo>
                <a:lnTo>
                  <a:pt x="16606" y="2320"/>
                </a:lnTo>
                <a:lnTo>
                  <a:pt x="16782" y="4273"/>
                </a:lnTo>
                <a:lnTo>
                  <a:pt x="15947" y="5575"/>
                </a:lnTo>
                <a:lnTo>
                  <a:pt x="14438" y="6443"/>
                </a:lnTo>
                <a:lnTo>
                  <a:pt x="12480" y="7021"/>
                </a:lnTo>
                <a:lnTo>
                  <a:pt x="11174" y="8360"/>
                </a:lnTo>
                <a:lnTo>
                  <a:pt x="10304" y="10204"/>
                </a:lnTo>
                <a:lnTo>
                  <a:pt x="9723" y="12387"/>
                </a:lnTo>
                <a:lnTo>
                  <a:pt x="9337" y="14794"/>
                </a:lnTo>
                <a:lnTo>
                  <a:pt x="9079" y="17351"/>
                </a:lnTo>
                <a:lnTo>
                  <a:pt x="8907" y="20008"/>
                </a:lnTo>
                <a:lnTo>
                  <a:pt x="8792" y="22733"/>
                </a:lnTo>
                <a:lnTo>
                  <a:pt x="8593" y="32238"/>
                </a:lnTo>
                <a:lnTo>
                  <a:pt x="9536" y="32790"/>
                </a:lnTo>
                <a:lnTo>
                  <a:pt x="11117" y="33159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24"/>
          <p:cNvSpPr/>
          <p:nvPr/>
        </p:nvSpPr>
        <p:spPr>
          <a:xfrm>
            <a:off x="7658100" y="2460307"/>
            <a:ext cx="42863" cy="2177416"/>
          </a:xfrm>
          <a:custGeom>
            <a:avLst/>
            <a:gdLst/>
            <a:ahLst/>
            <a:cxnLst/>
            <a:rect l="0" t="0" r="0" b="0"/>
            <a:pathLst>
              <a:path w="42863" h="2177416">
                <a:moveTo>
                  <a:pt x="0" y="0"/>
                </a:moveTo>
                <a:lnTo>
                  <a:pt x="7380" y="7381"/>
                </a:lnTo>
                <a:lnTo>
                  <a:pt x="8042" y="10583"/>
                </a:lnTo>
                <a:lnTo>
                  <a:pt x="8219" y="12770"/>
                </a:lnTo>
                <a:lnTo>
                  <a:pt x="9290" y="16134"/>
                </a:lnTo>
                <a:lnTo>
                  <a:pt x="10955" y="20281"/>
                </a:lnTo>
                <a:lnTo>
                  <a:pt x="13018" y="24950"/>
                </a:lnTo>
                <a:lnTo>
                  <a:pt x="14394" y="29016"/>
                </a:lnTo>
                <a:lnTo>
                  <a:pt x="15311" y="32679"/>
                </a:lnTo>
                <a:lnTo>
                  <a:pt x="15923" y="36074"/>
                </a:lnTo>
                <a:lnTo>
                  <a:pt x="17282" y="40242"/>
                </a:lnTo>
                <a:lnTo>
                  <a:pt x="19142" y="44925"/>
                </a:lnTo>
                <a:lnTo>
                  <a:pt x="21333" y="49953"/>
                </a:lnTo>
                <a:lnTo>
                  <a:pt x="22795" y="54257"/>
                </a:lnTo>
                <a:lnTo>
                  <a:pt x="23769" y="58079"/>
                </a:lnTo>
                <a:lnTo>
                  <a:pt x="24851" y="66770"/>
                </a:lnTo>
                <a:lnTo>
                  <a:pt x="25333" y="80158"/>
                </a:lnTo>
                <a:lnTo>
                  <a:pt x="26413" y="86776"/>
                </a:lnTo>
                <a:lnTo>
                  <a:pt x="28086" y="93093"/>
                </a:lnTo>
                <a:lnTo>
                  <a:pt x="30154" y="99210"/>
                </a:lnTo>
                <a:lnTo>
                  <a:pt x="31532" y="105192"/>
                </a:lnTo>
                <a:lnTo>
                  <a:pt x="32452" y="111086"/>
                </a:lnTo>
                <a:lnTo>
                  <a:pt x="33745" y="128482"/>
                </a:lnTo>
                <a:lnTo>
                  <a:pt x="34269" y="188925"/>
                </a:lnTo>
                <a:lnTo>
                  <a:pt x="34290" y="294828"/>
                </a:lnTo>
                <a:lnTo>
                  <a:pt x="35242" y="306090"/>
                </a:lnTo>
                <a:lnTo>
                  <a:pt x="36830" y="317407"/>
                </a:lnTo>
                <a:lnTo>
                  <a:pt x="38841" y="328762"/>
                </a:lnTo>
                <a:lnTo>
                  <a:pt x="40181" y="340142"/>
                </a:lnTo>
                <a:lnTo>
                  <a:pt x="41075" y="351539"/>
                </a:lnTo>
                <a:lnTo>
                  <a:pt x="42333" y="385782"/>
                </a:lnTo>
                <a:lnTo>
                  <a:pt x="42831" y="465774"/>
                </a:lnTo>
                <a:lnTo>
                  <a:pt x="42862" y="927523"/>
                </a:lnTo>
                <a:lnTo>
                  <a:pt x="41910" y="943151"/>
                </a:lnTo>
                <a:lnTo>
                  <a:pt x="40323" y="958333"/>
                </a:lnTo>
                <a:lnTo>
                  <a:pt x="38311" y="973216"/>
                </a:lnTo>
                <a:lnTo>
                  <a:pt x="36971" y="988853"/>
                </a:lnTo>
                <a:lnTo>
                  <a:pt x="36077" y="1004993"/>
                </a:lnTo>
                <a:lnTo>
                  <a:pt x="34820" y="1052473"/>
                </a:lnTo>
                <a:lnTo>
                  <a:pt x="34394" y="1115734"/>
                </a:lnTo>
                <a:lnTo>
                  <a:pt x="33407" y="1131491"/>
                </a:lnTo>
                <a:lnTo>
                  <a:pt x="31796" y="1146757"/>
                </a:lnTo>
                <a:lnTo>
                  <a:pt x="29770" y="1161697"/>
                </a:lnTo>
                <a:lnTo>
                  <a:pt x="28419" y="1177372"/>
                </a:lnTo>
                <a:lnTo>
                  <a:pt x="27519" y="1193538"/>
                </a:lnTo>
                <a:lnTo>
                  <a:pt x="26251" y="1243593"/>
                </a:lnTo>
                <a:lnTo>
                  <a:pt x="25717" y="1598863"/>
                </a:lnTo>
                <a:lnTo>
                  <a:pt x="24765" y="1614548"/>
                </a:lnTo>
                <a:lnTo>
                  <a:pt x="23177" y="1630721"/>
                </a:lnTo>
                <a:lnTo>
                  <a:pt x="21166" y="1647217"/>
                </a:lnTo>
                <a:lnTo>
                  <a:pt x="19825" y="1662977"/>
                </a:lnTo>
                <a:lnTo>
                  <a:pt x="18932" y="1678247"/>
                </a:lnTo>
                <a:lnTo>
                  <a:pt x="20215" y="1722491"/>
                </a:lnTo>
                <a:lnTo>
                  <a:pt x="22049" y="1736972"/>
                </a:lnTo>
                <a:lnTo>
                  <a:pt x="23272" y="1752342"/>
                </a:lnTo>
                <a:lnTo>
                  <a:pt x="24086" y="1768303"/>
                </a:lnTo>
                <a:lnTo>
                  <a:pt x="25396" y="1825881"/>
                </a:lnTo>
                <a:lnTo>
                  <a:pt x="25717" y="2154008"/>
                </a:lnTo>
                <a:lnTo>
                  <a:pt x="24765" y="2157048"/>
                </a:lnTo>
                <a:lnTo>
                  <a:pt x="23177" y="2160027"/>
                </a:lnTo>
                <a:lnTo>
                  <a:pt x="21166" y="2162965"/>
                </a:lnTo>
                <a:lnTo>
                  <a:pt x="18874" y="2164925"/>
                </a:lnTo>
                <a:lnTo>
                  <a:pt x="16392" y="2166231"/>
                </a:lnTo>
                <a:lnTo>
                  <a:pt x="10117" y="2168327"/>
                </a:lnTo>
                <a:lnTo>
                  <a:pt x="9602" y="2169451"/>
                </a:lnTo>
                <a:lnTo>
                  <a:pt x="8572" y="2177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25"/>
          <p:cNvSpPr/>
          <p:nvPr/>
        </p:nvSpPr>
        <p:spPr>
          <a:xfrm>
            <a:off x="6295072" y="3283267"/>
            <a:ext cx="2520316" cy="85726"/>
          </a:xfrm>
          <a:custGeom>
            <a:avLst/>
            <a:gdLst/>
            <a:ahLst/>
            <a:cxnLst/>
            <a:rect l="0" t="0" r="0" b="0"/>
            <a:pathLst>
              <a:path w="2520316" h="85726">
                <a:moveTo>
                  <a:pt x="0" y="85725"/>
                </a:moveTo>
                <a:lnTo>
                  <a:pt x="180172" y="85725"/>
                </a:lnTo>
                <a:lnTo>
                  <a:pt x="199774" y="83185"/>
                </a:lnTo>
                <a:lnTo>
                  <a:pt x="210335" y="81174"/>
                </a:lnTo>
                <a:lnTo>
                  <a:pt x="229690" y="78940"/>
                </a:lnTo>
                <a:lnTo>
                  <a:pt x="298743" y="77257"/>
                </a:lnTo>
                <a:lnTo>
                  <a:pt x="319147" y="74659"/>
                </a:lnTo>
                <a:lnTo>
                  <a:pt x="329922" y="72633"/>
                </a:lnTo>
                <a:lnTo>
                  <a:pt x="352055" y="70381"/>
                </a:lnTo>
                <a:lnTo>
                  <a:pt x="414591" y="67865"/>
                </a:lnTo>
                <a:lnTo>
                  <a:pt x="426889" y="66198"/>
                </a:lnTo>
                <a:lnTo>
                  <a:pt x="438897" y="64135"/>
                </a:lnTo>
                <a:lnTo>
                  <a:pt x="464941" y="61842"/>
                </a:lnTo>
                <a:lnTo>
                  <a:pt x="528728" y="59297"/>
                </a:lnTo>
                <a:lnTo>
                  <a:pt x="542033" y="57629"/>
                </a:lnTo>
                <a:lnTo>
                  <a:pt x="555665" y="55564"/>
                </a:lnTo>
                <a:lnTo>
                  <a:pt x="586052" y="53270"/>
                </a:lnTo>
                <a:lnTo>
                  <a:pt x="617655" y="51298"/>
                </a:lnTo>
                <a:lnTo>
                  <a:pt x="632750" y="49439"/>
                </a:lnTo>
                <a:lnTo>
                  <a:pt x="647576" y="47247"/>
                </a:lnTo>
                <a:lnTo>
                  <a:pt x="676749" y="44811"/>
                </a:lnTo>
                <a:lnTo>
                  <a:pt x="706543" y="42776"/>
                </a:lnTo>
                <a:lnTo>
                  <a:pt x="722488" y="40900"/>
                </a:lnTo>
                <a:lnTo>
                  <a:pt x="738834" y="38697"/>
                </a:lnTo>
                <a:lnTo>
                  <a:pt x="769695" y="36248"/>
                </a:lnTo>
                <a:lnTo>
                  <a:pt x="799287" y="34208"/>
                </a:lnTo>
                <a:lnTo>
                  <a:pt x="813846" y="32331"/>
                </a:lnTo>
                <a:lnTo>
                  <a:pt x="828314" y="30126"/>
                </a:lnTo>
                <a:lnTo>
                  <a:pt x="859630" y="27677"/>
                </a:lnTo>
                <a:lnTo>
                  <a:pt x="892597" y="25636"/>
                </a:lnTo>
                <a:lnTo>
                  <a:pt x="909390" y="23758"/>
                </a:lnTo>
                <a:lnTo>
                  <a:pt x="926300" y="21554"/>
                </a:lnTo>
                <a:lnTo>
                  <a:pt x="957789" y="19105"/>
                </a:lnTo>
                <a:lnTo>
                  <a:pt x="1021360" y="17532"/>
                </a:lnTo>
                <a:lnTo>
                  <a:pt x="1037142" y="16451"/>
                </a:lnTo>
                <a:lnTo>
                  <a:pt x="1052426" y="14777"/>
                </a:lnTo>
                <a:lnTo>
                  <a:pt x="1067377" y="12709"/>
                </a:lnTo>
                <a:lnTo>
                  <a:pt x="1099230" y="10411"/>
                </a:lnTo>
                <a:lnTo>
                  <a:pt x="1177371" y="8815"/>
                </a:lnTo>
                <a:lnTo>
                  <a:pt x="1255994" y="8604"/>
                </a:lnTo>
                <a:lnTo>
                  <a:pt x="1287834" y="6047"/>
                </a:lnTo>
                <a:lnTo>
                  <a:pt x="1304326" y="4031"/>
                </a:lnTo>
                <a:lnTo>
                  <a:pt x="1337891" y="1792"/>
                </a:lnTo>
                <a:lnTo>
                  <a:pt x="1406005" y="354"/>
                </a:lnTo>
                <a:lnTo>
                  <a:pt x="2283937" y="0"/>
                </a:lnTo>
                <a:lnTo>
                  <a:pt x="2306356" y="2540"/>
                </a:lnTo>
                <a:lnTo>
                  <a:pt x="2317668" y="4551"/>
                </a:lnTo>
                <a:lnTo>
                  <a:pt x="2340397" y="6785"/>
                </a:lnTo>
                <a:lnTo>
                  <a:pt x="2417114" y="8503"/>
                </a:lnTo>
                <a:lnTo>
                  <a:pt x="252031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26"/>
          <p:cNvSpPr/>
          <p:nvPr/>
        </p:nvSpPr>
        <p:spPr>
          <a:xfrm>
            <a:off x="7718107" y="2194664"/>
            <a:ext cx="274173" cy="256922"/>
          </a:xfrm>
          <a:custGeom>
            <a:avLst/>
            <a:gdLst/>
            <a:ahLst/>
            <a:cxnLst/>
            <a:rect l="0" t="0" r="0" b="0"/>
            <a:pathLst>
              <a:path w="274173" h="256922">
                <a:moveTo>
                  <a:pt x="0" y="8468"/>
                </a:moveTo>
                <a:lnTo>
                  <a:pt x="0" y="0"/>
                </a:lnTo>
                <a:lnTo>
                  <a:pt x="0" y="15840"/>
                </a:lnTo>
                <a:lnTo>
                  <a:pt x="5892" y="23647"/>
                </a:lnTo>
                <a:lnTo>
                  <a:pt x="7381" y="28867"/>
                </a:lnTo>
                <a:lnTo>
                  <a:pt x="8043" y="34362"/>
                </a:lnTo>
                <a:lnTo>
                  <a:pt x="8468" y="41100"/>
                </a:lnTo>
                <a:lnTo>
                  <a:pt x="11066" y="47101"/>
                </a:lnTo>
                <a:lnTo>
                  <a:pt x="13093" y="51369"/>
                </a:lnTo>
                <a:lnTo>
                  <a:pt x="15344" y="58650"/>
                </a:lnTo>
                <a:lnTo>
                  <a:pt x="15944" y="61925"/>
                </a:lnTo>
                <a:lnTo>
                  <a:pt x="19151" y="68104"/>
                </a:lnTo>
                <a:lnTo>
                  <a:pt x="21340" y="71085"/>
                </a:lnTo>
                <a:lnTo>
                  <a:pt x="23772" y="76938"/>
                </a:lnTo>
                <a:lnTo>
                  <a:pt x="24853" y="82714"/>
                </a:lnTo>
                <a:lnTo>
                  <a:pt x="25334" y="88456"/>
                </a:lnTo>
                <a:lnTo>
                  <a:pt x="26414" y="91321"/>
                </a:lnTo>
                <a:lnTo>
                  <a:pt x="30154" y="97044"/>
                </a:lnTo>
                <a:lnTo>
                  <a:pt x="34992" y="102763"/>
                </a:lnTo>
                <a:lnTo>
                  <a:pt x="37616" y="105621"/>
                </a:lnTo>
                <a:lnTo>
                  <a:pt x="39365" y="108479"/>
                </a:lnTo>
                <a:lnTo>
                  <a:pt x="41308" y="114195"/>
                </a:lnTo>
                <a:lnTo>
                  <a:pt x="44712" y="119910"/>
                </a:lnTo>
                <a:lnTo>
                  <a:pt x="49400" y="125625"/>
                </a:lnTo>
                <a:lnTo>
                  <a:pt x="54658" y="131341"/>
                </a:lnTo>
                <a:lnTo>
                  <a:pt x="57394" y="133246"/>
                </a:lnTo>
                <a:lnTo>
                  <a:pt x="62973" y="135362"/>
                </a:lnTo>
                <a:lnTo>
                  <a:pt x="71470" y="136554"/>
                </a:lnTo>
                <a:lnTo>
                  <a:pt x="74317" y="137674"/>
                </a:lnTo>
                <a:lnTo>
                  <a:pt x="80020" y="141458"/>
                </a:lnTo>
                <a:lnTo>
                  <a:pt x="82874" y="141895"/>
                </a:lnTo>
                <a:lnTo>
                  <a:pt x="85729" y="141235"/>
                </a:lnTo>
                <a:lnTo>
                  <a:pt x="88586" y="139842"/>
                </a:lnTo>
                <a:lnTo>
                  <a:pt x="96839" y="138294"/>
                </a:lnTo>
                <a:lnTo>
                  <a:pt x="101707" y="137881"/>
                </a:lnTo>
                <a:lnTo>
                  <a:pt x="109656" y="137423"/>
                </a:lnTo>
                <a:lnTo>
                  <a:pt x="113109" y="137300"/>
                </a:lnTo>
                <a:lnTo>
                  <a:pt x="116363" y="136266"/>
                </a:lnTo>
                <a:lnTo>
                  <a:pt x="122519" y="132577"/>
                </a:lnTo>
                <a:lnTo>
                  <a:pt x="128431" y="127763"/>
                </a:lnTo>
                <a:lnTo>
                  <a:pt x="135185" y="122448"/>
                </a:lnTo>
                <a:lnTo>
                  <a:pt x="139654" y="119697"/>
                </a:lnTo>
                <a:lnTo>
                  <a:pt x="151411" y="112989"/>
                </a:lnTo>
                <a:lnTo>
                  <a:pt x="155558" y="106992"/>
                </a:lnTo>
                <a:lnTo>
                  <a:pt x="157999" y="102726"/>
                </a:lnTo>
                <a:lnTo>
                  <a:pt x="163249" y="95445"/>
                </a:lnTo>
                <a:lnTo>
                  <a:pt x="165983" y="92171"/>
                </a:lnTo>
                <a:lnTo>
                  <a:pt x="169020" y="85991"/>
                </a:lnTo>
                <a:lnTo>
                  <a:pt x="169830" y="83010"/>
                </a:lnTo>
                <a:lnTo>
                  <a:pt x="173270" y="77158"/>
                </a:lnTo>
                <a:lnTo>
                  <a:pt x="175521" y="74264"/>
                </a:lnTo>
                <a:lnTo>
                  <a:pt x="178021" y="68508"/>
                </a:lnTo>
                <a:lnTo>
                  <a:pt x="178688" y="65640"/>
                </a:lnTo>
                <a:lnTo>
                  <a:pt x="181970" y="59913"/>
                </a:lnTo>
                <a:lnTo>
                  <a:pt x="184178" y="57052"/>
                </a:lnTo>
                <a:lnTo>
                  <a:pt x="186632" y="51333"/>
                </a:lnTo>
                <a:lnTo>
                  <a:pt x="187722" y="45617"/>
                </a:lnTo>
                <a:lnTo>
                  <a:pt x="188208" y="39901"/>
                </a:lnTo>
                <a:lnTo>
                  <a:pt x="189289" y="37996"/>
                </a:lnTo>
                <a:lnTo>
                  <a:pt x="190963" y="36726"/>
                </a:lnTo>
                <a:lnTo>
                  <a:pt x="193031" y="35879"/>
                </a:lnTo>
                <a:lnTo>
                  <a:pt x="194410" y="34362"/>
                </a:lnTo>
                <a:lnTo>
                  <a:pt x="195329" y="32398"/>
                </a:lnTo>
                <a:lnTo>
                  <a:pt x="197158" y="25648"/>
                </a:lnTo>
                <a:lnTo>
                  <a:pt x="197165" y="30174"/>
                </a:lnTo>
                <a:lnTo>
                  <a:pt x="198119" y="31511"/>
                </a:lnTo>
                <a:lnTo>
                  <a:pt x="199706" y="32403"/>
                </a:lnTo>
                <a:lnTo>
                  <a:pt x="201718" y="32997"/>
                </a:lnTo>
                <a:lnTo>
                  <a:pt x="203059" y="34346"/>
                </a:lnTo>
                <a:lnTo>
                  <a:pt x="203952" y="36197"/>
                </a:lnTo>
                <a:lnTo>
                  <a:pt x="204548" y="38384"/>
                </a:lnTo>
                <a:lnTo>
                  <a:pt x="207751" y="43354"/>
                </a:lnTo>
                <a:lnTo>
                  <a:pt x="209937" y="46013"/>
                </a:lnTo>
                <a:lnTo>
                  <a:pt x="217448" y="51507"/>
                </a:lnTo>
                <a:lnTo>
                  <a:pt x="222118" y="54306"/>
                </a:lnTo>
                <a:lnTo>
                  <a:pt x="229847" y="59955"/>
                </a:lnTo>
                <a:lnTo>
                  <a:pt x="233240" y="62795"/>
                </a:lnTo>
                <a:lnTo>
                  <a:pt x="235504" y="65641"/>
                </a:lnTo>
                <a:lnTo>
                  <a:pt x="237013" y="68491"/>
                </a:lnTo>
                <a:lnTo>
                  <a:pt x="238018" y="71343"/>
                </a:lnTo>
                <a:lnTo>
                  <a:pt x="241676" y="77053"/>
                </a:lnTo>
                <a:lnTo>
                  <a:pt x="246477" y="82765"/>
                </a:lnTo>
                <a:lnTo>
                  <a:pt x="251786" y="88479"/>
                </a:lnTo>
                <a:lnTo>
                  <a:pt x="254535" y="92289"/>
                </a:lnTo>
                <a:lnTo>
                  <a:pt x="257320" y="96734"/>
                </a:lnTo>
                <a:lnTo>
                  <a:pt x="260129" y="101602"/>
                </a:lnTo>
                <a:lnTo>
                  <a:pt x="265790" y="112091"/>
                </a:lnTo>
                <a:lnTo>
                  <a:pt x="268634" y="117555"/>
                </a:lnTo>
                <a:lnTo>
                  <a:pt x="270529" y="123103"/>
                </a:lnTo>
                <a:lnTo>
                  <a:pt x="271793" y="128706"/>
                </a:lnTo>
                <a:lnTo>
                  <a:pt x="272635" y="134347"/>
                </a:lnTo>
                <a:lnTo>
                  <a:pt x="273197" y="140012"/>
                </a:lnTo>
                <a:lnTo>
                  <a:pt x="273572" y="145694"/>
                </a:lnTo>
                <a:lnTo>
                  <a:pt x="273988" y="156135"/>
                </a:lnTo>
                <a:lnTo>
                  <a:pt x="274172" y="163950"/>
                </a:lnTo>
                <a:lnTo>
                  <a:pt x="273269" y="168321"/>
                </a:lnTo>
                <a:lnTo>
                  <a:pt x="271714" y="173139"/>
                </a:lnTo>
                <a:lnTo>
                  <a:pt x="269726" y="178256"/>
                </a:lnTo>
                <a:lnTo>
                  <a:pt x="267447" y="183573"/>
                </a:lnTo>
                <a:lnTo>
                  <a:pt x="262376" y="194560"/>
                </a:lnTo>
                <a:lnTo>
                  <a:pt x="254166" y="211456"/>
                </a:lnTo>
                <a:lnTo>
                  <a:pt x="251359" y="216183"/>
                </a:lnTo>
                <a:lnTo>
                  <a:pt x="245699" y="223976"/>
                </a:lnTo>
                <a:lnTo>
                  <a:pt x="237470" y="230614"/>
                </a:lnTo>
                <a:lnTo>
                  <a:pt x="232609" y="233718"/>
                </a:lnTo>
                <a:lnTo>
                  <a:pt x="227463" y="236740"/>
                </a:lnTo>
                <a:lnTo>
                  <a:pt x="222126" y="239706"/>
                </a:lnTo>
                <a:lnTo>
                  <a:pt x="211118" y="245543"/>
                </a:lnTo>
                <a:lnTo>
                  <a:pt x="199876" y="251312"/>
                </a:lnTo>
                <a:lnTo>
                  <a:pt x="195162" y="253232"/>
                </a:lnTo>
                <a:lnTo>
                  <a:pt x="187387" y="255365"/>
                </a:lnTo>
                <a:lnTo>
                  <a:pt x="183027" y="255933"/>
                </a:lnTo>
                <a:lnTo>
                  <a:pt x="178215" y="256312"/>
                </a:lnTo>
                <a:lnTo>
                  <a:pt x="168742" y="256734"/>
                </a:lnTo>
                <a:lnTo>
                  <a:pt x="161356" y="256921"/>
                </a:lnTo>
                <a:lnTo>
                  <a:pt x="158054" y="256018"/>
                </a:lnTo>
                <a:lnTo>
                  <a:pt x="151844" y="252475"/>
                </a:lnTo>
                <a:lnTo>
                  <a:pt x="145909" y="250266"/>
                </a:lnTo>
                <a:lnTo>
                  <a:pt x="140096" y="249284"/>
                </a:lnTo>
                <a:lnTo>
                  <a:pt x="134337" y="248847"/>
                </a:lnTo>
                <a:lnTo>
                  <a:pt x="132420" y="247778"/>
                </a:lnTo>
                <a:lnTo>
                  <a:pt x="131143" y="246113"/>
                </a:lnTo>
                <a:lnTo>
                  <a:pt x="128587" y="2399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27"/>
          <p:cNvSpPr/>
          <p:nvPr/>
        </p:nvSpPr>
        <p:spPr>
          <a:xfrm>
            <a:off x="8875394" y="3128962"/>
            <a:ext cx="204410" cy="222886"/>
          </a:xfrm>
          <a:custGeom>
            <a:avLst/>
            <a:gdLst/>
            <a:ahLst/>
            <a:cxnLst/>
            <a:rect l="0" t="0" r="0" b="0"/>
            <a:pathLst>
              <a:path w="204410" h="222886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1932" y="4551"/>
                </a:lnTo>
                <a:lnTo>
                  <a:pt x="14623" y="5892"/>
                </a:lnTo>
                <a:lnTo>
                  <a:pt x="20152" y="7381"/>
                </a:lnTo>
                <a:lnTo>
                  <a:pt x="25784" y="10583"/>
                </a:lnTo>
                <a:lnTo>
                  <a:pt x="31462" y="15181"/>
                </a:lnTo>
                <a:lnTo>
                  <a:pt x="37161" y="20400"/>
                </a:lnTo>
                <a:lnTo>
                  <a:pt x="45724" y="28693"/>
                </a:lnTo>
                <a:lnTo>
                  <a:pt x="54295" y="37182"/>
                </a:lnTo>
                <a:lnTo>
                  <a:pt x="57151" y="40981"/>
                </a:lnTo>
                <a:lnTo>
                  <a:pt x="60009" y="45418"/>
                </a:lnTo>
                <a:lnTo>
                  <a:pt x="62866" y="50281"/>
                </a:lnTo>
                <a:lnTo>
                  <a:pt x="65724" y="54476"/>
                </a:lnTo>
                <a:lnTo>
                  <a:pt x="68581" y="58225"/>
                </a:lnTo>
                <a:lnTo>
                  <a:pt x="71438" y="61676"/>
                </a:lnTo>
                <a:lnTo>
                  <a:pt x="74295" y="65883"/>
                </a:lnTo>
                <a:lnTo>
                  <a:pt x="77153" y="70592"/>
                </a:lnTo>
                <a:lnTo>
                  <a:pt x="80011" y="75636"/>
                </a:lnTo>
                <a:lnTo>
                  <a:pt x="82868" y="79952"/>
                </a:lnTo>
                <a:lnTo>
                  <a:pt x="85725" y="83781"/>
                </a:lnTo>
                <a:lnTo>
                  <a:pt x="88583" y="87287"/>
                </a:lnTo>
                <a:lnTo>
                  <a:pt x="91440" y="91529"/>
                </a:lnTo>
                <a:lnTo>
                  <a:pt x="94298" y="96262"/>
                </a:lnTo>
                <a:lnTo>
                  <a:pt x="97156" y="101322"/>
                </a:lnTo>
                <a:lnTo>
                  <a:pt x="100013" y="105648"/>
                </a:lnTo>
                <a:lnTo>
                  <a:pt x="102871" y="109485"/>
                </a:lnTo>
                <a:lnTo>
                  <a:pt x="105729" y="112995"/>
                </a:lnTo>
                <a:lnTo>
                  <a:pt x="109538" y="117240"/>
                </a:lnTo>
                <a:lnTo>
                  <a:pt x="118852" y="127037"/>
                </a:lnTo>
                <a:lnTo>
                  <a:pt x="130254" y="138711"/>
                </a:lnTo>
                <a:lnTo>
                  <a:pt x="133508" y="142957"/>
                </a:lnTo>
                <a:lnTo>
                  <a:pt x="136631" y="147692"/>
                </a:lnTo>
                <a:lnTo>
                  <a:pt x="139666" y="152754"/>
                </a:lnTo>
                <a:lnTo>
                  <a:pt x="142641" y="157081"/>
                </a:lnTo>
                <a:lnTo>
                  <a:pt x="145576" y="160918"/>
                </a:lnTo>
                <a:lnTo>
                  <a:pt x="148486" y="164429"/>
                </a:lnTo>
                <a:lnTo>
                  <a:pt x="151719" y="170869"/>
                </a:lnTo>
                <a:lnTo>
                  <a:pt x="152581" y="173921"/>
                </a:lnTo>
                <a:lnTo>
                  <a:pt x="155061" y="176907"/>
                </a:lnTo>
                <a:lnTo>
                  <a:pt x="158619" y="179851"/>
                </a:lnTo>
                <a:lnTo>
                  <a:pt x="162896" y="182766"/>
                </a:lnTo>
                <a:lnTo>
                  <a:pt x="166699" y="185661"/>
                </a:lnTo>
                <a:lnTo>
                  <a:pt x="170188" y="188544"/>
                </a:lnTo>
                <a:lnTo>
                  <a:pt x="173467" y="191419"/>
                </a:lnTo>
                <a:lnTo>
                  <a:pt x="175652" y="194287"/>
                </a:lnTo>
                <a:lnTo>
                  <a:pt x="178080" y="200015"/>
                </a:lnTo>
                <a:lnTo>
                  <a:pt x="181699" y="205736"/>
                </a:lnTo>
                <a:lnTo>
                  <a:pt x="183998" y="208595"/>
                </a:lnTo>
                <a:lnTo>
                  <a:pt x="186483" y="210501"/>
                </a:lnTo>
                <a:lnTo>
                  <a:pt x="189093" y="211771"/>
                </a:lnTo>
                <a:lnTo>
                  <a:pt x="191784" y="212618"/>
                </a:lnTo>
                <a:lnTo>
                  <a:pt x="193579" y="214136"/>
                </a:lnTo>
                <a:lnTo>
                  <a:pt x="194776" y="216100"/>
                </a:lnTo>
                <a:lnTo>
                  <a:pt x="195574" y="218361"/>
                </a:lnTo>
                <a:lnTo>
                  <a:pt x="197057" y="219870"/>
                </a:lnTo>
                <a:lnTo>
                  <a:pt x="199000" y="220875"/>
                </a:lnTo>
                <a:lnTo>
                  <a:pt x="204409" y="222488"/>
                </a:lnTo>
                <a:lnTo>
                  <a:pt x="203901" y="222620"/>
                </a:lnTo>
                <a:lnTo>
                  <a:pt x="198780" y="222833"/>
                </a:lnTo>
                <a:lnTo>
                  <a:pt x="197168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28"/>
          <p:cNvSpPr/>
          <p:nvPr/>
        </p:nvSpPr>
        <p:spPr>
          <a:xfrm>
            <a:off x="8858250" y="3128962"/>
            <a:ext cx="188595" cy="257176"/>
          </a:xfrm>
          <a:custGeom>
            <a:avLst/>
            <a:gdLst/>
            <a:ahLst/>
            <a:cxnLst/>
            <a:rect l="0" t="0" r="0" b="0"/>
            <a:pathLst>
              <a:path w="188595" h="257176">
                <a:moveTo>
                  <a:pt x="188594" y="0"/>
                </a:moveTo>
                <a:lnTo>
                  <a:pt x="188594" y="7381"/>
                </a:lnTo>
                <a:lnTo>
                  <a:pt x="184043" y="12770"/>
                </a:lnTo>
                <a:lnTo>
                  <a:pt x="179270" y="20281"/>
                </a:lnTo>
                <a:lnTo>
                  <a:pt x="176663" y="24950"/>
                </a:lnTo>
                <a:lnTo>
                  <a:pt x="171227" y="35219"/>
                </a:lnTo>
                <a:lnTo>
                  <a:pt x="159975" y="57334"/>
                </a:lnTo>
                <a:lnTo>
                  <a:pt x="156180" y="62988"/>
                </a:lnTo>
                <a:lnTo>
                  <a:pt x="151745" y="68662"/>
                </a:lnTo>
                <a:lnTo>
                  <a:pt x="146883" y="74349"/>
                </a:lnTo>
                <a:lnTo>
                  <a:pt x="142689" y="80046"/>
                </a:lnTo>
                <a:lnTo>
                  <a:pt x="138941" y="85749"/>
                </a:lnTo>
                <a:lnTo>
                  <a:pt x="135490" y="91456"/>
                </a:lnTo>
                <a:lnTo>
                  <a:pt x="126575" y="105417"/>
                </a:lnTo>
                <a:lnTo>
                  <a:pt x="121531" y="113141"/>
                </a:lnTo>
                <a:lnTo>
                  <a:pt x="116263" y="120195"/>
                </a:lnTo>
                <a:lnTo>
                  <a:pt x="110845" y="126802"/>
                </a:lnTo>
                <a:lnTo>
                  <a:pt x="105330" y="133112"/>
                </a:lnTo>
                <a:lnTo>
                  <a:pt x="100700" y="139224"/>
                </a:lnTo>
                <a:lnTo>
                  <a:pt x="96661" y="145204"/>
                </a:lnTo>
                <a:lnTo>
                  <a:pt x="93016" y="151095"/>
                </a:lnTo>
                <a:lnTo>
                  <a:pt x="78784" y="173039"/>
                </a:lnTo>
                <a:lnTo>
                  <a:pt x="73477" y="180129"/>
                </a:lnTo>
                <a:lnTo>
                  <a:pt x="68034" y="186761"/>
                </a:lnTo>
                <a:lnTo>
                  <a:pt x="62501" y="193087"/>
                </a:lnTo>
                <a:lnTo>
                  <a:pt x="56908" y="199210"/>
                </a:lnTo>
                <a:lnTo>
                  <a:pt x="40885" y="21597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29"/>
          <p:cNvSpPr/>
          <p:nvPr/>
        </p:nvSpPr>
        <p:spPr>
          <a:xfrm>
            <a:off x="6449377" y="2597467"/>
            <a:ext cx="651511" cy="676875"/>
          </a:xfrm>
          <a:custGeom>
            <a:avLst/>
            <a:gdLst/>
            <a:ahLst/>
            <a:cxnLst/>
            <a:rect l="0" t="0" r="0" b="0"/>
            <a:pathLst>
              <a:path w="651511" h="676875">
                <a:moveTo>
                  <a:pt x="0" y="668655"/>
                </a:moveTo>
                <a:lnTo>
                  <a:pt x="0" y="676036"/>
                </a:lnTo>
                <a:lnTo>
                  <a:pt x="953" y="676433"/>
                </a:lnTo>
                <a:lnTo>
                  <a:pt x="4551" y="676874"/>
                </a:lnTo>
                <a:lnTo>
                  <a:pt x="5892" y="676040"/>
                </a:lnTo>
                <a:lnTo>
                  <a:pt x="6785" y="674530"/>
                </a:lnTo>
                <a:lnTo>
                  <a:pt x="7381" y="672572"/>
                </a:lnTo>
                <a:lnTo>
                  <a:pt x="8731" y="671266"/>
                </a:lnTo>
                <a:lnTo>
                  <a:pt x="10583" y="670396"/>
                </a:lnTo>
                <a:lnTo>
                  <a:pt x="12770" y="669816"/>
                </a:lnTo>
                <a:lnTo>
                  <a:pt x="17741" y="666631"/>
                </a:lnTo>
                <a:lnTo>
                  <a:pt x="37182" y="648534"/>
                </a:lnTo>
                <a:lnTo>
                  <a:pt x="50281" y="630943"/>
                </a:lnTo>
                <a:lnTo>
                  <a:pt x="61676" y="612184"/>
                </a:lnTo>
                <a:lnTo>
                  <a:pt x="73132" y="597837"/>
                </a:lnTo>
                <a:lnTo>
                  <a:pt x="86796" y="580983"/>
                </a:lnTo>
                <a:lnTo>
                  <a:pt x="99218" y="560792"/>
                </a:lnTo>
                <a:lnTo>
                  <a:pt x="113630" y="541658"/>
                </a:lnTo>
                <a:lnTo>
                  <a:pt x="129560" y="522677"/>
                </a:lnTo>
                <a:lnTo>
                  <a:pt x="146165" y="501541"/>
                </a:lnTo>
                <a:lnTo>
                  <a:pt x="171578" y="468222"/>
                </a:lnTo>
                <a:lnTo>
                  <a:pt x="181060" y="456928"/>
                </a:lnTo>
                <a:lnTo>
                  <a:pt x="191192" y="445588"/>
                </a:lnTo>
                <a:lnTo>
                  <a:pt x="201756" y="434219"/>
                </a:lnTo>
                <a:lnTo>
                  <a:pt x="211657" y="421877"/>
                </a:lnTo>
                <a:lnTo>
                  <a:pt x="221115" y="408886"/>
                </a:lnTo>
                <a:lnTo>
                  <a:pt x="230277" y="395463"/>
                </a:lnTo>
                <a:lnTo>
                  <a:pt x="240196" y="382705"/>
                </a:lnTo>
                <a:lnTo>
                  <a:pt x="250618" y="370389"/>
                </a:lnTo>
                <a:lnTo>
                  <a:pt x="261376" y="358369"/>
                </a:lnTo>
                <a:lnTo>
                  <a:pt x="283490" y="334853"/>
                </a:lnTo>
                <a:lnTo>
                  <a:pt x="294720" y="323247"/>
                </a:lnTo>
                <a:lnTo>
                  <a:pt x="306018" y="310748"/>
                </a:lnTo>
                <a:lnTo>
                  <a:pt x="340121" y="271355"/>
                </a:lnTo>
                <a:lnTo>
                  <a:pt x="362938" y="246967"/>
                </a:lnTo>
                <a:lnTo>
                  <a:pt x="408629" y="200267"/>
                </a:lnTo>
                <a:lnTo>
                  <a:pt x="495513" y="113145"/>
                </a:lnTo>
                <a:lnTo>
                  <a:pt x="505602" y="104005"/>
                </a:lnTo>
                <a:lnTo>
                  <a:pt x="516138" y="95054"/>
                </a:lnTo>
                <a:lnTo>
                  <a:pt x="526972" y="86229"/>
                </a:lnTo>
                <a:lnTo>
                  <a:pt x="546630" y="68804"/>
                </a:lnTo>
                <a:lnTo>
                  <a:pt x="564892" y="52487"/>
                </a:lnTo>
                <a:lnTo>
                  <a:pt x="582534" y="38885"/>
                </a:lnTo>
                <a:lnTo>
                  <a:pt x="597359" y="29030"/>
                </a:lnTo>
                <a:lnTo>
                  <a:pt x="613876" y="18127"/>
                </a:lnTo>
                <a:lnTo>
                  <a:pt x="617848" y="14942"/>
                </a:lnTo>
                <a:lnTo>
                  <a:pt x="622401" y="12819"/>
                </a:lnTo>
                <a:lnTo>
                  <a:pt x="636959" y="8878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30"/>
          <p:cNvSpPr/>
          <p:nvPr/>
        </p:nvSpPr>
        <p:spPr>
          <a:xfrm>
            <a:off x="6775132" y="2606039"/>
            <a:ext cx="711519" cy="668657"/>
          </a:xfrm>
          <a:custGeom>
            <a:avLst/>
            <a:gdLst/>
            <a:ahLst/>
            <a:cxnLst/>
            <a:rect l="0" t="0" r="0" b="0"/>
            <a:pathLst>
              <a:path w="711519" h="668657">
                <a:moveTo>
                  <a:pt x="0" y="668656"/>
                </a:moveTo>
                <a:lnTo>
                  <a:pt x="0" y="664105"/>
                </a:lnTo>
                <a:lnTo>
                  <a:pt x="953" y="662764"/>
                </a:lnTo>
                <a:lnTo>
                  <a:pt x="2541" y="661870"/>
                </a:lnTo>
                <a:lnTo>
                  <a:pt x="4551" y="661275"/>
                </a:lnTo>
                <a:lnTo>
                  <a:pt x="5892" y="659925"/>
                </a:lnTo>
                <a:lnTo>
                  <a:pt x="6785" y="658073"/>
                </a:lnTo>
                <a:lnTo>
                  <a:pt x="7381" y="655885"/>
                </a:lnTo>
                <a:lnTo>
                  <a:pt x="10584" y="650915"/>
                </a:lnTo>
                <a:lnTo>
                  <a:pt x="25894" y="631773"/>
                </a:lnTo>
                <a:lnTo>
                  <a:pt x="32464" y="621784"/>
                </a:lnTo>
                <a:lnTo>
                  <a:pt x="46873" y="604497"/>
                </a:lnTo>
                <a:lnTo>
                  <a:pt x="57662" y="589658"/>
                </a:lnTo>
                <a:lnTo>
                  <a:pt x="71348" y="573538"/>
                </a:lnTo>
                <a:lnTo>
                  <a:pt x="86003" y="556849"/>
                </a:lnTo>
                <a:lnTo>
                  <a:pt x="98866" y="539906"/>
                </a:lnTo>
                <a:lnTo>
                  <a:pt x="116013" y="522851"/>
                </a:lnTo>
                <a:lnTo>
                  <a:pt x="135381" y="504794"/>
                </a:lnTo>
                <a:lnTo>
                  <a:pt x="163303" y="473207"/>
                </a:lnTo>
                <a:lnTo>
                  <a:pt x="184339" y="450980"/>
                </a:lnTo>
                <a:lnTo>
                  <a:pt x="217603" y="417046"/>
                </a:lnTo>
                <a:lnTo>
                  <a:pt x="228888" y="404713"/>
                </a:lnTo>
                <a:lnTo>
                  <a:pt x="240222" y="391729"/>
                </a:lnTo>
                <a:lnTo>
                  <a:pt x="251588" y="378310"/>
                </a:lnTo>
                <a:lnTo>
                  <a:pt x="262975" y="365555"/>
                </a:lnTo>
                <a:lnTo>
                  <a:pt x="285788" y="341221"/>
                </a:lnTo>
                <a:lnTo>
                  <a:pt x="320051" y="306103"/>
                </a:lnTo>
                <a:lnTo>
                  <a:pt x="332430" y="294556"/>
                </a:lnTo>
                <a:lnTo>
                  <a:pt x="345445" y="283048"/>
                </a:lnTo>
                <a:lnTo>
                  <a:pt x="358884" y="271567"/>
                </a:lnTo>
                <a:lnTo>
                  <a:pt x="371654" y="260102"/>
                </a:lnTo>
                <a:lnTo>
                  <a:pt x="396002" y="237204"/>
                </a:lnTo>
                <a:lnTo>
                  <a:pt x="431130" y="202892"/>
                </a:lnTo>
                <a:lnTo>
                  <a:pt x="443630" y="191459"/>
                </a:lnTo>
                <a:lnTo>
                  <a:pt x="456726" y="180027"/>
                </a:lnTo>
                <a:lnTo>
                  <a:pt x="470219" y="168596"/>
                </a:lnTo>
                <a:lnTo>
                  <a:pt x="495371" y="148274"/>
                </a:lnTo>
                <a:lnTo>
                  <a:pt x="542563" y="111945"/>
                </a:lnTo>
                <a:lnTo>
                  <a:pt x="577108" y="85874"/>
                </a:lnTo>
                <a:lnTo>
                  <a:pt x="597488" y="68647"/>
                </a:lnTo>
                <a:lnTo>
                  <a:pt x="615118" y="53370"/>
                </a:lnTo>
                <a:lnTo>
                  <a:pt x="636706" y="38462"/>
                </a:lnTo>
                <a:lnTo>
                  <a:pt x="658871" y="23356"/>
                </a:lnTo>
                <a:lnTo>
                  <a:pt x="678399" y="9235"/>
                </a:lnTo>
                <a:lnTo>
                  <a:pt x="688226" y="4105"/>
                </a:lnTo>
                <a:lnTo>
                  <a:pt x="695769" y="1825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31"/>
          <p:cNvSpPr/>
          <p:nvPr/>
        </p:nvSpPr>
        <p:spPr>
          <a:xfrm>
            <a:off x="7083742" y="2563177"/>
            <a:ext cx="874396" cy="711519"/>
          </a:xfrm>
          <a:custGeom>
            <a:avLst/>
            <a:gdLst/>
            <a:ahLst/>
            <a:cxnLst/>
            <a:rect l="0" t="0" r="0" b="0"/>
            <a:pathLst>
              <a:path w="874396" h="711519">
                <a:moveTo>
                  <a:pt x="0" y="711518"/>
                </a:moveTo>
                <a:lnTo>
                  <a:pt x="12771" y="711518"/>
                </a:lnTo>
                <a:lnTo>
                  <a:pt x="15182" y="710565"/>
                </a:lnTo>
                <a:lnTo>
                  <a:pt x="23125" y="704674"/>
                </a:lnTo>
                <a:lnTo>
                  <a:pt x="41733" y="686816"/>
                </a:lnTo>
                <a:lnTo>
                  <a:pt x="74447" y="654206"/>
                </a:lnTo>
                <a:lnTo>
                  <a:pt x="88333" y="637786"/>
                </a:lnTo>
                <a:lnTo>
                  <a:pt x="104981" y="617788"/>
                </a:lnTo>
                <a:lnTo>
                  <a:pt x="125081" y="596200"/>
                </a:lnTo>
                <a:lnTo>
                  <a:pt x="169029" y="551297"/>
                </a:lnTo>
                <a:lnTo>
                  <a:pt x="230351" y="489770"/>
                </a:lnTo>
                <a:lnTo>
                  <a:pt x="244054" y="477009"/>
                </a:lnTo>
                <a:lnTo>
                  <a:pt x="257953" y="464691"/>
                </a:lnTo>
                <a:lnTo>
                  <a:pt x="319030" y="412995"/>
                </a:lnTo>
                <a:lnTo>
                  <a:pt x="334606" y="399155"/>
                </a:lnTo>
                <a:lnTo>
                  <a:pt x="380236" y="356922"/>
                </a:lnTo>
                <a:lnTo>
                  <a:pt x="412833" y="328495"/>
                </a:lnTo>
                <a:lnTo>
                  <a:pt x="429528" y="315199"/>
                </a:lnTo>
                <a:lnTo>
                  <a:pt x="446372" y="302525"/>
                </a:lnTo>
                <a:lnTo>
                  <a:pt x="463316" y="290266"/>
                </a:lnTo>
                <a:lnTo>
                  <a:pt x="479375" y="277331"/>
                </a:lnTo>
                <a:lnTo>
                  <a:pt x="494844" y="263945"/>
                </a:lnTo>
                <a:lnTo>
                  <a:pt x="509918" y="250258"/>
                </a:lnTo>
                <a:lnTo>
                  <a:pt x="525683" y="237324"/>
                </a:lnTo>
                <a:lnTo>
                  <a:pt x="541908" y="224891"/>
                </a:lnTo>
                <a:lnTo>
                  <a:pt x="574223" y="200917"/>
                </a:lnTo>
                <a:lnTo>
                  <a:pt x="633774" y="154481"/>
                </a:lnTo>
                <a:lnTo>
                  <a:pt x="648258" y="142992"/>
                </a:lnTo>
                <a:lnTo>
                  <a:pt x="663630" y="132476"/>
                </a:lnTo>
                <a:lnTo>
                  <a:pt x="679592" y="122607"/>
                </a:lnTo>
                <a:lnTo>
                  <a:pt x="695949" y="113171"/>
                </a:lnTo>
                <a:lnTo>
                  <a:pt x="710664" y="104022"/>
                </a:lnTo>
                <a:lnTo>
                  <a:pt x="737173" y="86237"/>
                </a:lnTo>
                <a:lnTo>
                  <a:pt x="759115" y="68808"/>
                </a:lnTo>
                <a:lnTo>
                  <a:pt x="778392" y="52489"/>
                </a:lnTo>
                <a:lnTo>
                  <a:pt x="804357" y="33544"/>
                </a:lnTo>
                <a:lnTo>
                  <a:pt x="830681" y="18127"/>
                </a:lnTo>
                <a:lnTo>
                  <a:pt x="845886" y="8863"/>
                </a:lnTo>
                <a:lnTo>
                  <a:pt x="853151" y="3939"/>
                </a:lnTo>
                <a:lnTo>
                  <a:pt x="859556" y="1751"/>
                </a:lnTo>
                <a:lnTo>
                  <a:pt x="8743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32"/>
          <p:cNvSpPr/>
          <p:nvPr/>
        </p:nvSpPr>
        <p:spPr>
          <a:xfrm>
            <a:off x="7598092" y="2567178"/>
            <a:ext cx="831534" cy="630365"/>
          </a:xfrm>
          <a:custGeom>
            <a:avLst/>
            <a:gdLst/>
            <a:ahLst/>
            <a:cxnLst/>
            <a:rect l="0" t="0" r="0" b="0"/>
            <a:pathLst>
              <a:path w="831534" h="630365">
                <a:moveTo>
                  <a:pt x="0" y="630364"/>
                </a:moveTo>
                <a:lnTo>
                  <a:pt x="11931" y="630364"/>
                </a:lnTo>
                <a:lnTo>
                  <a:pt x="14622" y="629411"/>
                </a:lnTo>
                <a:lnTo>
                  <a:pt x="20152" y="625813"/>
                </a:lnTo>
                <a:lnTo>
                  <a:pt x="43635" y="606211"/>
                </a:lnTo>
                <a:lnTo>
                  <a:pt x="49092" y="602832"/>
                </a:lnTo>
                <a:lnTo>
                  <a:pt x="60236" y="591458"/>
                </a:lnTo>
                <a:lnTo>
                  <a:pt x="72492" y="577830"/>
                </a:lnTo>
                <a:lnTo>
                  <a:pt x="95457" y="558495"/>
                </a:lnTo>
                <a:lnTo>
                  <a:pt x="111958" y="543177"/>
                </a:lnTo>
                <a:lnTo>
                  <a:pt x="152679" y="503216"/>
                </a:lnTo>
                <a:lnTo>
                  <a:pt x="247487" y="408588"/>
                </a:lnTo>
                <a:lnTo>
                  <a:pt x="261194" y="395836"/>
                </a:lnTo>
                <a:lnTo>
                  <a:pt x="275094" y="383525"/>
                </a:lnTo>
                <a:lnTo>
                  <a:pt x="289123" y="371507"/>
                </a:lnTo>
                <a:lnTo>
                  <a:pt x="303238" y="358733"/>
                </a:lnTo>
                <a:lnTo>
                  <a:pt x="331623" y="331839"/>
                </a:lnTo>
                <a:lnTo>
                  <a:pt x="374378" y="289923"/>
                </a:lnTo>
                <a:lnTo>
                  <a:pt x="388651" y="276721"/>
                </a:lnTo>
                <a:lnTo>
                  <a:pt x="402928" y="264109"/>
                </a:lnTo>
                <a:lnTo>
                  <a:pt x="464612" y="211942"/>
                </a:lnTo>
                <a:lnTo>
                  <a:pt x="481191" y="199016"/>
                </a:lnTo>
                <a:lnTo>
                  <a:pt x="497960" y="186589"/>
                </a:lnTo>
                <a:lnTo>
                  <a:pt x="514853" y="174494"/>
                </a:lnTo>
                <a:lnTo>
                  <a:pt x="546324" y="150895"/>
                </a:lnTo>
                <a:lnTo>
                  <a:pt x="561384" y="139268"/>
                </a:lnTo>
                <a:lnTo>
                  <a:pt x="577138" y="127707"/>
                </a:lnTo>
                <a:lnTo>
                  <a:pt x="651347" y="74879"/>
                </a:lnTo>
                <a:lnTo>
                  <a:pt x="675885" y="59315"/>
                </a:lnTo>
                <a:lnTo>
                  <a:pt x="699491" y="46047"/>
                </a:lnTo>
                <a:lnTo>
                  <a:pt x="722683" y="33800"/>
                </a:lnTo>
                <a:lnTo>
                  <a:pt x="743150" y="24547"/>
                </a:lnTo>
                <a:lnTo>
                  <a:pt x="768198" y="13983"/>
                </a:lnTo>
                <a:lnTo>
                  <a:pt x="781477" y="8754"/>
                </a:lnTo>
                <a:lnTo>
                  <a:pt x="805523" y="2858"/>
                </a:lnTo>
                <a:lnTo>
                  <a:pt x="811335" y="572"/>
                </a:lnTo>
                <a:lnTo>
                  <a:pt x="816162" y="0"/>
                </a:lnTo>
                <a:lnTo>
                  <a:pt x="820333" y="571"/>
                </a:lnTo>
                <a:lnTo>
                  <a:pt x="829320" y="3781"/>
                </a:lnTo>
                <a:lnTo>
                  <a:pt x="830058" y="4997"/>
                </a:lnTo>
                <a:lnTo>
                  <a:pt x="831533" y="13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33"/>
          <p:cNvSpPr/>
          <p:nvPr/>
        </p:nvSpPr>
        <p:spPr>
          <a:xfrm>
            <a:off x="8086725" y="2623185"/>
            <a:ext cx="660083" cy="522923"/>
          </a:xfrm>
          <a:custGeom>
            <a:avLst/>
            <a:gdLst/>
            <a:ahLst/>
            <a:cxnLst/>
            <a:rect l="0" t="0" r="0" b="0"/>
            <a:pathLst>
              <a:path w="660083" h="522923">
                <a:moveTo>
                  <a:pt x="0" y="522922"/>
                </a:moveTo>
                <a:lnTo>
                  <a:pt x="21239" y="522922"/>
                </a:lnTo>
                <a:lnTo>
                  <a:pt x="23684" y="521970"/>
                </a:lnTo>
                <a:lnTo>
                  <a:pt x="31677" y="517031"/>
                </a:lnTo>
                <a:lnTo>
                  <a:pt x="37255" y="515541"/>
                </a:lnTo>
                <a:lnTo>
                  <a:pt x="45450" y="509799"/>
                </a:lnTo>
                <a:lnTo>
                  <a:pt x="60774" y="495856"/>
                </a:lnTo>
                <a:lnTo>
                  <a:pt x="71779" y="484223"/>
                </a:lnTo>
                <a:lnTo>
                  <a:pt x="83019" y="469528"/>
                </a:lnTo>
                <a:lnTo>
                  <a:pt x="96904" y="453471"/>
                </a:lnTo>
                <a:lnTo>
                  <a:pt x="112600" y="436810"/>
                </a:lnTo>
                <a:lnTo>
                  <a:pt x="169822" y="378884"/>
                </a:lnTo>
                <a:lnTo>
                  <a:pt x="191999" y="356670"/>
                </a:lnTo>
                <a:lnTo>
                  <a:pt x="204199" y="345413"/>
                </a:lnTo>
                <a:lnTo>
                  <a:pt x="217096" y="334097"/>
                </a:lnTo>
                <a:lnTo>
                  <a:pt x="230454" y="322744"/>
                </a:lnTo>
                <a:lnTo>
                  <a:pt x="244124" y="310413"/>
                </a:lnTo>
                <a:lnTo>
                  <a:pt x="272012" y="284011"/>
                </a:lnTo>
                <a:lnTo>
                  <a:pt x="286116" y="271255"/>
                </a:lnTo>
                <a:lnTo>
                  <a:pt x="314487" y="246923"/>
                </a:lnTo>
                <a:lnTo>
                  <a:pt x="371507" y="200257"/>
                </a:lnTo>
                <a:lnTo>
                  <a:pt x="456250" y="132418"/>
                </a:lnTo>
                <a:lnTo>
                  <a:pt x="481225" y="113144"/>
                </a:lnTo>
                <a:lnTo>
                  <a:pt x="494171" y="104004"/>
                </a:lnTo>
                <a:lnTo>
                  <a:pt x="507565" y="95054"/>
                </a:lnTo>
                <a:lnTo>
                  <a:pt x="554178" y="64707"/>
                </a:lnTo>
                <a:lnTo>
                  <a:pt x="573009" y="49714"/>
                </a:lnTo>
                <a:lnTo>
                  <a:pt x="590904" y="35430"/>
                </a:lnTo>
                <a:lnTo>
                  <a:pt x="608381" y="25906"/>
                </a:lnTo>
                <a:lnTo>
                  <a:pt x="629735" y="15190"/>
                </a:lnTo>
                <a:lnTo>
                  <a:pt x="649159" y="1772"/>
                </a:lnTo>
                <a:lnTo>
                  <a:pt x="653005" y="787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34"/>
          <p:cNvSpPr/>
          <p:nvPr/>
        </p:nvSpPr>
        <p:spPr>
          <a:xfrm>
            <a:off x="4657738" y="2828956"/>
            <a:ext cx="214278" cy="393799"/>
          </a:xfrm>
          <a:custGeom>
            <a:avLst/>
            <a:gdLst/>
            <a:ahLst/>
            <a:cxnLst/>
            <a:rect l="0" t="0" r="0" b="0"/>
            <a:pathLst>
              <a:path w="214278" h="393799">
                <a:moveTo>
                  <a:pt x="145719" y="8541"/>
                </a:moveTo>
                <a:lnTo>
                  <a:pt x="130957" y="8541"/>
                </a:lnTo>
                <a:lnTo>
                  <a:pt x="130163" y="7589"/>
                </a:lnTo>
                <a:lnTo>
                  <a:pt x="129633" y="6001"/>
                </a:lnTo>
                <a:lnTo>
                  <a:pt x="129280" y="3990"/>
                </a:lnTo>
                <a:lnTo>
                  <a:pt x="128092" y="2650"/>
                </a:lnTo>
                <a:lnTo>
                  <a:pt x="126348" y="1756"/>
                </a:lnTo>
                <a:lnTo>
                  <a:pt x="121255" y="321"/>
                </a:lnTo>
                <a:lnTo>
                  <a:pt x="115822" y="73"/>
                </a:lnTo>
                <a:lnTo>
                  <a:pt x="108180" y="0"/>
                </a:lnTo>
                <a:lnTo>
                  <a:pt x="104500" y="942"/>
                </a:lnTo>
                <a:lnTo>
                  <a:pt x="100142" y="2522"/>
                </a:lnTo>
                <a:lnTo>
                  <a:pt x="95333" y="4529"/>
                </a:lnTo>
                <a:lnTo>
                  <a:pt x="91173" y="6819"/>
                </a:lnTo>
                <a:lnTo>
                  <a:pt x="87447" y="9298"/>
                </a:lnTo>
                <a:lnTo>
                  <a:pt x="84012" y="11903"/>
                </a:lnTo>
                <a:lnTo>
                  <a:pt x="79816" y="13640"/>
                </a:lnTo>
                <a:lnTo>
                  <a:pt x="75114" y="14798"/>
                </a:lnTo>
                <a:lnTo>
                  <a:pt x="70074" y="15570"/>
                </a:lnTo>
                <a:lnTo>
                  <a:pt x="65762" y="17037"/>
                </a:lnTo>
                <a:lnTo>
                  <a:pt x="61934" y="18968"/>
                </a:lnTo>
                <a:lnTo>
                  <a:pt x="58429" y="21207"/>
                </a:lnTo>
                <a:lnTo>
                  <a:pt x="51997" y="28775"/>
                </a:lnTo>
                <a:lnTo>
                  <a:pt x="45962" y="37537"/>
                </a:lnTo>
                <a:lnTo>
                  <a:pt x="40105" y="44606"/>
                </a:lnTo>
                <a:lnTo>
                  <a:pt x="36258" y="48776"/>
                </a:lnTo>
                <a:lnTo>
                  <a:pt x="22692" y="62796"/>
                </a:lnTo>
                <a:lnTo>
                  <a:pt x="15475" y="70119"/>
                </a:lnTo>
                <a:lnTo>
                  <a:pt x="9093" y="79089"/>
                </a:lnTo>
                <a:lnTo>
                  <a:pt x="6057" y="84148"/>
                </a:lnTo>
                <a:lnTo>
                  <a:pt x="2685" y="94849"/>
                </a:lnTo>
                <a:lnTo>
                  <a:pt x="1186" y="105003"/>
                </a:lnTo>
                <a:lnTo>
                  <a:pt x="342" y="117026"/>
                </a:lnTo>
                <a:lnTo>
                  <a:pt x="92" y="131278"/>
                </a:lnTo>
                <a:lnTo>
                  <a:pt x="0" y="152715"/>
                </a:lnTo>
                <a:lnTo>
                  <a:pt x="948" y="157045"/>
                </a:lnTo>
                <a:lnTo>
                  <a:pt x="7369" y="169338"/>
                </a:lnTo>
                <a:lnTo>
                  <a:pt x="13110" y="173034"/>
                </a:lnTo>
                <a:lnTo>
                  <a:pt x="17308" y="175353"/>
                </a:lnTo>
                <a:lnTo>
                  <a:pt x="21059" y="177852"/>
                </a:lnTo>
                <a:lnTo>
                  <a:pt x="24513" y="180470"/>
                </a:lnTo>
                <a:lnTo>
                  <a:pt x="27767" y="183168"/>
                </a:lnTo>
                <a:lnTo>
                  <a:pt x="33923" y="186165"/>
                </a:lnTo>
                <a:lnTo>
                  <a:pt x="36899" y="186965"/>
                </a:lnTo>
                <a:lnTo>
                  <a:pt x="39835" y="186545"/>
                </a:lnTo>
                <a:lnTo>
                  <a:pt x="42744" y="185313"/>
                </a:lnTo>
                <a:lnTo>
                  <a:pt x="45637" y="183539"/>
                </a:lnTo>
                <a:lnTo>
                  <a:pt x="51391" y="181568"/>
                </a:lnTo>
                <a:lnTo>
                  <a:pt x="54258" y="181042"/>
                </a:lnTo>
                <a:lnTo>
                  <a:pt x="58075" y="178787"/>
                </a:lnTo>
                <a:lnTo>
                  <a:pt x="62525" y="175378"/>
                </a:lnTo>
                <a:lnTo>
                  <a:pt x="67397" y="171201"/>
                </a:lnTo>
                <a:lnTo>
                  <a:pt x="72549" y="167464"/>
                </a:lnTo>
                <a:lnTo>
                  <a:pt x="77889" y="164019"/>
                </a:lnTo>
                <a:lnTo>
                  <a:pt x="83354" y="160771"/>
                </a:lnTo>
                <a:lnTo>
                  <a:pt x="87950" y="156700"/>
                </a:lnTo>
                <a:lnTo>
                  <a:pt x="91966" y="152081"/>
                </a:lnTo>
                <a:lnTo>
                  <a:pt x="95597" y="147097"/>
                </a:lnTo>
                <a:lnTo>
                  <a:pt x="99922" y="141869"/>
                </a:lnTo>
                <a:lnTo>
                  <a:pt x="104710" y="136479"/>
                </a:lnTo>
                <a:lnTo>
                  <a:pt x="109807" y="130981"/>
                </a:lnTo>
                <a:lnTo>
                  <a:pt x="114157" y="124457"/>
                </a:lnTo>
                <a:lnTo>
                  <a:pt x="118011" y="117251"/>
                </a:lnTo>
                <a:lnTo>
                  <a:pt x="121532" y="109590"/>
                </a:lnTo>
                <a:lnTo>
                  <a:pt x="127984" y="98537"/>
                </a:lnTo>
                <a:lnTo>
                  <a:pt x="134027" y="89497"/>
                </a:lnTo>
                <a:lnTo>
                  <a:pt x="139888" y="79129"/>
                </a:lnTo>
                <a:lnTo>
                  <a:pt x="145667" y="68171"/>
                </a:lnTo>
                <a:lnTo>
                  <a:pt x="151411" y="57903"/>
                </a:lnTo>
                <a:lnTo>
                  <a:pt x="157139" y="50165"/>
                </a:lnTo>
                <a:lnTo>
                  <a:pt x="160319" y="43551"/>
                </a:lnTo>
                <a:lnTo>
                  <a:pt x="161168" y="40453"/>
                </a:lnTo>
                <a:lnTo>
                  <a:pt x="160781" y="37436"/>
                </a:lnTo>
                <a:lnTo>
                  <a:pt x="159570" y="34472"/>
                </a:lnTo>
                <a:lnTo>
                  <a:pt x="157811" y="31543"/>
                </a:lnTo>
                <a:lnTo>
                  <a:pt x="155855" y="25749"/>
                </a:lnTo>
                <a:lnTo>
                  <a:pt x="155334" y="22871"/>
                </a:lnTo>
                <a:lnTo>
                  <a:pt x="154034" y="20952"/>
                </a:lnTo>
                <a:lnTo>
                  <a:pt x="152215" y="19672"/>
                </a:lnTo>
                <a:lnTo>
                  <a:pt x="150050" y="18819"/>
                </a:lnTo>
                <a:lnTo>
                  <a:pt x="148606" y="17298"/>
                </a:lnTo>
                <a:lnTo>
                  <a:pt x="147644" y="15332"/>
                </a:lnTo>
                <a:lnTo>
                  <a:pt x="147002" y="13068"/>
                </a:lnTo>
                <a:lnTo>
                  <a:pt x="146574" y="12512"/>
                </a:lnTo>
                <a:lnTo>
                  <a:pt x="146289" y="13093"/>
                </a:lnTo>
                <a:lnTo>
                  <a:pt x="145742" y="23801"/>
                </a:lnTo>
                <a:lnTo>
                  <a:pt x="145720" y="45727"/>
                </a:lnTo>
                <a:lnTo>
                  <a:pt x="147624" y="49524"/>
                </a:lnTo>
                <a:lnTo>
                  <a:pt x="150799" y="53961"/>
                </a:lnTo>
                <a:lnTo>
                  <a:pt x="154821" y="58823"/>
                </a:lnTo>
                <a:lnTo>
                  <a:pt x="157502" y="63970"/>
                </a:lnTo>
                <a:lnTo>
                  <a:pt x="160481" y="74769"/>
                </a:lnTo>
                <a:lnTo>
                  <a:pt x="164345" y="83378"/>
                </a:lnTo>
                <a:lnTo>
                  <a:pt x="169237" y="91332"/>
                </a:lnTo>
                <a:lnTo>
                  <a:pt x="174586" y="101217"/>
                </a:lnTo>
                <a:lnTo>
                  <a:pt x="177346" y="107472"/>
                </a:lnTo>
                <a:lnTo>
                  <a:pt x="180139" y="114500"/>
                </a:lnTo>
                <a:lnTo>
                  <a:pt x="182953" y="122043"/>
                </a:lnTo>
                <a:lnTo>
                  <a:pt x="185782" y="128977"/>
                </a:lnTo>
                <a:lnTo>
                  <a:pt x="188620" y="135504"/>
                </a:lnTo>
                <a:lnTo>
                  <a:pt x="191465" y="141761"/>
                </a:lnTo>
                <a:lnTo>
                  <a:pt x="195266" y="147837"/>
                </a:lnTo>
                <a:lnTo>
                  <a:pt x="199706" y="153792"/>
                </a:lnTo>
                <a:lnTo>
                  <a:pt x="204570" y="159668"/>
                </a:lnTo>
                <a:lnTo>
                  <a:pt x="207813" y="166442"/>
                </a:lnTo>
                <a:lnTo>
                  <a:pt x="209975" y="173816"/>
                </a:lnTo>
                <a:lnTo>
                  <a:pt x="211417" y="181589"/>
                </a:lnTo>
                <a:lnTo>
                  <a:pt x="212377" y="189629"/>
                </a:lnTo>
                <a:lnTo>
                  <a:pt x="213018" y="197846"/>
                </a:lnTo>
                <a:lnTo>
                  <a:pt x="213730" y="213644"/>
                </a:lnTo>
                <a:lnTo>
                  <a:pt x="214046" y="227015"/>
                </a:lnTo>
                <a:lnTo>
                  <a:pt x="214277" y="274654"/>
                </a:lnTo>
                <a:lnTo>
                  <a:pt x="212379" y="282152"/>
                </a:lnTo>
                <a:lnTo>
                  <a:pt x="209209" y="289056"/>
                </a:lnTo>
                <a:lnTo>
                  <a:pt x="205191" y="295564"/>
                </a:lnTo>
                <a:lnTo>
                  <a:pt x="201559" y="301807"/>
                </a:lnTo>
                <a:lnTo>
                  <a:pt x="194985" y="313824"/>
                </a:lnTo>
                <a:lnTo>
                  <a:pt x="185928" y="331300"/>
                </a:lnTo>
                <a:lnTo>
                  <a:pt x="182050" y="337061"/>
                </a:lnTo>
                <a:lnTo>
                  <a:pt x="177560" y="342807"/>
                </a:lnTo>
                <a:lnTo>
                  <a:pt x="172661" y="348542"/>
                </a:lnTo>
                <a:lnTo>
                  <a:pt x="167490" y="353319"/>
                </a:lnTo>
                <a:lnTo>
                  <a:pt x="162138" y="357455"/>
                </a:lnTo>
                <a:lnTo>
                  <a:pt x="156665" y="361166"/>
                </a:lnTo>
                <a:lnTo>
                  <a:pt x="151111" y="364592"/>
                </a:lnTo>
                <a:lnTo>
                  <a:pt x="145504" y="367828"/>
                </a:lnTo>
                <a:lnTo>
                  <a:pt x="139861" y="370938"/>
                </a:lnTo>
                <a:lnTo>
                  <a:pt x="135146" y="373964"/>
                </a:lnTo>
                <a:lnTo>
                  <a:pt x="131050" y="376934"/>
                </a:lnTo>
                <a:lnTo>
                  <a:pt x="127367" y="379866"/>
                </a:lnTo>
                <a:lnTo>
                  <a:pt x="123007" y="382774"/>
                </a:lnTo>
                <a:lnTo>
                  <a:pt x="118195" y="385665"/>
                </a:lnTo>
                <a:lnTo>
                  <a:pt x="113082" y="388544"/>
                </a:lnTo>
                <a:lnTo>
                  <a:pt x="107769" y="390464"/>
                </a:lnTo>
                <a:lnTo>
                  <a:pt x="102321" y="391744"/>
                </a:lnTo>
                <a:lnTo>
                  <a:pt x="96785" y="392597"/>
                </a:lnTo>
                <a:lnTo>
                  <a:pt x="92141" y="393166"/>
                </a:lnTo>
                <a:lnTo>
                  <a:pt x="88093" y="393545"/>
                </a:lnTo>
                <a:lnTo>
                  <a:pt x="84441" y="393798"/>
                </a:lnTo>
                <a:lnTo>
                  <a:pt x="81055" y="393014"/>
                </a:lnTo>
                <a:lnTo>
                  <a:pt x="74752" y="389603"/>
                </a:lnTo>
                <a:lnTo>
                  <a:pt x="68776" y="387452"/>
                </a:lnTo>
                <a:lnTo>
                  <a:pt x="65848" y="386878"/>
                </a:lnTo>
                <a:lnTo>
                  <a:pt x="60056" y="383701"/>
                </a:lnTo>
                <a:lnTo>
                  <a:pt x="54306" y="379114"/>
                </a:lnTo>
                <a:lnTo>
                  <a:pt x="48576" y="373900"/>
                </a:lnTo>
                <a:lnTo>
                  <a:pt x="46667" y="370224"/>
                </a:lnTo>
                <a:lnTo>
                  <a:pt x="44546" y="361059"/>
                </a:lnTo>
                <a:lnTo>
                  <a:pt x="42849" y="35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35"/>
          <p:cNvSpPr/>
          <p:nvPr/>
        </p:nvSpPr>
        <p:spPr>
          <a:xfrm>
            <a:off x="4872037" y="2794635"/>
            <a:ext cx="248604" cy="222742"/>
          </a:xfrm>
          <a:custGeom>
            <a:avLst/>
            <a:gdLst/>
            <a:ahLst/>
            <a:cxnLst/>
            <a:rect l="0" t="0" r="0" b="0"/>
            <a:pathLst>
              <a:path w="248604" h="222742">
                <a:moveTo>
                  <a:pt x="0" y="68579"/>
                </a:moveTo>
                <a:lnTo>
                  <a:pt x="7381" y="68579"/>
                </a:lnTo>
                <a:lnTo>
                  <a:pt x="7778" y="69532"/>
                </a:lnTo>
                <a:lnTo>
                  <a:pt x="8219" y="73131"/>
                </a:lnTo>
                <a:lnTo>
                  <a:pt x="9290" y="74471"/>
                </a:lnTo>
                <a:lnTo>
                  <a:pt x="10956" y="75365"/>
                </a:lnTo>
                <a:lnTo>
                  <a:pt x="13019" y="75960"/>
                </a:lnTo>
                <a:lnTo>
                  <a:pt x="15347" y="78263"/>
                </a:lnTo>
                <a:lnTo>
                  <a:pt x="17851" y="81702"/>
                </a:lnTo>
                <a:lnTo>
                  <a:pt x="20473" y="85901"/>
                </a:lnTo>
                <a:lnTo>
                  <a:pt x="24126" y="89652"/>
                </a:lnTo>
                <a:lnTo>
                  <a:pt x="28466" y="93105"/>
                </a:lnTo>
                <a:lnTo>
                  <a:pt x="33265" y="96360"/>
                </a:lnTo>
                <a:lnTo>
                  <a:pt x="36464" y="100435"/>
                </a:lnTo>
                <a:lnTo>
                  <a:pt x="38597" y="105056"/>
                </a:lnTo>
                <a:lnTo>
                  <a:pt x="40019" y="110042"/>
                </a:lnTo>
                <a:lnTo>
                  <a:pt x="41919" y="115272"/>
                </a:lnTo>
                <a:lnTo>
                  <a:pt x="44139" y="120663"/>
                </a:lnTo>
                <a:lnTo>
                  <a:pt x="46570" y="126161"/>
                </a:lnTo>
                <a:lnTo>
                  <a:pt x="50097" y="131732"/>
                </a:lnTo>
                <a:lnTo>
                  <a:pt x="54353" y="137352"/>
                </a:lnTo>
                <a:lnTo>
                  <a:pt x="59096" y="143003"/>
                </a:lnTo>
                <a:lnTo>
                  <a:pt x="63210" y="148675"/>
                </a:lnTo>
                <a:lnTo>
                  <a:pt x="66904" y="154362"/>
                </a:lnTo>
                <a:lnTo>
                  <a:pt x="70321" y="160058"/>
                </a:lnTo>
                <a:lnTo>
                  <a:pt x="73551" y="165760"/>
                </a:lnTo>
                <a:lnTo>
                  <a:pt x="79679" y="177176"/>
                </a:lnTo>
                <a:lnTo>
                  <a:pt x="92575" y="202354"/>
                </a:lnTo>
                <a:lnTo>
                  <a:pt x="98338" y="209287"/>
                </a:lnTo>
                <a:lnTo>
                  <a:pt x="103396" y="214619"/>
                </a:lnTo>
                <a:lnTo>
                  <a:pt x="111303" y="222741"/>
                </a:lnTo>
                <a:lnTo>
                  <a:pt x="99498" y="210940"/>
                </a:lnTo>
                <a:lnTo>
                  <a:pt x="97765" y="207302"/>
                </a:lnTo>
                <a:lnTo>
                  <a:pt x="96609" y="202971"/>
                </a:lnTo>
                <a:lnTo>
                  <a:pt x="95838" y="198179"/>
                </a:lnTo>
                <a:lnTo>
                  <a:pt x="94372" y="193079"/>
                </a:lnTo>
                <a:lnTo>
                  <a:pt x="92443" y="187774"/>
                </a:lnTo>
                <a:lnTo>
                  <a:pt x="90203" y="182333"/>
                </a:lnTo>
                <a:lnTo>
                  <a:pt x="88710" y="176800"/>
                </a:lnTo>
                <a:lnTo>
                  <a:pt x="87715" y="171207"/>
                </a:lnTo>
                <a:lnTo>
                  <a:pt x="87052" y="165572"/>
                </a:lnTo>
                <a:lnTo>
                  <a:pt x="86610" y="159912"/>
                </a:lnTo>
                <a:lnTo>
                  <a:pt x="86314" y="154233"/>
                </a:lnTo>
                <a:lnTo>
                  <a:pt x="86118" y="148541"/>
                </a:lnTo>
                <a:lnTo>
                  <a:pt x="85842" y="126880"/>
                </a:lnTo>
                <a:lnTo>
                  <a:pt x="85759" y="106914"/>
                </a:lnTo>
                <a:lnTo>
                  <a:pt x="87653" y="99851"/>
                </a:lnTo>
                <a:lnTo>
                  <a:pt x="90821" y="92285"/>
                </a:lnTo>
                <a:lnTo>
                  <a:pt x="94837" y="84383"/>
                </a:lnTo>
                <a:lnTo>
                  <a:pt x="99420" y="77210"/>
                </a:lnTo>
                <a:lnTo>
                  <a:pt x="104380" y="70523"/>
                </a:lnTo>
                <a:lnTo>
                  <a:pt x="109591" y="64160"/>
                </a:lnTo>
                <a:lnTo>
                  <a:pt x="114018" y="58014"/>
                </a:lnTo>
                <a:lnTo>
                  <a:pt x="117923" y="52011"/>
                </a:lnTo>
                <a:lnTo>
                  <a:pt x="121477" y="46104"/>
                </a:lnTo>
                <a:lnTo>
                  <a:pt x="126705" y="40261"/>
                </a:lnTo>
                <a:lnTo>
                  <a:pt x="133047" y="34460"/>
                </a:lnTo>
                <a:lnTo>
                  <a:pt x="140133" y="28688"/>
                </a:lnTo>
                <a:lnTo>
                  <a:pt x="146762" y="23888"/>
                </a:lnTo>
                <a:lnTo>
                  <a:pt x="153086" y="19735"/>
                </a:lnTo>
                <a:lnTo>
                  <a:pt x="159208" y="16014"/>
                </a:lnTo>
                <a:lnTo>
                  <a:pt x="165193" y="12581"/>
                </a:lnTo>
                <a:lnTo>
                  <a:pt x="176924" y="6226"/>
                </a:lnTo>
                <a:lnTo>
                  <a:pt x="182720" y="4151"/>
                </a:lnTo>
                <a:lnTo>
                  <a:pt x="188488" y="2767"/>
                </a:lnTo>
                <a:lnTo>
                  <a:pt x="194239" y="1845"/>
                </a:lnTo>
                <a:lnTo>
                  <a:pt x="200930" y="1230"/>
                </a:lnTo>
                <a:lnTo>
                  <a:pt x="208248" y="820"/>
                </a:lnTo>
                <a:lnTo>
                  <a:pt x="227121" y="24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36"/>
          <p:cNvSpPr/>
          <p:nvPr/>
        </p:nvSpPr>
        <p:spPr>
          <a:xfrm>
            <a:off x="5154929" y="2781479"/>
            <a:ext cx="214314" cy="193060"/>
          </a:xfrm>
          <a:custGeom>
            <a:avLst/>
            <a:gdLst/>
            <a:ahLst/>
            <a:cxnLst/>
            <a:rect l="0" t="0" r="0" b="0"/>
            <a:pathLst>
              <a:path w="214314" h="193060">
                <a:moveTo>
                  <a:pt x="0" y="73163"/>
                </a:moveTo>
                <a:lnTo>
                  <a:pt x="0" y="86182"/>
                </a:lnTo>
                <a:lnTo>
                  <a:pt x="953" y="87557"/>
                </a:lnTo>
                <a:lnTo>
                  <a:pt x="2541" y="88474"/>
                </a:lnTo>
                <a:lnTo>
                  <a:pt x="4551" y="89086"/>
                </a:lnTo>
                <a:lnTo>
                  <a:pt x="5892" y="90446"/>
                </a:lnTo>
                <a:lnTo>
                  <a:pt x="6786" y="92305"/>
                </a:lnTo>
                <a:lnTo>
                  <a:pt x="7382" y="94497"/>
                </a:lnTo>
                <a:lnTo>
                  <a:pt x="10584" y="99472"/>
                </a:lnTo>
                <a:lnTo>
                  <a:pt x="12771" y="102132"/>
                </a:lnTo>
                <a:lnTo>
                  <a:pt x="16134" y="103906"/>
                </a:lnTo>
                <a:lnTo>
                  <a:pt x="20281" y="105088"/>
                </a:lnTo>
                <a:lnTo>
                  <a:pt x="24951" y="105877"/>
                </a:lnTo>
                <a:lnTo>
                  <a:pt x="29016" y="106402"/>
                </a:lnTo>
                <a:lnTo>
                  <a:pt x="32679" y="106753"/>
                </a:lnTo>
                <a:lnTo>
                  <a:pt x="36074" y="106986"/>
                </a:lnTo>
                <a:lnTo>
                  <a:pt x="40242" y="107142"/>
                </a:lnTo>
                <a:lnTo>
                  <a:pt x="49953" y="107315"/>
                </a:lnTo>
                <a:lnTo>
                  <a:pt x="55210" y="106408"/>
                </a:lnTo>
                <a:lnTo>
                  <a:pt x="60619" y="104851"/>
                </a:lnTo>
                <a:lnTo>
                  <a:pt x="66130" y="102861"/>
                </a:lnTo>
                <a:lnTo>
                  <a:pt x="71710" y="101534"/>
                </a:lnTo>
                <a:lnTo>
                  <a:pt x="77334" y="100650"/>
                </a:lnTo>
                <a:lnTo>
                  <a:pt x="82988" y="100060"/>
                </a:lnTo>
                <a:lnTo>
                  <a:pt x="87711" y="98714"/>
                </a:lnTo>
                <a:lnTo>
                  <a:pt x="91811" y="96865"/>
                </a:lnTo>
                <a:lnTo>
                  <a:pt x="95498" y="94679"/>
                </a:lnTo>
                <a:lnTo>
                  <a:pt x="99860" y="92270"/>
                </a:lnTo>
                <a:lnTo>
                  <a:pt x="109788" y="87053"/>
                </a:lnTo>
                <a:lnTo>
                  <a:pt x="116055" y="84328"/>
                </a:lnTo>
                <a:lnTo>
                  <a:pt x="123090" y="81559"/>
                </a:lnTo>
                <a:lnTo>
                  <a:pt x="130637" y="78760"/>
                </a:lnTo>
                <a:lnTo>
                  <a:pt x="136622" y="74989"/>
                </a:lnTo>
                <a:lnTo>
                  <a:pt x="141564" y="70571"/>
                </a:lnTo>
                <a:lnTo>
                  <a:pt x="145811" y="65720"/>
                </a:lnTo>
                <a:lnTo>
                  <a:pt x="153070" y="57790"/>
                </a:lnTo>
                <a:lnTo>
                  <a:pt x="162512" y="47971"/>
                </a:lnTo>
                <a:lnTo>
                  <a:pt x="165491" y="44938"/>
                </a:lnTo>
                <a:lnTo>
                  <a:pt x="167478" y="41011"/>
                </a:lnTo>
                <a:lnTo>
                  <a:pt x="168802" y="36489"/>
                </a:lnTo>
                <a:lnTo>
                  <a:pt x="169685" y="31568"/>
                </a:lnTo>
                <a:lnTo>
                  <a:pt x="169321" y="27336"/>
                </a:lnTo>
                <a:lnTo>
                  <a:pt x="168126" y="23562"/>
                </a:lnTo>
                <a:lnTo>
                  <a:pt x="166377" y="20093"/>
                </a:lnTo>
                <a:lnTo>
                  <a:pt x="164258" y="16828"/>
                </a:lnTo>
                <a:lnTo>
                  <a:pt x="161893" y="13699"/>
                </a:lnTo>
                <a:lnTo>
                  <a:pt x="159364" y="10660"/>
                </a:lnTo>
                <a:lnTo>
                  <a:pt x="156725" y="8634"/>
                </a:lnTo>
                <a:lnTo>
                  <a:pt x="151254" y="6384"/>
                </a:lnTo>
                <a:lnTo>
                  <a:pt x="145647" y="2843"/>
                </a:lnTo>
                <a:lnTo>
                  <a:pt x="142818" y="566"/>
                </a:lnTo>
                <a:lnTo>
                  <a:pt x="139027" y="0"/>
                </a:lnTo>
                <a:lnTo>
                  <a:pt x="134595" y="575"/>
                </a:lnTo>
                <a:lnTo>
                  <a:pt x="129736" y="1911"/>
                </a:lnTo>
                <a:lnTo>
                  <a:pt x="124590" y="2802"/>
                </a:lnTo>
                <a:lnTo>
                  <a:pt x="119255" y="3396"/>
                </a:lnTo>
                <a:lnTo>
                  <a:pt x="113794" y="3791"/>
                </a:lnTo>
                <a:lnTo>
                  <a:pt x="108248" y="5008"/>
                </a:lnTo>
                <a:lnTo>
                  <a:pt x="102645" y="6771"/>
                </a:lnTo>
                <a:lnTo>
                  <a:pt x="97006" y="8899"/>
                </a:lnTo>
                <a:lnTo>
                  <a:pt x="91341" y="11271"/>
                </a:lnTo>
                <a:lnTo>
                  <a:pt x="85659" y="13804"/>
                </a:lnTo>
                <a:lnTo>
                  <a:pt x="79966" y="16445"/>
                </a:lnTo>
                <a:lnTo>
                  <a:pt x="75219" y="20111"/>
                </a:lnTo>
                <a:lnTo>
                  <a:pt x="71101" y="24460"/>
                </a:lnTo>
                <a:lnTo>
                  <a:pt x="67403" y="29265"/>
                </a:lnTo>
                <a:lnTo>
                  <a:pt x="63033" y="34372"/>
                </a:lnTo>
                <a:lnTo>
                  <a:pt x="58215" y="39683"/>
                </a:lnTo>
                <a:lnTo>
                  <a:pt x="53097" y="45128"/>
                </a:lnTo>
                <a:lnTo>
                  <a:pt x="48733" y="50663"/>
                </a:lnTo>
                <a:lnTo>
                  <a:pt x="44872" y="56258"/>
                </a:lnTo>
                <a:lnTo>
                  <a:pt x="41344" y="61893"/>
                </a:lnTo>
                <a:lnTo>
                  <a:pt x="38041" y="66602"/>
                </a:lnTo>
                <a:lnTo>
                  <a:pt x="34886" y="70694"/>
                </a:lnTo>
                <a:lnTo>
                  <a:pt x="31830" y="74375"/>
                </a:lnTo>
                <a:lnTo>
                  <a:pt x="29793" y="78733"/>
                </a:lnTo>
                <a:lnTo>
                  <a:pt x="28435" y="83544"/>
                </a:lnTo>
                <a:lnTo>
                  <a:pt x="27529" y="88656"/>
                </a:lnTo>
                <a:lnTo>
                  <a:pt x="26926" y="93969"/>
                </a:lnTo>
                <a:lnTo>
                  <a:pt x="26523" y="99416"/>
                </a:lnTo>
                <a:lnTo>
                  <a:pt x="26255" y="104953"/>
                </a:lnTo>
                <a:lnTo>
                  <a:pt x="25957" y="116184"/>
                </a:lnTo>
                <a:lnTo>
                  <a:pt x="25877" y="121846"/>
                </a:lnTo>
                <a:lnTo>
                  <a:pt x="26776" y="126574"/>
                </a:lnTo>
                <a:lnTo>
                  <a:pt x="28329" y="130678"/>
                </a:lnTo>
                <a:lnTo>
                  <a:pt x="30316" y="134366"/>
                </a:lnTo>
                <a:lnTo>
                  <a:pt x="33546" y="137778"/>
                </a:lnTo>
                <a:lnTo>
                  <a:pt x="37604" y="141005"/>
                </a:lnTo>
                <a:lnTo>
                  <a:pt x="42215" y="144108"/>
                </a:lnTo>
                <a:lnTo>
                  <a:pt x="46241" y="148082"/>
                </a:lnTo>
                <a:lnTo>
                  <a:pt x="49877" y="152637"/>
                </a:lnTo>
                <a:lnTo>
                  <a:pt x="53254" y="157578"/>
                </a:lnTo>
                <a:lnTo>
                  <a:pt x="56458" y="161825"/>
                </a:lnTo>
                <a:lnTo>
                  <a:pt x="59546" y="165608"/>
                </a:lnTo>
                <a:lnTo>
                  <a:pt x="62558" y="169083"/>
                </a:lnTo>
                <a:lnTo>
                  <a:pt x="66470" y="172352"/>
                </a:lnTo>
                <a:lnTo>
                  <a:pt x="70984" y="175484"/>
                </a:lnTo>
                <a:lnTo>
                  <a:pt x="75898" y="178525"/>
                </a:lnTo>
                <a:lnTo>
                  <a:pt x="81079" y="180552"/>
                </a:lnTo>
                <a:lnTo>
                  <a:pt x="86438" y="181903"/>
                </a:lnTo>
                <a:lnTo>
                  <a:pt x="91915" y="182804"/>
                </a:lnTo>
                <a:lnTo>
                  <a:pt x="97472" y="184357"/>
                </a:lnTo>
                <a:lnTo>
                  <a:pt x="103081" y="186345"/>
                </a:lnTo>
                <a:lnTo>
                  <a:pt x="108726" y="188623"/>
                </a:lnTo>
                <a:lnTo>
                  <a:pt x="114395" y="190141"/>
                </a:lnTo>
                <a:lnTo>
                  <a:pt x="120078" y="191153"/>
                </a:lnTo>
                <a:lnTo>
                  <a:pt x="125773" y="191828"/>
                </a:lnTo>
                <a:lnTo>
                  <a:pt x="131473" y="192278"/>
                </a:lnTo>
                <a:lnTo>
                  <a:pt x="137179" y="192578"/>
                </a:lnTo>
                <a:lnTo>
                  <a:pt x="148599" y="192911"/>
                </a:lnTo>
                <a:lnTo>
                  <a:pt x="160024" y="193059"/>
                </a:lnTo>
                <a:lnTo>
                  <a:pt x="165738" y="192147"/>
                </a:lnTo>
                <a:lnTo>
                  <a:pt x="171452" y="190585"/>
                </a:lnTo>
                <a:lnTo>
                  <a:pt x="177167" y="188592"/>
                </a:lnTo>
                <a:lnTo>
                  <a:pt x="182882" y="186311"/>
                </a:lnTo>
                <a:lnTo>
                  <a:pt x="188596" y="183837"/>
                </a:lnTo>
                <a:lnTo>
                  <a:pt x="194311" y="181236"/>
                </a:lnTo>
                <a:lnTo>
                  <a:pt x="199073" y="179502"/>
                </a:lnTo>
                <a:lnTo>
                  <a:pt x="203201" y="178345"/>
                </a:lnTo>
                <a:lnTo>
                  <a:pt x="214313" y="1760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37"/>
          <p:cNvSpPr/>
          <p:nvPr/>
        </p:nvSpPr>
        <p:spPr>
          <a:xfrm>
            <a:off x="5437980" y="2640385"/>
            <a:ext cx="368461" cy="334080"/>
          </a:xfrm>
          <a:custGeom>
            <a:avLst/>
            <a:gdLst/>
            <a:ahLst/>
            <a:cxnLst/>
            <a:rect l="0" t="0" r="0" b="0"/>
            <a:pathLst>
              <a:path w="368461" h="334080">
                <a:moveTo>
                  <a:pt x="68422" y="179967"/>
                </a:moveTo>
                <a:lnTo>
                  <a:pt x="68422" y="175416"/>
                </a:lnTo>
                <a:lnTo>
                  <a:pt x="69375" y="173123"/>
                </a:lnTo>
                <a:lnTo>
                  <a:pt x="75803" y="164367"/>
                </a:lnTo>
                <a:lnTo>
                  <a:pt x="76641" y="154178"/>
                </a:lnTo>
                <a:lnTo>
                  <a:pt x="76890" y="148196"/>
                </a:lnTo>
                <a:lnTo>
                  <a:pt x="75972" y="146404"/>
                </a:lnTo>
                <a:lnTo>
                  <a:pt x="69605" y="138517"/>
                </a:lnTo>
                <a:lnTo>
                  <a:pt x="68258" y="138999"/>
                </a:lnTo>
                <a:lnTo>
                  <a:pt x="61812" y="144227"/>
                </a:lnTo>
                <a:lnTo>
                  <a:pt x="56594" y="149161"/>
                </a:lnTo>
                <a:lnTo>
                  <a:pt x="51100" y="157068"/>
                </a:lnTo>
                <a:lnTo>
                  <a:pt x="45483" y="166932"/>
                </a:lnTo>
                <a:lnTo>
                  <a:pt x="39812" y="177666"/>
                </a:lnTo>
                <a:lnTo>
                  <a:pt x="36014" y="183196"/>
                </a:lnTo>
                <a:lnTo>
                  <a:pt x="31577" y="188787"/>
                </a:lnTo>
                <a:lnTo>
                  <a:pt x="26714" y="194420"/>
                </a:lnTo>
                <a:lnTo>
                  <a:pt x="22519" y="201032"/>
                </a:lnTo>
                <a:lnTo>
                  <a:pt x="18770" y="208298"/>
                </a:lnTo>
                <a:lnTo>
                  <a:pt x="15318" y="215999"/>
                </a:lnTo>
                <a:lnTo>
                  <a:pt x="12064" y="223991"/>
                </a:lnTo>
                <a:lnTo>
                  <a:pt x="8943" y="232176"/>
                </a:lnTo>
                <a:lnTo>
                  <a:pt x="5909" y="240491"/>
                </a:lnTo>
                <a:lnTo>
                  <a:pt x="3887" y="247939"/>
                </a:lnTo>
                <a:lnTo>
                  <a:pt x="2539" y="254809"/>
                </a:lnTo>
                <a:lnTo>
                  <a:pt x="1640" y="261294"/>
                </a:lnTo>
                <a:lnTo>
                  <a:pt x="1041" y="267522"/>
                </a:lnTo>
                <a:lnTo>
                  <a:pt x="641" y="273580"/>
                </a:lnTo>
                <a:lnTo>
                  <a:pt x="375" y="279523"/>
                </a:lnTo>
                <a:lnTo>
                  <a:pt x="79" y="291207"/>
                </a:lnTo>
                <a:lnTo>
                  <a:pt x="0" y="296989"/>
                </a:lnTo>
                <a:lnTo>
                  <a:pt x="900" y="302749"/>
                </a:lnTo>
                <a:lnTo>
                  <a:pt x="2453" y="308495"/>
                </a:lnTo>
                <a:lnTo>
                  <a:pt x="4440" y="314230"/>
                </a:lnTo>
                <a:lnTo>
                  <a:pt x="6648" y="323142"/>
                </a:lnTo>
                <a:lnTo>
                  <a:pt x="7237" y="326852"/>
                </a:lnTo>
                <a:lnTo>
                  <a:pt x="8582" y="329325"/>
                </a:lnTo>
                <a:lnTo>
                  <a:pt x="10431" y="330974"/>
                </a:lnTo>
                <a:lnTo>
                  <a:pt x="12617" y="332073"/>
                </a:lnTo>
                <a:lnTo>
                  <a:pt x="17585" y="333295"/>
                </a:lnTo>
                <a:lnTo>
                  <a:pt x="28535" y="334079"/>
                </a:lnTo>
                <a:lnTo>
                  <a:pt x="31353" y="333191"/>
                </a:lnTo>
                <a:lnTo>
                  <a:pt x="37024" y="329664"/>
                </a:lnTo>
                <a:lnTo>
                  <a:pt x="45260" y="327461"/>
                </a:lnTo>
                <a:lnTo>
                  <a:pt x="50123" y="326874"/>
                </a:lnTo>
                <a:lnTo>
                  <a:pt x="55270" y="324578"/>
                </a:lnTo>
                <a:lnTo>
                  <a:pt x="66069" y="316946"/>
                </a:lnTo>
                <a:lnTo>
                  <a:pt x="69711" y="312244"/>
                </a:lnTo>
                <a:lnTo>
                  <a:pt x="72139" y="307204"/>
                </a:lnTo>
                <a:lnTo>
                  <a:pt x="73757" y="301939"/>
                </a:lnTo>
                <a:lnTo>
                  <a:pt x="76742" y="297477"/>
                </a:lnTo>
                <a:lnTo>
                  <a:pt x="85137" y="289978"/>
                </a:lnTo>
                <a:lnTo>
                  <a:pt x="88138" y="285693"/>
                </a:lnTo>
                <a:lnTo>
                  <a:pt x="91472" y="275851"/>
                </a:lnTo>
                <a:lnTo>
                  <a:pt x="93314" y="270560"/>
                </a:lnTo>
                <a:lnTo>
                  <a:pt x="95494" y="265127"/>
                </a:lnTo>
                <a:lnTo>
                  <a:pt x="97900" y="259601"/>
                </a:lnTo>
                <a:lnTo>
                  <a:pt x="99504" y="254011"/>
                </a:lnTo>
                <a:lnTo>
                  <a:pt x="100574" y="248380"/>
                </a:lnTo>
                <a:lnTo>
                  <a:pt x="101286" y="242721"/>
                </a:lnTo>
                <a:lnTo>
                  <a:pt x="101762" y="237043"/>
                </a:lnTo>
                <a:lnTo>
                  <a:pt x="102078" y="231353"/>
                </a:lnTo>
                <a:lnTo>
                  <a:pt x="102431" y="219950"/>
                </a:lnTo>
                <a:lnTo>
                  <a:pt x="102587" y="208532"/>
                </a:lnTo>
                <a:lnTo>
                  <a:pt x="101676" y="202821"/>
                </a:lnTo>
                <a:lnTo>
                  <a:pt x="100117" y="197108"/>
                </a:lnTo>
                <a:lnTo>
                  <a:pt x="98124" y="191394"/>
                </a:lnTo>
                <a:lnTo>
                  <a:pt x="95911" y="182506"/>
                </a:lnTo>
                <a:lnTo>
                  <a:pt x="95321" y="178802"/>
                </a:lnTo>
                <a:lnTo>
                  <a:pt x="92125" y="172147"/>
                </a:lnTo>
                <a:lnTo>
                  <a:pt x="85681" y="162984"/>
                </a:lnTo>
                <a:lnTo>
                  <a:pt x="85582" y="172168"/>
                </a:lnTo>
                <a:lnTo>
                  <a:pt x="85577" y="174768"/>
                </a:lnTo>
                <a:lnTo>
                  <a:pt x="88111" y="182737"/>
                </a:lnTo>
                <a:lnTo>
                  <a:pt x="91461" y="192628"/>
                </a:lnTo>
                <a:lnTo>
                  <a:pt x="92354" y="197933"/>
                </a:lnTo>
                <a:lnTo>
                  <a:pt x="92949" y="203374"/>
                </a:lnTo>
                <a:lnTo>
                  <a:pt x="94298" y="208907"/>
                </a:lnTo>
                <a:lnTo>
                  <a:pt x="96150" y="214500"/>
                </a:lnTo>
                <a:lnTo>
                  <a:pt x="98338" y="220134"/>
                </a:lnTo>
                <a:lnTo>
                  <a:pt x="103308" y="234014"/>
                </a:lnTo>
                <a:lnTo>
                  <a:pt x="105967" y="241716"/>
                </a:lnTo>
                <a:lnTo>
                  <a:pt x="108692" y="247803"/>
                </a:lnTo>
                <a:lnTo>
                  <a:pt x="114260" y="257106"/>
                </a:lnTo>
                <a:lnTo>
                  <a:pt x="122449" y="266956"/>
                </a:lnTo>
                <a:lnTo>
                  <a:pt x="132439" y="276731"/>
                </a:lnTo>
                <a:lnTo>
                  <a:pt x="147821" y="287590"/>
                </a:lnTo>
                <a:lnTo>
                  <a:pt x="158834" y="296839"/>
                </a:lnTo>
                <a:lnTo>
                  <a:pt x="165121" y="302713"/>
                </a:lnTo>
                <a:lnTo>
                  <a:pt x="169082" y="304660"/>
                </a:lnTo>
                <a:lnTo>
                  <a:pt x="178565" y="306824"/>
                </a:lnTo>
                <a:lnTo>
                  <a:pt x="189130" y="307785"/>
                </a:lnTo>
                <a:lnTo>
                  <a:pt x="199222" y="308213"/>
                </a:lnTo>
                <a:lnTo>
                  <a:pt x="206883" y="308403"/>
                </a:lnTo>
                <a:lnTo>
                  <a:pt x="211212" y="306548"/>
                </a:lnTo>
                <a:lnTo>
                  <a:pt x="221102" y="299408"/>
                </a:lnTo>
                <a:lnTo>
                  <a:pt x="231847" y="292424"/>
                </a:lnTo>
                <a:lnTo>
                  <a:pt x="237380" y="289229"/>
                </a:lnTo>
                <a:lnTo>
                  <a:pt x="246067" y="280598"/>
                </a:lnTo>
                <a:lnTo>
                  <a:pt x="249717" y="275629"/>
                </a:lnTo>
                <a:lnTo>
                  <a:pt x="258852" y="262489"/>
                </a:lnTo>
                <a:lnTo>
                  <a:pt x="263956" y="254984"/>
                </a:lnTo>
                <a:lnTo>
                  <a:pt x="268310" y="248076"/>
                </a:lnTo>
                <a:lnTo>
                  <a:pt x="272166" y="241565"/>
                </a:lnTo>
                <a:lnTo>
                  <a:pt x="275689" y="235320"/>
                </a:lnTo>
                <a:lnTo>
                  <a:pt x="278990" y="228299"/>
                </a:lnTo>
                <a:lnTo>
                  <a:pt x="282143" y="220761"/>
                </a:lnTo>
                <a:lnTo>
                  <a:pt x="285198" y="212878"/>
                </a:lnTo>
                <a:lnTo>
                  <a:pt x="287234" y="203813"/>
                </a:lnTo>
                <a:lnTo>
                  <a:pt x="288592" y="193959"/>
                </a:lnTo>
                <a:lnTo>
                  <a:pt x="289497" y="183580"/>
                </a:lnTo>
                <a:lnTo>
                  <a:pt x="290100" y="173803"/>
                </a:lnTo>
                <a:lnTo>
                  <a:pt x="290771" y="155320"/>
                </a:lnTo>
                <a:lnTo>
                  <a:pt x="291201" y="120171"/>
                </a:lnTo>
                <a:lnTo>
                  <a:pt x="291293" y="77125"/>
                </a:lnTo>
                <a:lnTo>
                  <a:pt x="290345" y="68543"/>
                </a:lnTo>
                <a:lnTo>
                  <a:pt x="288761" y="59965"/>
                </a:lnTo>
                <a:lnTo>
                  <a:pt x="286752" y="51388"/>
                </a:lnTo>
                <a:lnTo>
                  <a:pt x="284460" y="44718"/>
                </a:lnTo>
                <a:lnTo>
                  <a:pt x="279374" y="34766"/>
                </a:lnTo>
                <a:lnTo>
                  <a:pt x="276479" y="24628"/>
                </a:lnTo>
                <a:lnTo>
                  <a:pt x="275706" y="19258"/>
                </a:lnTo>
                <a:lnTo>
                  <a:pt x="272309" y="10751"/>
                </a:lnTo>
                <a:lnTo>
                  <a:pt x="265624" y="0"/>
                </a:lnTo>
                <a:lnTo>
                  <a:pt x="265590" y="44799"/>
                </a:lnTo>
                <a:lnTo>
                  <a:pt x="266543" y="52708"/>
                </a:lnTo>
                <a:lnTo>
                  <a:pt x="268130" y="60838"/>
                </a:lnTo>
                <a:lnTo>
                  <a:pt x="270140" y="69115"/>
                </a:lnTo>
                <a:lnTo>
                  <a:pt x="271481" y="77490"/>
                </a:lnTo>
                <a:lnTo>
                  <a:pt x="272375" y="85932"/>
                </a:lnTo>
                <a:lnTo>
                  <a:pt x="272971" y="94417"/>
                </a:lnTo>
                <a:lnTo>
                  <a:pt x="274320" y="103884"/>
                </a:lnTo>
                <a:lnTo>
                  <a:pt x="276173" y="114005"/>
                </a:lnTo>
                <a:lnTo>
                  <a:pt x="278360" y="124562"/>
                </a:lnTo>
                <a:lnTo>
                  <a:pt x="279818" y="134458"/>
                </a:lnTo>
                <a:lnTo>
                  <a:pt x="280790" y="143913"/>
                </a:lnTo>
                <a:lnTo>
                  <a:pt x="281439" y="153073"/>
                </a:lnTo>
                <a:lnTo>
                  <a:pt x="282823" y="162038"/>
                </a:lnTo>
                <a:lnTo>
                  <a:pt x="284698" y="170872"/>
                </a:lnTo>
                <a:lnTo>
                  <a:pt x="286901" y="179619"/>
                </a:lnTo>
                <a:lnTo>
                  <a:pt x="289322" y="187355"/>
                </a:lnTo>
                <a:lnTo>
                  <a:pt x="291889" y="194417"/>
                </a:lnTo>
                <a:lnTo>
                  <a:pt x="294553" y="201030"/>
                </a:lnTo>
                <a:lnTo>
                  <a:pt x="298233" y="207344"/>
                </a:lnTo>
                <a:lnTo>
                  <a:pt x="302592" y="213459"/>
                </a:lnTo>
                <a:lnTo>
                  <a:pt x="307403" y="219440"/>
                </a:lnTo>
                <a:lnTo>
                  <a:pt x="311563" y="226285"/>
                </a:lnTo>
                <a:lnTo>
                  <a:pt x="315288" y="233706"/>
                </a:lnTo>
                <a:lnTo>
                  <a:pt x="318724" y="241510"/>
                </a:lnTo>
                <a:lnTo>
                  <a:pt x="321968" y="247666"/>
                </a:lnTo>
                <a:lnTo>
                  <a:pt x="331084" y="261833"/>
                </a:lnTo>
                <a:lnTo>
                  <a:pt x="336925" y="272232"/>
                </a:lnTo>
                <a:lnTo>
                  <a:pt x="342697" y="280664"/>
                </a:lnTo>
                <a:lnTo>
                  <a:pt x="351301" y="290766"/>
                </a:lnTo>
                <a:lnTo>
                  <a:pt x="354163" y="293838"/>
                </a:lnTo>
                <a:lnTo>
                  <a:pt x="356071" y="296838"/>
                </a:lnTo>
                <a:lnTo>
                  <a:pt x="359385" y="306824"/>
                </a:lnTo>
                <a:lnTo>
                  <a:pt x="360504" y="307401"/>
                </a:lnTo>
                <a:lnTo>
                  <a:pt x="368460" y="3085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38"/>
          <p:cNvSpPr/>
          <p:nvPr/>
        </p:nvSpPr>
        <p:spPr>
          <a:xfrm>
            <a:off x="5652239" y="2734776"/>
            <a:ext cx="411377" cy="188325"/>
          </a:xfrm>
          <a:custGeom>
            <a:avLst/>
            <a:gdLst/>
            <a:ahLst/>
            <a:cxnLst/>
            <a:rect l="0" t="0" r="0" b="0"/>
            <a:pathLst>
              <a:path w="411377" h="188325">
                <a:moveTo>
                  <a:pt x="8468" y="85576"/>
                </a:moveTo>
                <a:lnTo>
                  <a:pt x="3918" y="85576"/>
                </a:lnTo>
                <a:lnTo>
                  <a:pt x="2577" y="84624"/>
                </a:lnTo>
                <a:lnTo>
                  <a:pt x="1683" y="83036"/>
                </a:lnTo>
                <a:lnTo>
                  <a:pt x="1087" y="81025"/>
                </a:lnTo>
                <a:lnTo>
                  <a:pt x="690" y="80637"/>
                </a:lnTo>
                <a:lnTo>
                  <a:pt x="425" y="81331"/>
                </a:lnTo>
                <a:lnTo>
                  <a:pt x="0" y="84738"/>
                </a:lnTo>
                <a:lnTo>
                  <a:pt x="918" y="85017"/>
                </a:lnTo>
                <a:lnTo>
                  <a:pt x="4477" y="85328"/>
                </a:lnTo>
                <a:lnTo>
                  <a:pt x="6760" y="86363"/>
                </a:lnTo>
                <a:lnTo>
                  <a:pt x="14524" y="91418"/>
                </a:lnTo>
                <a:lnTo>
                  <a:pt x="23809" y="94292"/>
                </a:lnTo>
                <a:lnTo>
                  <a:pt x="33066" y="98340"/>
                </a:lnTo>
                <a:lnTo>
                  <a:pt x="43531" y="100774"/>
                </a:lnTo>
                <a:lnTo>
                  <a:pt x="54532" y="102808"/>
                </a:lnTo>
                <a:lnTo>
                  <a:pt x="65770" y="106887"/>
                </a:lnTo>
                <a:lnTo>
                  <a:pt x="72387" y="108356"/>
                </a:lnTo>
                <a:lnTo>
                  <a:pt x="79656" y="109335"/>
                </a:lnTo>
                <a:lnTo>
                  <a:pt x="87359" y="109988"/>
                </a:lnTo>
                <a:lnTo>
                  <a:pt x="95352" y="109471"/>
                </a:lnTo>
                <a:lnTo>
                  <a:pt x="103538" y="108173"/>
                </a:lnTo>
                <a:lnTo>
                  <a:pt x="111853" y="106356"/>
                </a:lnTo>
                <a:lnTo>
                  <a:pt x="120254" y="105144"/>
                </a:lnTo>
                <a:lnTo>
                  <a:pt x="128712" y="104336"/>
                </a:lnTo>
                <a:lnTo>
                  <a:pt x="137208" y="103798"/>
                </a:lnTo>
                <a:lnTo>
                  <a:pt x="154268" y="103200"/>
                </a:lnTo>
                <a:lnTo>
                  <a:pt x="162818" y="103040"/>
                </a:lnTo>
                <a:lnTo>
                  <a:pt x="171376" y="101981"/>
                </a:lnTo>
                <a:lnTo>
                  <a:pt x="179938" y="100323"/>
                </a:lnTo>
                <a:lnTo>
                  <a:pt x="188504" y="98265"/>
                </a:lnTo>
                <a:lnTo>
                  <a:pt x="197072" y="95940"/>
                </a:lnTo>
                <a:lnTo>
                  <a:pt x="214212" y="90817"/>
                </a:lnTo>
                <a:lnTo>
                  <a:pt x="221831" y="88118"/>
                </a:lnTo>
                <a:lnTo>
                  <a:pt x="228815" y="85366"/>
                </a:lnTo>
                <a:lnTo>
                  <a:pt x="241655" y="79767"/>
                </a:lnTo>
                <a:lnTo>
                  <a:pt x="253712" y="74105"/>
                </a:lnTo>
                <a:lnTo>
                  <a:pt x="260546" y="71261"/>
                </a:lnTo>
                <a:lnTo>
                  <a:pt x="267960" y="68413"/>
                </a:lnTo>
                <a:lnTo>
                  <a:pt x="275760" y="65561"/>
                </a:lnTo>
                <a:lnTo>
                  <a:pt x="286967" y="59853"/>
                </a:lnTo>
                <a:lnTo>
                  <a:pt x="291289" y="56997"/>
                </a:lnTo>
                <a:lnTo>
                  <a:pt x="295123" y="53189"/>
                </a:lnTo>
                <a:lnTo>
                  <a:pt x="298631" y="48744"/>
                </a:lnTo>
                <a:lnTo>
                  <a:pt x="301923" y="43877"/>
                </a:lnTo>
                <a:lnTo>
                  <a:pt x="304117" y="39679"/>
                </a:lnTo>
                <a:lnTo>
                  <a:pt x="305580" y="35928"/>
                </a:lnTo>
                <a:lnTo>
                  <a:pt x="306555" y="32475"/>
                </a:lnTo>
                <a:lnTo>
                  <a:pt x="308158" y="29220"/>
                </a:lnTo>
                <a:lnTo>
                  <a:pt x="310179" y="26098"/>
                </a:lnTo>
                <a:lnTo>
                  <a:pt x="312478" y="23064"/>
                </a:lnTo>
                <a:lnTo>
                  <a:pt x="314011" y="20089"/>
                </a:lnTo>
                <a:lnTo>
                  <a:pt x="315716" y="14243"/>
                </a:lnTo>
                <a:lnTo>
                  <a:pt x="315217" y="11351"/>
                </a:lnTo>
                <a:lnTo>
                  <a:pt x="312124" y="5597"/>
                </a:lnTo>
                <a:lnTo>
                  <a:pt x="309965" y="3682"/>
                </a:lnTo>
                <a:lnTo>
                  <a:pt x="307573" y="2405"/>
                </a:lnTo>
                <a:lnTo>
                  <a:pt x="302376" y="986"/>
                </a:lnTo>
                <a:lnTo>
                  <a:pt x="291279" y="75"/>
                </a:lnTo>
                <a:lnTo>
                  <a:pt x="288448" y="0"/>
                </a:lnTo>
                <a:lnTo>
                  <a:pt x="280224" y="2457"/>
                </a:lnTo>
                <a:lnTo>
                  <a:pt x="271171" y="6724"/>
                </a:lnTo>
                <a:lnTo>
                  <a:pt x="263972" y="11796"/>
                </a:lnTo>
                <a:lnTo>
                  <a:pt x="260719" y="15434"/>
                </a:lnTo>
                <a:lnTo>
                  <a:pt x="257598" y="19765"/>
                </a:lnTo>
                <a:lnTo>
                  <a:pt x="254565" y="24557"/>
                </a:lnTo>
                <a:lnTo>
                  <a:pt x="252542" y="28704"/>
                </a:lnTo>
                <a:lnTo>
                  <a:pt x="251194" y="32421"/>
                </a:lnTo>
                <a:lnTo>
                  <a:pt x="250295" y="35852"/>
                </a:lnTo>
                <a:lnTo>
                  <a:pt x="247791" y="40044"/>
                </a:lnTo>
                <a:lnTo>
                  <a:pt x="244217" y="44744"/>
                </a:lnTo>
                <a:lnTo>
                  <a:pt x="239929" y="49782"/>
                </a:lnTo>
                <a:lnTo>
                  <a:pt x="237070" y="55046"/>
                </a:lnTo>
                <a:lnTo>
                  <a:pt x="235165" y="60460"/>
                </a:lnTo>
                <a:lnTo>
                  <a:pt x="233894" y="65974"/>
                </a:lnTo>
                <a:lnTo>
                  <a:pt x="233047" y="72509"/>
                </a:lnTo>
                <a:lnTo>
                  <a:pt x="232483" y="79722"/>
                </a:lnTo>
                <a:lnTo>
                  <a:pt x="231855" y="94404"/>
                </a:lnTo>
                <a:lnTo>
                  <a:pt x="231577" y="107280"/>
                </a:lnTo>
                <a:lnTo>
                  <a:pt x="232454" y="113380"/>
                </a:lnTo>
                <a:lnTo>
                  <a:pt x="233992" y="119352"/>
                </a:lnTo>
                <a:lnTo>
                  <a:pt x="235970" y="125238"/>
                </a:lnTo>
                <a:lnTo>
                  <a:pt x="237289" y="131068"/>
                </a:lnTo>
                <a:lnTo>
                  <a:pt x="238168" y="136859"/>
                </a:lnTo>
                <a:lnTo>
                  <a:pt x="238754" y="142624"/>
                </a:lnTo>
                <a:lnTo>
                  <a:pt x="240097" y="148373"/>
                </a:lnTo>
                <a:lnTo>
                  <a:pt x="241945" y="154111"/>
                </a:lnTo>
                <a:lnTo>
                  <a:pt x="244129" y="159841"/>
                </a:lnTo>
                <a:lnTo>
                  <a:pt x="247490" y="164613"/>
                </a:lnTo>
                <a:lnTo>
                  <a:pt x="251636" y="168748"/>
                </a:lnTo>
                <a:lnTo>
                  <a:pt x="256306" y="172456"/>
                </a:lnTo>
                <a:lnTo>
                  <a:pt x="264033" y="176577"/>
                </a:lnTo>
                <a:lnTo>
                  <a:pt x="276278" y="181437"/>
                </a:lnTo>
                <a:lnTo>
                  <a:pt x="286562" y="185331"/>
                </a:lnTo>
                <a:lnTo>
                  <a:pt x="297483" y="187062"/>
                </a:lnTo>
                <a:lnTo>
                  <a:pt x="308687" y="187831"/>
                </a:lnTo>
                <a:lnTo>
                  <a:pt x="320016" y="188173"/>
                </a:lnTo>
                <a:lnTo>
                  <a:pt x="331401" y="188324"/>
                </a:lnTo>
                <a:lnTo>
                  <a:pt x="338056" y="187412"/>
                </a:lnTo>
                <a:lnTo>
                  <a:pt x="345351" y="185852"/>
                </a:lnTo>
                <a:lnTo>
                  <a:pt x="353072" y="183859"/>
                </a:lnTo>
                <a:lnTo>
                  <a:pt x="360124" y="180626"/>
                </a:lnTo>
                <a:lnTo>
                  <a:pt x="366730" y="176565"/>
                </a:lnTo>
                <a:lnTo>
                  <a:pt x="373039" y="171953"/>
                </a:lnTo>
                <a:lnTo>
                  <a:pt x="385130" y="166828"/>
                </a:lnTo>
                <a:lnTo>
                  <a:pt x="395901" y="163598"/>
                </a:lnTo>
                <a:lnTo>
                  <a:pt x="400106" y="161403"/>
                </a:lnTo>
                <a:lnTo>
                  <a:pt x="411376" y="154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39"/>
          <p:cNvSpPr/>
          <p:nvPr/>
        </p:nvSpPr>
        <p:spPr>
          <a:xfrm>
            <a:off x="6115050" y="2717997"/>
            <a:ext cx="197168" cy="170892"/>
          </a:xfrm>
          <a:custGeom>
            <a:avLst/>
            <a:gdLst/>
            <a:ahLst/>
            <a:cxnLst/>
            <a:rect l="0" t="0" r="0" b="0"/>
            <a:pathLst>
              <a:path w="197168" h="170892">
                <a:moveTo>
                  <a:pt x="0" y="16630"/>
                </a:moveTo>
                <a:lnTo>
                  <a:pt x="0" y="8089"/>
                </a:lnTo>
                <a:lnTo>
                  <a:pt x="0" y="12618"/>
                </a:lnTo>
                <a:lnTo>
                  <a:pt x="952" y="14908"/>
                </a:lnTo>
                <a:lnTo>
                  <a:pt x="4550" y="19992"/>
                </a:lnTo>
                <a:lnTo>
                  <a:pt x="5891" y="23634"/>
                </a:lnTo>
                <a:lnTo>
                  <a:pt x="6785" y="27967"/>
                </a:lnTo>
                <a:lnTo>
                  <a:pt x="7380" y="32761"/>
                </a:lnTo>
                <a:lnTo>
                  <a:pt x="8730" y="37861"/>
                </a:lnTo>
                <a:lnTo>
                  <a:pt x="10583" y="43167"/>
                </a:lnTo>
                <a:lnTo>
                  <a:pt x="12770" y="48609"/>
                </a:lnTo>
                <a:lnTo>
                  <a:pt x="14228" y="54142"/>
                </a:lnTo>
                <a:lnTo>
                  <a:pt x="15200" y="59735"/>
                </a:lnTo>
                <a:lnTo>
                  <a:pt x="15849" y="65369"/>
                </a:lnTo>
                <a:lnTo>
                  <a:pt x="17233" y="71031"/>
                </a:lnTo>
                <a:lnTo>
                  <a:pt x="19109" y="76709"/>
                </a:lnTo>
                <a:lnTo>
                  <a:pt x="21311" y="82401"/>
                </a:lnTo>
                <a:lnTo>
                  <a:pt x="22780" y="87147"/>
                </a:lnTo>
                <a:lnTo>
                  <a:pt x="23759" y="91264"/>
                </a:lnTo>
                <a:lnTo>
                  <a:pt x="24412" y="94961"/>
                </a:lnTo>
                <a:lnTo>
                  <a:pt x="26752" y="99331"/>
                </a:lnTo>
                <a:lnTo>
                  <a:pt x="30217" y="104149"/>
                </a:lnTo>
                <a:lnTo>
                  <a:pt x="34432" y="109266"/>
                </a:lnTo>
                <a:lnTo>
                  <a:pt x="37242" y="114582"/>
                </a:lnTo>
                <a:lnTo>
                  <a:pt x="39115" y="120032"/>
                </a:lnTo>
                <a:lnTo>
                  <a:pt x="40364" y="125569"/>
                </a:lnTo>
                <a:lnTo>
                  <a:pt x="42149" y="130214"/>
                </a:lnTo>
                <a:lnTo>
                  <a:pt x="44292" y="134263"/>
                </a:lnTo>
                <a:lnTo>
                  <a:pt x="46673" y="137914"/>
                </a:lnTo>
                <a:lnTo>
                  <a:pt x="49212" y="141301"/>
                </a:lnTo>
                <a:lnTo>
                  <a:pt x="51858" y="144512"/>
                </a:lnTo>
                <a:lnTo>
                  <a:pt x="54574" y="147605"/>
                </a:lnTo>
                <a:lnTo>
                  <a:pt x="56385" y="150619"/>
                </a:lnTo>
                <a:lnTo>
                  <a:pt x="57593" y="153581"/>
                </a:lnTo>
                <a:lnTo>
                  <a:pt x="58397" y="156508"/>
                </a:lnTo>
                <a:lnTo>
                  <a:pt x="59887" y="159412"/>
                </a:lnTo>
                <a:lnTo>
                  <a:pt x="61832" y="162301"/>
                </a:lnTo>
                <a:lnTo>
                  <a:pt x="68545" y="170891"/>
                </a:lnTo>
                <a:lnTo>
                  <a:pt x="68576" y="163550"/>
                </a:lnTo>
                <a:lnTo>
                  <a:pt x="67625" y="161249"/>
                </a:lnTo>
                <a:lnTo>
                  <a:pt x="66038" y="157810"/>
                </a:lnTo>
                <a:lnTo>
                  <a:pt x="64028" y="153613"/>
                </a:lnTo>
                <a:lnTo>
                  <a:pt x="61735" y="149862"/>
                </a:lnTo>
                <a:lnTo>
                  <a:pt x="59254" y="146409"/>
                </a:lnTo>
                <a:lnTo>
                  <a:pt x="56647" y="143154"/>
                </a:lnTo>
                <a:lnTo>
                  <a:pt x="53957" y="139080"/>
                </a:lnTo>
                <a:lnTo>
                  <a:pt x="51211" y="134458"/>
                </a:lnTo>
                <a:lnTo>
                  <a:pt x="48428" y="129472"/>
                </a:lnTo>
                <a:lnTo>
                  <a:pt x="46573" y="123291"/>
                </a:lnTo>
                <a:lnTo>
                  <a:pt x="45336" y="116312"/>
                </a:lnTo>
                <a:lnTo>
                  <a:pt x="44511" y="108802"/>
                </a:lnTo>
                <a:lnTo>
                  <a:pt x="43961" y="101891"/>
                </a:lnTo>
                <a:lnTo>
                  <a:pt x="43595" y="95378"/>
                </a:lnTo>
                <a:lnTo>
                  <a:pt x="43351" y="89131"/>
                </a:lnTo>
                <a:lnTo>
                  <a:pt x="44140" y="83062"/>
                </a:lnTo>
                <a:lnTo>
                  <a:pt x="45619" y="77110"/>
                </a:lnTo>
                <a:lnTo>
                  <a:pt x="47557" y="71238"/>
                </a:lnTo>
                <a:lnTo>
                  <a:pt x="49803" y="65418"/>
                </a:lnTo>
                <a:lnTo>
                  <a:pt x="52251" y="59633"/>
                </a:lnTo>
                <a:lnTo>
                  <a:pt x="57513" y="48125"/>
                </a:lnTo>
                <a:lnTo>
                  <a:pt x="63026" y="36660"/>
                </a:lnTo>
                <a:lnTo>
                  <a:pt x="66782" y="31889"/>
                </a:lnTo>
                <a:lnTo>
                  <a:pt x="71191" y="27755"/>
                </a:lnTo>
                <a:lnTo>
                  <a:pt x="76036" y="24047"/>
                </a:lnTo>
                <a:lnTo>
                  <a:pt x="81171" y="20622"/>
                </a:lnTo>
                <a:lnTo>
                  <a:pt x="86498" y="17386"/>
                </a:lnTo>
                <a:lnTo>
                  <a:pt x="91956" y="14277"/>
                </a:lnTo>
                <a:lnTo>
                  <a:pt x="98451" y="11251"/>
                </a:lnTo>
                <a:lnTo>
                  <a:pt x="105639" y="8282"/>
                </a:lnTo>
                <a:lnTo>
                  <a:pt x="113288" y="5350"/>
                </a:lnTo>
                <a:lnTo>
                  <a:pt x="120293" y="3395"/>
                </a:lnTo>
                <a:lnTo>
                  <a:pt x="126868" y="2092"/>
                </a:lnTo>
                <a:lnTo>
                  <a:pt x="133156" y="1223"/>
                </a:lnTo>
                <a:lnTo>
                  <a:pt x="139253" y="644"/>
                </a:lnTo>
                <a:lnTo>
                  <a:pt x="145223" y="257"/>
                </a:lnTo>
                <a:lnTo>
                  <a:pt x="151108" y="0"/>
                </a:lnTo>
                <a:lnTo>
                  <a:pt x="156936" y="781"/>
                </a:lnTo>
                <a:lnTo>
                  <a:pt x="162726" y="2254"/>
                </a:lnTo>
                <a:lnTo>
                  <a:pt x="168492" y="4188"/>
                </a:lnTo>
                <a:lnTo>
                  <a:pt x="173288" y="6431"/>
                </a:lnTo>
                <a:lnTo>
                  <a:pt x="177437" y="8878"/>
                </a:lnTo>
                <a:lnTo>
                  <a:pt x="181156" y="11462"/>
                </a:lnTo>
                <a:lnTo>
                  <a:pt x="184588" y="13185"/>
                </a:lnTo>
                <a:lnTo>
                  <a:pt x="187829" y="14333"/>
                </a:lnTo>
                <a:lnTo>
                  <a:pt x="197167" y="16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40"/>
          <p:cNvSpPr/>
          <p:nvPr/>
        </p:nvSpPr>
        <p:spPr>
          <a:xfrm>
            <a:off x="5077777" y="3060382"/>
            <a:ext cx="94159" cy="230107"/>
          </a:xfrm>
          <a:custGeom>
            <a:avLst/>
            <a:gdLst/>
            <a:ahLst/>
            <a:cxnLst/>
            <a:rect l="0" t="0" r="0" b="0"/>
            <a:pathLst>
              <a:path w="94159" h="23010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1" y="29803"/>
                </a:lnTo>
                <a:lnTo>
                  <a:pt x="10583" y="35109"/>
                </a:lnTo>
                <a:lnTo>
                  <a:pt x="12770" y="40551"/>
                </a:lnTo>
                <a:lnTo>
                  <a:pt x="15181" y="46084"/>
                </a:lnTo>
                <a:lnTo>
                  <a:pt x="20400" y="57312"/>
                </a:lnTo>
                <a:lnTo>
                  <a:pt x="22172" y="62973"/>
                </a:lnTo>
                <a:lnTo>
                  <a:pt x="23354" y="68652"/>
                </a:lnTo>
                <a:lnTo>
                  <a:pt x="24142" y="74343"/>
                </a:lnTo>
                <a:lnTo>
                  <a:pt x="25620" y="80995"/>
                </a:lnTo>
                <a:lnTo>
                  <a:pt x="27557" y="88287"/>
                </a:lnTo>
                <a:lnTo>
                  <a:pt x="32251" y="104008"/>
                </a:lnTo>
                <a:lnTo>
                  <a:pt x="37511" y="120521"/>
                </a:lnTo>
                <a:lnTo>
                  <a:pt x="40247" y="127972"/>
                </a:lnTo>
                <a:lnTo>
                  <a:pt x="43024" y="134845"/>
                </a:lnTo>
                <a:lnTo>
                  <a:pt x="45828" y="141332"/>
                </a:lnTo>
                <a:lnTo>
                  <a:pt x="47696" y="148514"/>
                </a:lnTo>
                <a:lnTo>
                  <a:pt x="48943" y="156159"/>
                </a:lnTo>
                <a:lnTo>
                  <a:pt x="49774" y="164114"/>
                </a:lnTo>
                <a:lnTo>
                  <a:pt x="51280" y="170369"/>
                </a:lnTo>
                <a:lnTo>
                  <a:pt x="53237" y="175492"/>
                </a:lnTo>
                <a:lnTo>
                  <a:pt x="63221" y="195108"/>
                </a:lnTo>
                <a:lnTo>
                  <a:pt x="65960" y="199605"/>
                </a:lnTo>
                <a:lnTo>
                  <a:pt x="68739" y="203555"/>
                </a:lnTo>
                <a:lnTo>
                  <a:pt x="71543" y="207141"/>
                </a:lnTo>
                <a:lnTo>
                  <a:pt x="73413" y="210484"/>
                </a:lnTo>
                <a:lnTo>
                  <a:pt x="75491" y="216738"/>
                </a:lnTo>
                <a:lnTo>
                  <a:pt x="76997" y="218787"/>
                </a:lnTo>
                <a:lnTo>
                  <a:pt x="78954" y="220153"/>
                </a:lnTo>
                <a:lnTo>
                  <a:pt x="81211" y="221064"/>
                </a:lnTo>
                <a:lnTo>
                  <a:pt x="83668" y="222623"/>
                </a:lnTo>
                <a:lnTo>
                  <a:pt x="86259" y="224615"/>
                </a:lnTo>
                <a:lnTo>
                  <a:pt x="92710" y="230106"/>
                </a:lnTo>
                <a:lnTo>
                  <a:pt x="93239" y="229604"/>
                </a:lnTo>
                <a:lnTo>
                  <a:pt x="94158" y="223958"/>
                </a:lnTo>
                <a:lnTo>
                  <a:pt x="91695" y="220822"/>
                </a:lnTo>
                <a:lnTo>
                  <a:pt x="89706" y="218652"/>
                </a:lnTo>
                <a:lnTo>
                  <a:pt x="84954" y="213701"/>
                </a:lnTo>
                <a:lnTo>
                  <a:pt x="82354" y="211048"/>
                </a:lnTo>
                <a:lnTo>
                  <a:pt x="80620" y="207373"/>
                </a:lnTo>
                <a:lnTo>
                  <a:pt x="79464" y="203019"/>
                </a:lnTo>
                <a:lnTo>
                  <a:pt x="78693" y="198211"/>
                </a:lnTo>
                <a:lnTo>
                  <a:pt x="78180" y="194053"/>
                </a:lnTo>
                <a:lnTo>
                  <a:pt x="77837" y="190329"/>
                </a:lnTo>
                <a:lnTo>
                  <a:pt x="77152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41"/>
          <p:cNvSpPr/>
          <p:nvPr/>
        </p:nvSpPr>
        <p:spPr>
          <a:xfrm>
            <a:off x="4979356" y="3060417"/>
            <a:ext cx="501329" cy="248051"/>
          </a:xfrm>
          <a:custGeom>
            <a:avLst/>
            <a:gdLst/>
            <a:ahLst/>
            <a:cxnLst/>
            <a:rect l="0" t="0" r="0" b="0"/>
            <a:pathLst>
              <a:path w="501329" h="248051">
                <a:moveTo>
                  <a:pt x="21269" y="94263"/>
                </a:moveTo>
                <a:lnTo>
                  <a:pt x="0" y="94263"/>
                </a:lnTo>
                <a:lnTo>
                  <a:pt x="15991" y="94263"/>
                </a:lnTo>
                <a:lnTo>
                  <a:pt x="28806" y="89712"/>
                </a:lnTo>
                <a:lnTo>
                  <a:pt x="41764" y="87477"/>
                </a:lnTo>
                <a:lnTo>
                  <a:pt x="56095" y="86485"/>
                </a:lnTo>
                <a:lnTo>
                  <a:pt x="68814" y="86043"/>
                </a:lnTo>
                <a:lnTo>
                  <a:pt x="83357" y="83307"/>
                </a:lnTo>
                <a:lnTo>
                  <a:pt x="91237" y="81244"/>
                </a:lnTo>
                <a:lnTo>
                  <a:pt x="100299" y="79868"/>
                </a:lnTo>
                <a:lnTo>
                  <a:pt x="110151" y="78952"/>
                </a:lnTo>
                <a:lnTo>
                  <a:pt x="120528" y="78340"/>
                </a:lnTo>
                <a:lnTo>
                  <a:pt x="129352" y="76980"/>
                </a:lnTo>
                <a:lnTo>
                  <a:pt x="144235" y="72929"/>
                </a:lnTo>
                <a:lnTo>
                  <a:pt x="167876" y="65293"/>
                </a:lnTo>
                <a:lnTo>
                  <a:pt x="181995" y="59797"/>
                </a:lnTo>
                <a:lnTo>
                  <a:pt x="194620" y="54180"/>
                </a:lnTo>
                <a:lnTo>
                  <a:pt x="212438" y="45662"/>
                </a:lnTo>
                <a:lnTo>
                  <a:pt x="224025" y="39960"/>
                </a:lnTo>
                <a:lnTo>
                  <a:pt x="232985" y="34251"/>
                </a:lnTo>
                <a:lnTo>
                  <a:pt x="240142" y="28538"/>
                </a:lnTo>
                <a:lnTo>
                  <a:pt x="246498" y="22824"/>
                </a:lnTo>
                <a:lnTo>
                  <a:pt x="252499" y="17110"/>
                </a:lnTo>
                <a:lnTo>
                  <a:pt x="259560" y="10231"/>
                </a:lnTo>
                <a:lnTo>
                  <a:pt x="260140" y="8714"/>
                </a:lnTo>
                <a:lnTo>
                  <a:pt x="261146" y="1305"/>
                </a:lnTo>
                <a:lnTo>
                  <a:pt x="261253" y="362"/>
                </a:lnTo>
                <a:lnTo>
                  <a:pt x="253914" y="0"/>
                </a:lnTo>
                <a:lnTo>
                  <a:pt x="253518" y="941"/>
                </a:lnTo>
                <a:lnTo>
                  <a:pt x="252961" y="7768"/>
                </a:lnTo>
                <a:lnTo>
                  <a:pt x="252773" y="24120"/>
                </a:lnTo>
                <a:lnTo>
                  <a:pt x="252735" y="41355"/>
                </a:lnTo>
                <a:lnTo>
                  <a:pt x="253685" y="46608"/>
                </a:lnTo>
                <a:lnTo>
                  <a:pt x="255270" y="52015"/>
                </a:lnTo>
                <a:lnTo>
                  <a:pt x="257280" y="57525"/>
                </a:lnTo>
                <a:lnTo>
                  <a:pt x="258619" y="64056"/>
                </a:lnTo>
                <a:lnTo>
                  <a:pt x="259512" y="71267"/>
                </a:lnTo>
                <a:lnTo>
                  <a:pt x="260108" y="78933"/>
                </a:lnTo>
                <a:lnTo>
                  <a:pt x="260505" y="85947"/>
                </a:lnTo>
                <a:lnTo>
                  <a:pt x="260946" y="98822"/>
                </a:lnTo>
                <a:lnTo>
                  <a:pt x="262016" y="105875"/>
                </a:lnTo>
                <a:lnTo>
                  <a:pt x="263682" y="113434"/>
                </a:lnTo>
                <a:lnTo>
                  <a:pt x="265745" y="121331"/>
                </a:lnTo>
                <a:lnTo>
                  <a:pt x="268073" y="129453"/>
                </a:lnTo>
                <a:lnTo>
                  <a:pt x="273199" y="146098"/>
                </a:lnTo>
                <a:lnTo>
                  <a:pt x="274947" y="153584"/>
                </a:lnTo>
                <a:lnTo>
                  <a:pt x="276113" y="160480"/>
                </a:lnTo>
                <a:lnTo>
                  <a:pt x="276890" y="166983"/>
                </a:lnTo>
                <a:lnTo>
                  <a:pt x="278360" y="174175"/>
                </a:lnTo>
                <a:lnTo>
                  <a:pt x="280293" y="181828"/>
                </a:lnTo>
                <a:lnTo>
                  <a:pt x="282534" y="189787"/>
                </a:lnTo>
                <a:lnTo>
                  <a:pt x="284981" y="196998"/>
                </a:lnTo>
                <a:lnTo>
                  <a:pt x="287564" y="203710"/>
                </a:lnTo>
                <a:lnTo>
                  <a:pt x="290239" y="210090"/>
                </a:lnTo>
                <a:lnTo>
                  <a:pt x="292974" y="215296"/>
                </a:lnTo>
                <a:lnTo>
                  <a:pt x="295751" y="219719"/>
                </a:lnTo>
                <a:lnTo>
                  <a:pt x="301376" y="227173"/>
                </a:lnTo>
                <a:lnTo>
                  <a:pt x="307051" y="233662"/>
                </a:lnTo>
                <a:lnTo>
                  <a:pt x="308945" y="236725"/>
                </a:lnTo>
                <a:lnTo>
                  <a:pt x="311050" y="242669"/>
                </a:lnTo>
                <a:lnTo>
                  <a:pt x="312564" y="244635"/>
                </a:lnTo>
                <a:lnTo>
                  <a:pt x="314525" y="245946"/>
                </a:lnTo>
                <a:lnTo>
                  <a:pt x="319967" y="248050"/>
                </a:lnTo>
                <a:lnTo>
                  <a:pt x="320413" y="247270"/>
                </a:lnTo>
                <a:lnTo>
                  <a:pt x="320910" y="243863"/>
                </a:lnTo>
                <a:lnTo>
                  <a:pt x="321130" y="236634"/>
                </a:lnTo>
                <a:lnTo>
                  <a:pt x="321296" y="199794"/>
                </a:lnTo>
                <a:lnTo>
                  <a:pt x="322251" y="193191"/>
                </a:lnTo>
                <a:lnTo>
                  <a:pt x="323842" y="185933"/>
                </a:lnTo>
                <a:lnTo>
                  <a:pt x="325854" y="178236"/>
                </a:lnTo>
                <a:lnTo>
                  <a:pt x="328148" y="171200"/>
                </a:lnTo>
                <a:lnTo>
                  <a:pt x="330630" y="164604"/>
                </a:lnTo>
                <a:lnTo>
                  <a:pt x="333237" y="158302"/>
                </a:lnTo>
                <a:lnTo>
                  <a:pt x="335928" y="152196"/>
                </a:lnTo>
                <a:lnTo>
                  <a:pt x="341457" y="140331"/>
                </a:lnTo>
                <a:lnTo>
                  <a:pt x="345217" y="134500"/>
                </a:lnTo>
                <a:lnTo>
                  <a:pt x="349630" y="128707"/>
                </a:lnTo>
                <a:lnTo>
                  <a:pt x="354476" y="122941"/>
                </a:lnTo>
                <a:lnTo>
                  <a:pt x="358660" y="118144"/>
                </a:lnTo>
                <a:lnTo>
                  <a:pt x="365847" y="110274"/>
                </a:lnTo>
                <a:lnTo>
                  <a:pt x="375249" y="100488"/>
                </a:lnTo>
                <a:lnTo>
                  <a:pt x="384067" y="91556"/>
                </a:lnTo>
                <a:lnTo>
                  <a:pt x="387912" y="89601"/>
                </a:lnTo>
                <a:lnTo>
                  <a:pt x="397263" y="87428"/>
                </a:lnTo>
                <a:lnTo>
                  <a:pt x="401472" y="87801"/>
                </a:lnTo>
                <a:lnTo>
                  <a:pt x="405230" y="89003"/>
                </a:lnTo>
                <a:lnTo>
                  <a:pt x="438860" y="105887"/>
                </a:lnTo>
                <a:lnTo>
                  <a:pt x="442537" y="109632"/>
                </a:lnTo>
                <a:lnTo>
                  <a:pt x="444990" y="114034"/>
                </a:lnTo>
                <a:lnTo>
                  <a:pt x="446624" y="118874"/>
                </a:lnTo>
                <a:lnTo>
                  <a:pt x="449619" y="124005"/>
                </a:lnTo>
                <a:lnTo>
                  <a:pt x="453520" y="129331"/>
                </a:lnTo>
                <a:lnTo>
                  <a:pt x="458026" y="134786"/>
                </a:lnTo>
                <a:lnTo>
                  <a:pt x="461983" y="139376"/>
                </a:lnTo>
                <a:lnTo>
                  <a:pt x="468919" y="147016"/>
                </a:lnTo>
                <a:lnTo>
                  <a:pt x="472102" y="151339"/>
                </a:lnTo>
                <a:lnTo>
                  <a:pt x="475177" y="156126"/>
                </a:lnTo>
                <a:lnTo>
                  <a:pt x="478179" y="161222"/>
                </a:lnTo>
                <a:lnTo>
                  <a:pt x="481133" y="165572"/>
                </a:lnTo>
                <a:lnTo>
                  <a:pt x="486956" y="172946"/>
                </a:lnTo>
                <a:lnTo>
                  <a:pt x="490178" y="179398"/>
                </a:lnTo>
                <a:lnTo>
                  <a:pt x="491037" y="182452"/>
                </a:lnTo>
                <a:lnTo>
                  <a:pt x="494532" y="188385"/>
                </a:lnTo>
                <a:lnTo>
                  <a:pt x="496798" y="191301"/>
                </a:lnTo>
                <a:lnTo>
                  <a:pt x="499315" y="197081"/>
                </a:lnTo>
                <a:lnTo>
                  <a:pt x="501328" y="2057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42"/>
          <p:cNvSpPr/>
          <p:nvPr/>
        </p:nvSpPr>
        <p:spPr>
          <a:xfrm>
            <a:off x="5532268" y="3094777"/>
            <a:ext cx="214165" cy="154042"/>
          </a:xfrm>
          <a:custGeom>
            <a:avLst/>
            <a:gdLst/>
            <a:ahLst/>
            <a:cxnLst/>
            <a:rect l="0" t="0" r="0" b="0"/>
            <a:pathLst>
              <a:path w="214165" h="154042">
                <a:moveTo>
                  <a:pt x="68432" y="8468"/>
                </a:moveTo>
                <a:lnTo>
                  <a:pt x="63881" y="8468"/>
                </a:lnTo>
                <a:lnTo>
                  <a:pt x="61588" y="7515"/>
                </a:lnTo>
                <a:lnTo>
                  <a:pt x="56500" y="3917"/>
                </a:lnTo>
                <a:lnTo>
                  <a:pt x="51744" y="248"/>
                </a:lnTo>
                <a:lnTo>
                  <a:pt x="46872" y="0"/>
                </a:lnTo>
                <a:lnTo>
                  <a:pt x="44533" y="917"/>
                </a:lnTo>
                <a:lnTo>
                  <a:pt x="39395" y="4477"/>
                </a:lnTo>
                <a:lnTo>
                  <a:pt x="33936" y="9234"/>
                </a:lnTo>
                <a:lnTo>
                  <a:pt x="28335" y="14523"/>
                </a:lnTo>
                <a:lnTo>
                  <a:pt x="22671" y="20049"/>
                </a:lnTo>
                <a:lnTo>
                  <a:pt x="19827" y="23809"/>
                </a:lnTo>
                <a:lnTo>
                  <a:pt x="16979" y="28220"/>
                </a:lnTo>
                <a:lnTo>
                  <a:pt x="14127" y="33066"/>
                </a:lnTo>
                <a:lnTo>
                  <a:pt x="11273" y="38201"/>
                </a:lnTo>
                <a:lnTo>
                  <a:pt x="5563" y="48988"/>
                </a:lnTo>
                <a:lnTo>
                  <a:pt x="3659" y="54531"/>
                </a:lnTo>
                <a:lnTo>
                  <a:pt x="2390" y="60131"/>
                </a:lnTo>
                <a:lnTo>
                  <a:pt x="1544" y="65770"/>
                </a:lnTo>
                <a:lnTo>
                  <a:pt x="979" y="71434"/>
                </a:lnTo>
                <a:lnTo>
                  <a:pt x="604" y="77115"/>
                </a:lnTo>
                <a:lnTo>
                  <a:pt x="353" y="82808"/>
                </a:lnTo>
                <a:lnTo>
                  <a:pt x="74" y="94213"/>
                </a:lnTo>
                <a:lnTo>
                  <a:pt x="0" y="99921"/>
                </a:lnTo>
                <a:lnTo>
                  <a:pt x="903" y="104679"/>
                </a:lnTo>
                <a:lnTo>
                  <a:pt x="2458" y="108804"/>
                </a:lnTo>
                <a:lnTo>
                  <a:pt x="6724" y="116879"/>
                </a:lnTo>
                <a:lnTo>
                  <a:pt x="11796" y="126818"/>
                </a:lnTo>
                <a:lnTo>
                  <a:pt x="14482" y="131183"/>
                </a:lnTo>
                <a:lnTo>
                  <a:pt x="17225" y="135045"/>
                </a:lnTo>
                <a:lnTo>
                  <a:pt x="20007" y="138573"/>
                </a:lnTo>
                <a:lnTo>
                  <a:pt x="22813" y="141877"/>
                </a:lnTo>
                <a:lnTo>
                  <a:pt x="25637" y="145032"/>
                </a:lnTo>
                <a:lnTo>
                  <a:pt x="28472" y="148088"/>
                </a:lnTo>
                <a:lnTo>
                  <a:pt x="31314" y="150125"/>
                </a:lnTo>
                <a:lnTo>
                  <a:pt x="37012" y="152389"/>
                </a:lnTo>
                <a:lnTo>
                  <a:pt x="42720" y="153395"/>
                </a:lnTo>
                <a:lnTo>
                  <a:pt x="49384" y="153842"/>
                </a:lnTo>
                <a:lnTo>
                  <a:pt x="58696" y="154041"/>
                </a:lnTo>
                <a:lnTo>
                  <a:pt x="61942" y="153141"/>
                </a:lnTo>
                <a:lnTo>
                  <a:pt x="64104" y="151589"/>
                </a:lnTo>
                <a:lnTo>
                  <a:pt x="67461" y="147325"/>
                </a:lnTo>
                <a:lnTo>
                  <a:pt x="69690" y="144854"/>
                </a:lnTo>
                <a:lnTo>
                  <a:pt x="74706" y="139569"/>
                </a:lnTo>
                <a:lnTo>
                  <a:pt x="93059" y="121029"/>
                </a:lnTo>
                <a:lnTo>
                  <a:pt x="96279" y="115894"/>
                </a:lnTo>
                <a:lnTo>
                  <a:pt x="98427" y="110565"/>
                </a:lnTo>
                <a:lnTo>
                  <a:pt x="99858" y="105108"/>
                </a:lnTo>
                <a:lnTo>
                  <a:pt x="101766" y="99564"/>
                </a:lnTo>
                <a:lnTo>
                  <a:pt x="103989" y="93964"/>
                </a:lnTo>
                <a:lnTo>
                  <a:pt x="106424" y="88325"/>
                </a:lnTo>
                <a:lnTo>
                  <a:pt x="108047" y="83614"/>
                </a:lnTo>
                <a:lnTo>
                  <a:pt x="109129" y="79520"/>
                </a:lnTo>
                <a:lnTo>
                  <a:pt x="109851" y="75838"/>
                </a:lnTo>
                <a:lnTo>
                  <a:pt x="109379" y="71479"/>
                </a:lnTo>
                <a:lnTo>
                  <a:pt x="108113" y="66668"/>
                </a:lnTo>
                <a:lnTo>
                  <a:pt x="106316" y="61555"/>
                </a:lnTo>
                <a:lnTo>
                  <a:pt x="104165" y="56242"/>
                </a:lnTo>
                <a:lnTo>
                  <a:pt x="101779" y="50794"/>
                </a:lnTo>
                <a:lnTo>
                  <a:pt x="95657" y="37466"/>
                </a:lnTo>
                <a:lnTo>
                  <a:pt x="92279" y="33103"/>
                </a:lnTo>
                <a:lnTo>
                  <a:pt x="90045" y="30607"/>
                </a:lnTo>
                <a:lnTo>
                  <a:pt x="87603" y="28942"/>
                </a:lnTo>
                <a:lnTo>
                  <a:pt x="82350" y="27092"/>
                </a:lnTo>
                <a:lnTo>
                  <a:pt x="76840" y="23730"/>
                </a:lnTo>
                <a:lnTo>
                  <a:pt x="70093" y="18362"/>
                </a:lnTo>
                <a:lnTo>
                  <a:pt x="69539" y="18873"/>
                </a:lnTo>
                <a:lnTo>
                  <a:pt x="68759" y="23192"/>
                </a:lnTo>
                <a:lnTo>
                  <a:pt x="68496" y="27675"/>
                </a:lnTo>
                <a:lnTo>
                  <a:pt x="68475" y="29845"/>
                </a:lnTo>
                <a:lnTo>
                  <a:pt x="69412" y="32244"/>
                </a:lnTo>
                <a:lnTo>
                  <a:pt x="70991" y="34796"/>
                </a:lnTo>
                <a:lnTo>
                  <a:pt x="72995" y="37450"/>
                </a:lnTo>
                <a:lnTo>
                  <a:pt x="75284" y="40171"/>
                </a:lnTo>
                <a:lnTo>
                  <a:pt x="77763" y="42939"/>
                </a:lnTo>
                <a:lnTo>
                  <a:pt x="80367" y="45736"/>
                </a:lnTo>
                <a:lnTo>
                  <a:pt x="83056" y="49506"/>
                </a:lnTo>
                <a:lnTo>
                  <a:pt x="85801" y="53924"/>
                </a:lnTo>
                <a:lnTo>
                  <a:pt x="88584" y="58774"/>
                </a:lnTo>
                <a:lnTo>
                  <a:pt x="92344" y="62960"/>
                </a:lnTo>
                <a:lnTo>
                  <a:pt x="96756" y="66704"/>
                </a:lnTo>
                <a:lnTo>
                  <a:pt x="101602" y="70151"/>
                </a:lnTo>
                <a:lnTo>
                  <a:pt x="105785" y="74355"/>
                </a:lnTo>
                <a:lnTo>
                  <a:pt x="109527" y="79063"/>
                </a:lnTo>
                <a:lnTo>
                  <a:pt x="112973" y="84106"/>
                </a:lnTo>
                <a:lnTo>
                  <a:pt x="117176" y="88421"/>
                </a:lnTo>
                <a:lnTo>
                  <a:pt x="121883" y="92250"/>
                </a:lnTo>
                <a:lnTo>
                  <a:pt x="126926" y="95755"/>
                </a:lnTo>
                <a:lnTo>
                  <a:pt x="131240" y="99044"/>
                </a:lnTo>
                <a:lnTo>
                  <a:pt x="135069" y="102190"/>
                </a:lnTo>
                <a:lnTo>
                  <a:pt x="138575" y="105239"/>
                </a:lnTo>
                <a:lnTo>
                  <a:pt x="142816" y="108224"/>
                </a:lnTo>
                <a:lnTo>
                  <a:pt x="147549" y="111167"/>
                </a:lnTo>
                <a:lnTo>
                  <a:pt x="152609" y="114081"/>
                </a:lnTo>
                <a:lnTo>
                  <a:pt x="157887" y="116024"/>
                </a:lnTo>
                <a:lnTo>
                  <a:pt x="163311" y="117320"/>
                </a:lnTo>
                <a:lnTo>
                  <a:pt x="168832" y="118183"/>
                </a:lnTo>
                <a:lnTo>
                  <a:pt x="173465" y="119711"/>
                </a:lnTo>
                <a:lnTo>
                  <a:pt x="177506" y="121683"/>
                </a:lnTo>
                <a:lnTo>
                  <a:pt x="181153" y="123949"/>
                </a:lnTo>
                <a:lnTo>
                  <a:pt x="184537" y="124508"/>
                </a:lnTo>
                <a:lnTo>
                  <a:pt x="187746" y="123928"/>
                </a:lnTo>
                <a:lnTo>
                  <a:pt x="190836" y="122589"/>
                </a:lnTo>
                <a:lnTo>
                  <a:pt x="194802" y="121696"/>
                </a:lnTo>
                <a:lnTo>
                  <a:pt x="199351" y="121101"/>
                </a:lnTo>
                <a:lnTo>
                  <a:pt x="214164" y="1199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43"/>
          <p:cNvSpPr/>
          <p:nvPr/>
        </p:nvSpPr>
        <p:spPr>
          <a:xfrm>
            <a:off x="5763577" y="3078052"/>
            <a:ext cx="197169" cy="153733"/>
          </a:xfrm>
          <a:custGeom>
            <a:avLst/>
            <a:gdLst/>
            <a:ahLst/>
            <a:cxnLst/>
            <a:rect l="0" t="0" r="0" b="0"/>
            <a:pathLst>
              <a:path w="197169" h="153733">
                <a:moveTo>
                  <a:pt x="0" y="16620"/>
                </a:moveTo>
                <a:lnTo>
                  <a:pt x="0" y="8152"/>
                </a:lnTo>
                <a:lnTo>
                  <a:pt x="0" y="15438"/>
                </a:lnTo>
                <a:lnTo>
                  <a:pt x="953" y="17737"/>
                </a:lnTo>
                <a:lnTo>
                  <a:pt x="2540" y="21174"/>
                </a:lnTo>
                <a:lnTo>
                  <a:pt x="4551" y="25371"/>
                </a:lnTo>
                <a:lnTo>
                  <a:pt x="5892" y="29122"/>
                </a:lnTo>
                <a:lnTo>
                  <a:pt x="6785" y="32575"/>
                </a:lnTo>
                <a:lnTo>
                  <a:pt x="7381" y="35829"/>
                </a:lnTo>
                <a:lnTo>
                  <a:pt x="8731" y="39904"/>
                </a:lnTo>
                <a:lnTo>
                  <a:pt x="10583" y="44525"/>
                </a:lnTo>
                <a:lnTo>
                  <a:pt x="12770" y="49511"/>
                </a:lnTo>
                <a:lnTo>
                  <a:pt x="15181" y="55692"/>
                </a:lnTo>
                <a:lnTo>
                  <a:pt x="20400" y="70181"/>
                </a:lnTo>
                <a:lnTo>
                  <a:pt x="23125" y="77092"/>
                </a:lnTo>
                <a:lnTo>
                  <a:pt x="25894" y="83605"/>
                </a:lnTo>
                <a:lnTo>
                  <a:pt x="28693" y="89851"/>
                </a:lnTo>
                <a:lnTo>
                  <a:pt x="30558" y="95921"/>
                </a:lnTo>
                <a:lnTo>
                  <a:pt x="31802" y="101872"/>
                </a:lnTo>
                <a:lnTo>
                  <a:pt x="32631" y="107745"/>
                </a:lnTo>
                <a:lnTo>
                  <a:pt x="34137" y="113565"/>
                </a:lnTo>
                <a:lnTo>
                  <a:pt x="36093" y="119350"/>
                </a:lnTo>
                <a:lnTo>
                  <a:pt x="38350" y="125112"/>
                </a:lnTo>
                <a:lnTo>
                  <a:pt x="40806" y="129905"/>
                </a:lnTo>
                <a:lnTo>
                  <a:pt x="43397" y="134054"/>
                </a:lnTo>
                <a:lnTo>
                  <a:pt x="46076" y="137772"/>
                </a:lnTo>
                <a:lnTo>
                  <a:pt x="47862" y="141203"/>
                </a:lnTo>
                <a:lnTo>
                  <a:pt x="49053" y="144443"/>
                </a:lnTo>
                <a:lnTo>
                  <a:pt x="51423" y="153732"/>
                </a:lnTo>
                <a:lnTo>
                  <a:pt x="51435" y="83376"/>
                </a:lnTo>
                <a:lnTo>
                  <a:pt x="52388" y="76364"/>
                </a:lnTo>
                <a:lnTo>
                  <a:pt x="53975" y="69784"/>
                </a:lnTo>
                <a:lnTo>
                  <a:pt x="63366" y="40986"/>
                </a:lnTo>
                <a:lnTo>
                  <a:pt x="66057" y="34769"/>
                </a:lnTo>
                <a:lnTo>
                  <a:pt x="68803" y="29672"/>
                </a:lnTo>
                <a:lnTo>
                  <a:pt x="71586" y="25321"/>
                </a:lnTo>
                <a:lnTo>
                  <a:pt x="74394" y="21468"/>
                </a:lnTo>
                <a:lnTo>
                  <a:pt x="77219" y="17947"/>
                </a:lnTo>
                <a:lnTo>
                  <a:pt x="80054" y="14647"/>
                </a:lnTo>
                <a:lnTo>
                  <a:pt x="82897" y="11495"/>
                </a:lnTo>
                <a:lnTo>
                  <a:pt x="88596" y="5452"/>
                </a:lnTo>
                <a:lnTo>
                  <a:pt x="91448" y="3460"/>
                </a:lnTo>
                <a:lnTo>
                  <a:pt x="97159" y="1246"/>
                </a:lnTo>
                <a:lnTo>
                  <a:pt x="102872" y="262"/>
                </a:lnTo>
                <a:lnTo>
                  <a:pt x="105729" y="0"/>
                </a:lnTo>
                <a:lnTo>
                  <a:pt x="108586" y="777"/>
                </a:lnTo>
                <a:lnTo>
                  <a:pt x="114300" y="4181"/>
                </a:lnTo>
                <a:lnTo>
                  <a:pt x="120015" y="8869"/>
                </a:lnTo>
                <a:lnTo>
                  <a:pt x="122873" y="11453"/>
                </a:lnTo>
                <a:lnTo>
                  <a:pt x="125730" y="15080"/>
                </a:lnTo>
                <a:lnTo>
                  <a:pt x="128588" y="19404"/>
                </a:lnTo>
                <a:lnTo>
                  <a:pt x="131445" y="24191"/>
                </a:lnTo>
                <a:lnTo>
                  <a:pt x="134303" y="29287"/>
                </a:lnTo>
                <a:lnTo>
                  <a:pt x="140017" y="40030"/>
                </a:lnTo>
                <a:lnTo>
                  <a:pt x="148590" y="56788"/>
                </a:lnTo>
                <a:lnTo>
                  <a:pt x="151448" y="61496"/>
                </a:lnTo>
                <a:lnTo>
                  <a:pt x="154305" y="65588"/>
                </a:lnTo>
                <a:lnTo>
                  <a:pt x="157162" y="69268"/>
                </a:lnTo>
                <a:lnTo>
                  <a:pt x="159067" y="73626"/>
                </a:lnTo>
                <a:lnTo>
                  <a:pt x="160338" y="78437"/>
                </a:lnTo>
                <a:lnTo>
                  <a:pt x="161185" y="83549"/>
                </a:lnTo>
                <a:lnTo>
                  <a:pt x="162701" y="88862"/>
                </a:lnTo>
                <a:lnTo>
                  <a:pt x="164665" y="94309"/>
                </a:lnTo>
                <a:lnTo>
                  <a:pt x="166927" y="99845"/>
                </a:lnTo>
                <a:lnTo>
                  <a:pt x="168435" y="104488"/>
                </a:lnTo>
                <a:lnTo>
                  <a:pt x="169440" y="108536"/>
                </a:lnTo>
                <a:lnTo>
                  <a:pt x="170110" y="112188"/>
                </a:lnTo>
                <a:lnTo>
                  <a:pt x="171509" y="114622"/>
                </a:lnTo>
                <a:lnTo>
                  <a:pt x="173394" y="116245"/>
                </a:lnTo>
                <a:lnTo>
                  <a:pt x="175604" y="117326"/>
                </a:lnTo>
                <a:lnTo>
                  <a:pt x="177077" y="119000"/>
                </a:lnTo>
                <a:lnTo>
                  <a:pt x="178059" y="121068"/>
                </a:lnTo>
                <a:lnTo>
                  <a:pt x="179635" y="126681"/>
                </a:lnTo>
                <a:lnTo>
                  <a:pt x="179850" y="129989"/>
                </a:lnTo>
                <a:lnTo>
                  <a:pt x="179907" y="132204"/>
                </a:lnTo>
                <a:lnTo>
                  <a:pt x="180898" y="133681"/>
                </a:lnTo>
                <a:lnTo>
                  <a:pt x="182511" y="134666"/>
                </a:lnTo>
                <a:lnTo>
                  <a:pt x="186844" y="135760"/>
                </a:lnTo>
                <a:lnTo>
                  <a:pt x="191944" y="136246"/>
                </a:lnTo>
                <a:lnTo>
                  <a:pt x="197168" y="1366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44"/>
          <p:cNvSpPr/>
          <p:nvPr/>
        </p:nvSpPr>
        <p:spPr>
          <a:xfrm>
            <a:off x="6124115" y="2983261"/>
            <a:ext cx="255201" cy="214247"/>
          </a:xfrm>
          <a:custGeom>
            <a:avLst/>
            <a:gdLst/>
            <a:ahLst/>
            <a:cxnLst/>
            <a:rect l="0" t="0" r="0" b="0"/>
            <a:pathLst>
              <a:path w="255201" h="214247">
                <a:moveTo>
                  <a:pt x="102377" y="8541"/>
                </a:moveTo>
                <a:lnTo>
                  <a:pt x="94996" y="1160"/>
                </a:lnTo>
                <a:lnTo>
                  <a:pt x="91794" y="498"/>
                </a:lnTo>
                <a:lnTo>
                  <a:pt x="85143" y="38"/>
                </a:lnTo>
                <a:lnTo>
                  <a:pt x="81065" y="0"/>
                </a:lnTo>
                <a:lnTo>
                  <a:pt x="78644" y="942"/>
                </a:lnTo>
                <a:lnTo>
                  <a:pt x="70686" y="5866"/>
                </a:lnTo>
                <a:lnTo>
                  <a:pt x="65114" y="7352"/>
                </a:lnTo>
                <a:lnTo>
                  <a:pt x="59463" y="10553"/>
                </a:lnTo>
                <a:lnTo>
                  <a:pt x="53777" y="15150"/>
                </a:lnTo>
                <a:lnTo>
                  <a:pt x="48075" y="20369"/>
                </a:lnTo>
                <a:lnTo>
                  <a:pt x="45221" y="24046"/>
                </a:lnTo>
                <a:lnTo>
                  <a:pt x="42365" y="28403"/>
                </a:lnTo>
                <a:lnTo>
                  <a:pt x="39509" y="33212"/>
                </a:lnTo>
                <a:lnTo>
                  <a:pt x="36653" y="37371"/>
                </a:lnTo>
                <a:lnTo>
                  <a:pt x="33796" y="41096"/>
                </a:lnTo>
                <a:lnTo>
                  <a:pt x="30939" y="44532"/>
                </a:lnTo>
                <a:lnTo>
                  <a:pt x="29034" y="48727"/>
                </a:lnTo>
                <a:lnTo>
                  <a:pt x="27764" y="53430"/>
                </a:lnTo>
                <a:lnTo>
                  <a:pt x="26918" y="58469"/>
                </a:lnTo>
                <a:lnTo>
                  <a:pt x="25401" y="63734"/>
                </a:lnTo>
                <a:lnTo>
                  <a:pt x="23437" y="69149"/>
                </a:lnTo>
                <a:lnTo>
                  <a:pt x="21175" y="74664"/>
                </a:lnTo>
                <a:lnTo>
                  <a:pt x="18715" y="80245"/>
                </a:lnTo>
                <a:lnTo>
                  <a:pt x="13442" y="91527"/>
                </a:lnTo>
                <a:lnTo>
                  <a:pt x="10702" y="96250"/>
                </a:lnTo>
                <a:lnTo>
                  <a:pt x="7923" y="100351"/>
                </a:lnTo>
                <a:lnTo>
                  <a:pt x="5117" y="104038"/>
                </a:lnTo>
                <a:lnTo>
                  <a:pt x="3248" y="108401"/>
                </a:lnTo>
                <a:lnTo>
                  <a:pt x="2000" y="113214"/>
                </a:lnTo>
                <a:lnTo>
                  <a:pt x="1170" y="118328"/>
                </a:lnTo>
                <a:lnTo>
                  <a:pt x="615" y="123642"/>
                </a:lnTo>
                <a:lnTo>
                  <a:pt x="246" y="129090"/>
                </a:lnTo>
                <a:lnTo>
                  <a:pt x="0" y="134627"/>
                </a:lnTo>
                <a:lnTo>
                  <a:pt x="788" y="140224"/>
                </a:lnTo>
                <a:lnTo>
                  <a:pt x="2266" y="145859"/>
                </a:lnTo>
                <a:lnTo>
                  <a:pt x="4204" y="151522"/>
                </a:lnTo>
                <a:lnTo>
                  <a:pt x="5496" y="156249"/>
                </a:lnTo>
                <a:lnTo>
                  <a:pt x="6357" y="160353"/>
                </a:lnTo>
                <a:lnTo>
                  <a:pt x="6931" y="164042"/>
                </a:lnTo>
                <a:lnTo>
                  <a:pt x="8266" y="168406"/>
                </a:lnTo>
                <a:lnTo>
                  <a:pt x="10109" y="173220"/>
                </a:lnTo>
                <a:lnTo>
                  <a:pt x="12291" y="178334"/>
                </a:lnTo>
                <a:lnTo>
                  <a:pt x="14697" y="182697"/>
                </a:lnTo>
                <a:lnTo>
                  <a:pt x="17254" y="186557"/>
                </a:lnTo>
                <a:lnTo>
                  <a:pt x="19911" y="190084"/>
                </a:lnTo>
                <a:lnTo>
                  <a:pt x="25403" y="196542"/>
                </a:lnTo>
                <a:lnTo>
                  <a:pt x="28200" y="199597"/>
                </a:lnTo>
                <a:lnTo>
                  <a:pt x="31018" y="201634"/>
                </a:lnTo>
                <a:lnTo>
                  <a:pt x="36690" y="203898"/>
                </a:lnTo>
                <a:lnTo>
                  <a:pt x="40488" y="205454"/>
                </a:lnTo>
                <a:lnTo>
                  <a:pt x="44925" y="207444"/>
                </a:lnTo>
                <a:lnTo>
                  <a:pt x="49788" y="209723"/>
                </a:lnTo>
                <a:lnTo>
                  <a:pt x="57732" y="212255"/>
                </a:lnTo>
                <a:lnTo>
                  <a:pt x="64437" y="213381"/>
                </a:lnTo>
                <a:lnTo>
                  <a:pt x="70592" y="213881"/>
                </a:lnTo>
                <a:lnTo>
                  <a:pt x="74520" y="214014"/>
                </a:lnTo>
                <a:lnTo>
                  <a:pt x="89149" y="214202"/>
                </a:lnTo>
                <a:lnTo>
                  <a:pt x="99991" y="214246"/>
                </a:lnTo>
                <a:lnTo>
                  <a:pt x="105549" y="213305"/>
                </a:lnTo>
                <a:lnTo>
                  <a:pt x="111159" y="211725"/>
                </a:lnTo>
                <a:lnTo>
                  <a:pt x="116804" y="209720"/>
                </a:lnTo>
                <a:lnTo>
                  <a:pt x="122473" y="207430"/>
                </a:lnTo>
                <a:lnTo>
                  <a:pt x="128157" y="204951"/>
                </a:lnTo>
                <a:lnTo>
                  <a:pt x="133851" y="202346"/>
                </a:lnTo>
                <a:lnTo>
                  <a:pt x="139552" y="198705"/>
                </a:lnTo>
                <a:lnTo>
                  <a:pt x="145258" y="194372"/>
                </a:lnTo>
                <a:lnTo>
                  <a:pt x="150967" y="189578"/>
                </a:lnTo>
                <a:lnTo>
                  <a:pt x="156678" y="185430"/>
                </a:lnTo>
                <a:lnTo>
                  <a:pt x="162390" y="181712"/>
                </a:lnTo>
                <a:lnTo>
                  <a:pt x="168104" y="178281"/>
                </a:lnTo>
                <a:lnTo>
                  <a:pt x="182071" y="169389"/>
                </a:lnTo>
                <a:lnTo>
                  <a:pt x="189797" y="164350"/>
                </a:lnTo>
                <a:lnTo>
                  <a:pt x="195899" y="159086"/>
                </a:lnTo>
                <a:lnTo>
                  <a:pt x="200921" y="153672"/>
                </a:lnTo>
                <a:lnTo>
                  <a:pt x="205220" y="148158"/>
                </a:lnTo>
                <a:lnTo>
                  <a:pt x="209992" y="142576"/>
                </a:lnTo>
                <a:lnTo>
                  <a:pt x="215078" y="136950"/>
                </a:lnTo>
                <a:lnTo>
                  <a:pt x="220374" y="131295"/>
                </a:lnTo>
                <a:lnTo>
                  <a:pt x="225809" y="126572"/>
                </a:lnTo>
                <a:lnTo>
                  <a:pt x="231338" y="122471"/>
                </a:lnTo>
                <a:lnTo>
                  <a:pt x="236928" y="118784"/>
                </a:lnTo>
                <a:lnTo>
                  <a:pt x="240655" y="114422"/>
                </a:lnTo>
                <a:lnTo>
                  <a:pt x="243140" y="109608"/>
                </a:lnTo>
                <a:lnTo>
                  <a:pt x="244797" y="104494"/>
                </a:lnTo>
                <a:lnTo>
                  <a:pt x="246853" y="99180"/>
                </a:lnTo>
                <a:lnTo>
                  <a:pt x="249177" y="93732"/>
                </a:lnTo>
                <a:lnTo>
                  <a:pt x="251679" y="88195"/>
                </a:lnTo>
                <a:lnTo>
                  <a:pt x="253346" y="83551"/>
                </a:lnTo>
                <a:lnTo>
                  <a:pt x="254458" y="79503"/>
                </a:lnTo>
                <a:lnTo>
                  <a:pt x="255200" y="75851"/>
                </a:lnTo>
                <a:lnTo>
                  <a:pt x="254741" y="71512"/>
                </a:lnTo>
                <a:lnTo>
                  <a:pt x="253483" y="66714"/>
                </a:lnTo>
                <a:lnTo>
                  <a:pt x="251692" y="61611"/>
                </a:lnTo>
                <a:lnTo>
                  <a:pt x="250498" y="57256"/>
                </a:lnTo>
                <a:lnTo>
                  <a:pt x="249702" y="53400"/>
                </a:lnTo>
                <a:lnTo>
                  <a:pt x="249171" y="49877"/>
                </a:lnTo>
                <a:lnTo>
                  <a:pt x="246912" y="45624"/>
                </a:lnTo>
                <a:lnTo>
                  <a:pt x="243502" y="40883"/>
                </a:lnTo>
                <a:lnTo>
                  <a:pt x="239322" y="35817"/>
                </a:lnTo>
                <a:lnTo>
                  <a:pt x="234631" y="31488"/>
                </a:lnTo>
                <a:lnTo>
                  <a:pt x="229599" y="27649"/>
                </a:lnTo>
                <a:lnTo>
                  <a:pt x="224340" y="24137"/>
                </a:lnTo>
                <a:lnTo>
                  <a:pt x="219880" y="20843"/>
                </a:lnTo>
                <a:lnTo>
                  <a:pt x="212386" y="14644"/>
                </a:lnTo>
                <a:lnTo>
                  <a:pt x="207149" y="12610"/>
                </a:lnTo>
                <a:lnTo>
                  <a:pt x="200800" y="11253"/>
                </a:lnTo>
                <a:lnTo>
                  <a:pt x="193710" y="10349"/>
                </a:lnTo>
                <a:lnTo>
                  <a:pt x="187078" y="8794"/>
                </a:lnTo>
                <a:lnTo>
                  <a:pt x="180752" y="6805"/>
                </a:lnTo>
                <a:lnTo>
                  <a:pt x="174629" y="4526"/>
                </a:lnTo>
                <a:lnTo>
                  <a:pt x="167690" y="3007"/>
                </a:lnTo>
                <a:lnTo>
                  <a:pt x="160207" y="1994"/>
                </a:lnTo>
                <a:lnTo>
                  <a:pt x="152360" y="1319"/>
                </a:lnTo>
                <a:lnTo>
                  <a:pt x="145224" y="869"/>
                </a:lnTo>
                <a:lnTo>
                  <a:pt x="132215" y="369"/>
                </a:lnTo>
                <a:lnTo>
                  <a:pt x="102450" y="47"/>
                </a:lnTo>
                <a:lnTo>
                  <a:pt x="89392" y="4"/>
                </a:lnTo>
                <a:lnTo>
                  <a:pt x="84195" y="945"/>
                </a:lnTo>
                <a:lnTo>
                  <a:pt x="79778" y="2524"/>
                </a:lnTo>
                <a:lnTo>
                  <a:pt x="75882" y="4530"/>
                </a:lnTo>
                <a:lnTo>
                  <a:pt x="71378" y="5867"/>
                </a:lnTo>
                <a:lnTo>
                  <a:pt x="66471" y="6759"/>
                </a:lnTo>
                <a:lnTo>
                  <a:pt x="61295" y="7352"/>
                </a:lnTo>
                <a:lnTo>
                  <a:pt x="56892" y="8701"/>
                </a:lnTo>
                <a:lnTo>
                  <a:pt x="49459" y="12740"/>
                </a:lnTo>
                <a:lnTo>
                  <a:pt x="42980" y="15170"/>
                </a:lnTo>
                <a:lnTo>
                  <a:pt x="33797" y="171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45"/>
          <p:cNvSpPr/>
          <p:nvPr/>
        </p:nvSpPr>
        <p:spPr>
          <a:xfrm>
            <a:off x="6175057" y="3523650"/>
            <a:ext cx="891541" cy="563962"/>
          </a:xfrm>
          <a:custGeom>
            <a:avLst/>
            <a:gdLst/>
            <a:ahLst/>
            <a:cxnLst/>
            <a:rect l="0" t="0" r="0" b="0"/>
            <a:pathLst>
              <a:path w="891541" h="563962">
                <a:moveTo>
                  <a:pt x="0" y="8220"/>
                </a:moveTo>
                <a:lnTo>
                  <a:pt x="0" y="839"/>
                </a:lnTo>
                <a:lnTo>
                  <a:pt x="953" y="442"/>
                </a:lnTo>
                <a:lnTo>
                  <a:pt x="4551" y="0"/>
                </a:lnTo>
                <a:lnTo>
                  <a:pt x="11865" y="2344"/>
                </a:lnTo>
                <a:lnTo>
                  <a:pt x="20514" y="5608"/>
                </a:lnTo>
                <a:lnTo>
                  <a:pt x="45940" y="12427"/>
                </a:lnTo>
                <a:lnTo>
                  <a:pt x="58836" y="19932"/>
                </a:lnTo>
                <a:lnTo>
                  <a:pt x="71869" y="28665"/>
                </a:lnTo>
                <a:lnTo>
                  <a:pt x="95272" y="39889"/>
                </a:lnTo>
                <a:lnTo>
                  <a:pt x="120304" y="54857"/>
                </a:lnTo>
                <a:lnTo>
                  <a:pt x="146771" y="72309"/>
                </a:lnTo>
                <a:lnTo>
                  <a:pt x="167466" y="87186"/>
                </a:lnTo>
                <a:lnTo>
                  <a:pt x="200538" y="111627"/>
                </a:lnTo>
                <a:lnTo>
                  <a:pt x="225653" y="128473"/>
                </a:lnTo>
                <a:lnTo>
                  <a:pt x="252690" y="145486"/>
                </a:lnTo>
                <a:lnTo>
                  <a:pt x="323060" y="188256"/>
                </a:lnTo>
                <a:lnTo>
                  <a:pt x="337293" y="197777"/>
                </a:lnTo>
                <a:lnTo>
                  <a:pt x="351545" y="207933"/>
                </a:lnTo>
                <a:lnTo>
                  <a:pt x="380080" y="229379"/>
                </a:lnTo>
                <a:lnTo>
                  <a:pt x="451489" y="285546"/>
                </a:lnTo>
                <a:lnTo>
                  <a:pt x="465775" y="295974"/>
                </a:lnTo>
                <a:lnTo>
                  <a:pt x="480062" y="305783"/>
                </a:lnTo>
                <a:lnTo>
                  <a:pt x="494349" y="315180"/>
                </a:lnTo>
                <a:lnTo>
                  <a:pt x="508636" y="325255"/>
                </a:lnTo>
                <a:lnTo>
                  <a:pt x="537210" y="346609"/>
                </a:lnTo>
                <a:lnTo>
                  <a:pt x="580073" y="380052"/>
                </a:lnTo>
                <a:lnTo>
                  <a:pt x="594360" y="390410"/>
                </a:lnTo>
                <a:lnTo>
                  <a:pt x="608648" y="400174"/>
                </a:lnTo>
                <a:lnTo>
                  <a:pt x="622935" y="409540"/>
                </a:lnTo>
                <a:lnTo>
                  <a:pt x="648970" y="427566"/>
                </a:lnTo>
                <a:lnTo>
                  <a:pt x="685048" y="453780"/>
                </a:lnTo>
                <a:lnTo>
                  <a:pt x="731371" y="488238"/>
                </a:lnTo>
                <a:lnTo>
                  <a:pt x="751774" y="505406"/>
                </a:lnTo>
                <a:lnTo>
                  <a:pt x="770367" y="520657"/>
                </a:lnTo>
                <a:lnTo>
                  <a:pt x="814235" y="546119"/>
                </a:lnTo>
                <a:lnTo>
                  <a:pt x="831465" y="552086"/>
                </a:lnTo>
                <a:lnTo>
                  <a:pt x="854690" y="557985"/>
                </a:lnTo>
                <a:lnTo>
                  <a:pt x="871097" y="563226"/>
                </a:lnTo>
                <a:lnTo>
                  <a:pt x="875054" y="563961"/>
                </a:lnTo>
                <a:lnTo>
                  <a:pt x="878644" y="563499"/>
                </a:lnTo>
                <a:lnTo>
                  <a:pt x="881990" y="562238"/>
                </a:lnTo>
                <a:lnTo>
                  <a:pt x="891540" y="556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46"/>
          <p:cNvSpPr/>
          <p:nvPr/>
        </p:nvSpPr>
        <p:spPr>
          <a:xfrm>
            <a:off x="6715125" y="3514725"/>
            <a:ext cx="968693" cy="745143"/>
          </a:xfrm>
          <a:custGeom>
            <a:avLst/>
            <a:gdLst/>
            <a:ahLst/>
            <a:cxnLst/>
            <a:rect l="0" t="0" r="0" b="0"/>
            <a:pathLst>
              <a:path w="968693" h="745143">
                <a:moveTo>
                  <a:pt x="0" y="0"/>
                </a:moveTo>
                <a:lnTo>
                  <a:pt x="4550" y="9101"/>
                </a:lnTo>
                <a:lnTo>
                  <a:pt x="6843" y="11782"/>
                </a:lnTo>
                <a:lnTo>
                  <a:pt x="9325" y="13570"/>
                </a:lnTo>
                <a:lnTo>
                  <a:pt x="11931" y="14761"/>
                </a:lnTo>
                <a:lnTo>
                  <a:pt x="17367" y="21165"/>
                </a:lnTo>
                <a:lnTo>
                  <a:pt x="28323" y="35481"/>
                </a:lnTo>
                <a:lnTo>
                  <a:pt x="46174" y="54328"/>
                </a:lnTo>
                <a:lnTo>
                  <a:pt x="60527" y="69865"/>
                </a:lnTo>
                <a:lnTo>
                  <a:pt x="73255" y="86296"/>
                </a:lnTo>
                <a:lnTo>
                  <a:pt x="90343" y="100584"/>
                </a:lnTo>
                <a:lnTo>
                  <a:pt x="118843" y="121877"/>
                </a:lnTo>
                <a:lnTo>
                  <a:pt x="137591" y="138940"/>
                </a:lnTo>
                <a:lnTo>
                  <a:pt x="158624" y="159224"/>
                </a:lnTo>
                <a:lnTo>
                  <a:pt x="180672" y="178398"/>
                </a:lnTo>
                <a:lnTo>
                  <a:pt x="203171" y="197398"/>
                </a:lnTo>
                <a:lnTo>
                  <a:pt x="225870" y="218542"/>
                </a:lnTo>
                <a:lnTo>
                  <a:pt x="260070" y="251866"/>
                </a:lnTo>
                <a:lnTo>
                  <a:pt x="285449" y="274500"/>
                </a:lnTo>
                <a:lnTo>
                  <a:pt x="312603" y="297260"/>
                </a:lnTo>
                <a:lnTo>
                  <a:pt x="340548" y="320075"/>
                </a:lnTo>
                <a:lnTo>
                  <a:pt x="354666" y="332446"/>
                </a:lnTo>
                <a:lnTo>
                  <a:pt x="368842" y="345456"/>
                </a:lnTo>
                <a:lnTo>
                  <a:pt x="383055" y="358891"/>
                </a:lnTo>
                <a:lnTo>
                  <a:pt x="398244" y="371658"/>
                </a:lnTo>
                <a:lnTo>
                  <a:pt x="414086" y="383980"/>
                </a:lnTo>
                <a:lnTo>
                  <a:pt x="430362" y="396004"/>
                </a:lnTo>
                <a:lnTo>
                  <a:pt x="463687" y="422064"/>
                </a:lnTo>
                <a:lnTo>
                  <a:pt x="480574" y="435681"/>
                </a:lnTo>
                <a:lnTo>
                  <a:pt x="496595" y="449521"/>
                </a:lnTo>
                <a:lnTo>
                  <a:pt x="512039" y="463511"/>
                </a:lnTo>
                <a:lnTo>
                  <a:pt x="527096" y="477600"/>
                </a:lnTo>
                <a:lnTo>
                  <a:pt x="542849" y="490802"/>
                </a:lnTo>
                <a:lnTo>
                  <a:pt x="559068" y="503414"/>
                </a:lnTo>
                <a:lnTo>
                  <a:pt x="575593" y="515632"/>
                </a:lnTo>
                <a:lnTo>
                  <a:pt x="609197" y="541907"/>
                </a:lnTo>
                <a:lnTo>
                  <a:pt x="716763" y="628255"/>
                </a:lnTo>
                <a:lnTo>
                  <a:pt x="732159" y="638864"/>
                </a:lnTo>
                <a:lnTo>
                  <a:pt x="748138" y="648794"/>
                </a:lnTo>
                <a:lnTo>
                  <a:pt x="764506" y="658272"/>
                </a:lnTo>
                <a:lnTo>
                  <a:pt x="792853" y="676423"/>
                </a:lnTo>
                <a:lnTo>
                  <a:pt x="818151" y="693062"/>
                </a:lnTo>
                <a:lnTo>
                  <a:pt x="842095" y="706807"/>
                </a:lnTo>
                <a:lnTo>
                  <a:pt x="865437" y="719266"/>
                </a:lnTo>
                <a:lnTo>
                  <a:pt x="887559" y="730201"/>
                </a:lnTo>
                <a:lnTo>
                  <a:pt x="915125" y="740760"/>
                </a:lnTo>
                <a:lnTo>
                  <a:pt x="943482" y="745142"/>
                </a:lnTo>
                <a:lnTo>
                  <a:pt x="947122" y="744411"/>
                </a:lnTo>
                <a:lnTo>
                  <a:pt x="953708" y="741059"/>
                </a:lnTo>
                <a:lnTo>
                  <a:pt x="968692" y="7286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47"/>
          <p:cNvSpPr/>
          <p:nvPr/>
        </p:nvSpPr>
        <p:spPr>
          <a:xfrm>
            <a:off x="7229475" y="3506152"/>
            <a:ext cx="942665" cy="805616"/>
          </a:xfrm>
          <a:custGeom>
            <a:avLst/>
            <a:gdLst/>
            <a:ahLst/>
            <a:cxnLst/>
            <a:rect l="0" t="0" r="0" b="0"/>
            <a:pathLst>
              <a:path w="942665" h="805616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7380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6133" y="8731"/>
                </a:lnTo>
                <a:lnTo>
                  <a:pt x="24950" y="12770"/>
                </a:lnTo>
                <a:lnTo>
                  <a:pt x="40624" y="24951"/>
                </a:lnTo>
                <a:lnTo>
                  <a:pt x="63940" y="46133"/>
                </a:lnTo>
                <a:lnTo>
                  <a:pt x="87842" y="63940"/>
                </a:lnTo>
                <a:lnTo>
                  <a:pt x="107939" y="78900"/>
                </a:lnTo>
                <a:lnTo>
                  <a:pt x="129570" y="97614"/>
                </a:lnTo>
                <a:lnTo>
                  <a:pt x="151884" y="117679"/>
                </a:lnTo>
                <a:lnTo>
                  <a:pt x="174501" y="136122"/>
                </a:lnTo>
                <a:lnTo>
                  <a:pt x="197253" y="156384"/>
                </a:lnTo>
                <a:lnTo>
                  <a:pt x="220065" y="178089"/>
                </a:lnTo>
                <a:lnTo>
                  <a:pt x="242905" y="200436"/>
                </a:lnTo>
                <a:lnTo>
                  <a:pt x="268295" y="223068"/>
                </a:lnTo>
                <a:lnTo>
                  <a:pt x="294502" y="246779"/>
                </a:lnTo>
                <a:lnTo>
                  <a:pt x="306824" y="259769"/>
                </a:lnTo>
                <a:lnTo>
                  <a:pt x="318850" y="273192"/>
                </a:lnTo>
                <a:lnTo>
                  <a:pt x="344911" y="300806"/>
                </a:lnTo>
                <a:lnTo>
                  <a:pt x="358528" y="314838"/>
                </a:lnTo>
                <a:lnTo>
                  <a:pt x="372368" y="329907"/>
                </a:lnTo>
                <a:lnTo>
                  <a:pt x="400447" y="361890"/>
                </a:lnTo>
                <a:lnTo>
                  <a:pt x="415555" y="377468"/>
                </a:lnTo>
                <a:lnTo>
                  <a:pt x="431341" y="392615"/>
                </a:lnTo>
                <a:lnTo>
                  <a:pt x="463170" y="422146"/>
                </a:lnTo>
                <a:lnTo>
                  <a:pt x="508816" y="466499"/>
                </a:lnTo>
                <a:lnTo>
                  <a:pt x="674256" y="631400"/>
                </a:lnTo>
                <a:lnTo>
                  <a:pt x="688581" y="644771"/>
                </a:lnTo>
                <a:lnTo>
                  <a:pt x="717198" y="669787"/>
                </a:lnTo>
                <a:lnTo>
                  <a:pt x="760085" y="705291"/>
                </a:lnTo>
                <a:lnTo>
                  <a:pt x="786126" y="728436"/>
                </a:lnTo>
                <a:lnTo>
                  <a:pt x="810399" y="749516"/>
                </a:lnTo>
                <a:lnTo>
                  <a:pt x="833887" y="765236"/>
                </a:lnTo>
                <a:lnTo>
                  <a:pt x="863979" y="784796"/>
                </a:lnTo>
                <a:lnTo>
                  <a:pt x="890994" y="798105"/>
                </a:lnTo>
                <a:lnTo>
                  <a:pt x="905902" y="802389"/>
                </a:lnTo>
                <a:lnTo>
                  <a:pt x="934988" y="805364"/>
                </a:lnTo>
                <a:lnTo>
                  <a:pt x="939425" y="805615"/>
                </a:lnTo>
                <a:lnTo>
                  <a:pt x="940609" y="803776"/>
                </a:lnTo>
                <a:lnTo>
                  <a:pt x="941923" y="796654"/>
                </a:lnTo>
                <a:lnTo>
                  <a:pt x="942664" y="781934"/>
                </a:lnTo>
                <a:lnTo>
                  <a:pt x="940296" y="771071"/>
                </a:lnTo>
                <a:lnTo>
                  <a:pt x="933609" y="754246"/>
                </a:lnTo>
                <a:lnTo>
                  <a:pt x="925830" y="7372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48"/>
          <p:cNvSpPr/>
          <p:nvPr/>
        </p:nvSpPr>
        <p:spPr>
          <a:xfrm>
            <a:off x="7743825" y="3471862"/>
            <a:ext cx="728663" cy="732272"/>
          </a:xfrm>
          <a:custGeom>
            <a:avLst/>
            <a:gdLst/>
            <a:ahLst/>
            <a:cxnLst/>
            <a:rect l="0" t="0" r="0" b="0"/>
            <a:pathLst>
              <a:path w="728663" h="732272">
                <a:moveTo>
                  <a:pt x="0" y="0"/>
                </a:moveTo>
                <a:lnTo>
                  <a:pt x="0" y="7381"/>
                </a:lnTo>
                <a:lnTo>
                  <a:pt x="15574" y="29969"/>
                </a:lnTo>
                <a:lnTo>
                  <a:pt x="29802" y="47085"/>
                </a:lnTo>
                <a:lnTo>
                  <a:pt x="47036" y="69831"/>
                </a:lnTo>
                <a:lnTo>
                  <a:pt x="61862" y="86281"/>
                </a:lnTo>
                <a:lnTo>
                  <a:pt x="77977" y="105657"/>
                </a:lnTo>
                <a:lnTo>
                  <a:pt x="94663" y="126969"/>
                </a:lnTo>
                <a:lnTo>
                  <a:pt x="131200" y="174235"/>
                </a:lnTo>
                <a:lnTo>
                  <a:pt x="174823" y="229150"/>
                </a:lnTo>
                <a:lnTo>
                  <a:pt x="187033" y="243254"/>
                </a:lnTo>
                <a:lnTo>
                  <a:pt x="199937" y="257420"/>
                </a:lnTo>
                <a:lnTo>
                  <a:pt x="213301" y="271625"/>
                </a:lnTo>
                <a:lnTo>
                  <a:pt x="226021" y="285859"/>
                </a:lnTo>
                <a:lnTo>
                  <a:pt x="250313" y="314373"/>
                </a:lnTo>
                <a:lnTo>
                  <a:pt x="263077" y="328645"/>
                </a:lnTo>
                <a:lnTo>
                  <a:pt x="289961" y="357202"/>
                </a:lnTo>
                <a:lnTo>
                  <a:pt x="302845" y="371485"/>
                </a:lnTo>
                <a:lnTo>
                  <a:pt x="327320" y="400054"/>
                </a:lnTo>
                <a:lnTo>
                  <a:pt x="401629" y="490327"/>
                </a:lnTo>
                <a:lnTo>
                  <a:pt x="414438" y="505002"/>
                </a:lnTo>
                <a:lnTo>
                  <a:pt x="426787" y="518595"/>
                </a:lnTo>
                <a:lnTo>
                  <a:pt x="438829" y="531468"/>
                </a:lnTo>
                <a:lnTo>
                  <a:pt x="450668" y="544812"/>
                </a:lnTo>
                <a:lnTo>
                  <a:pt x="473981" y="572339"/>
                </a:lnTo>
                <a:lnTo>
                  <a:pt x="485533" y="585394"/>
                </a:lnTo>
                <a:lnTo>
                  <a:pt x="508527" y="610060"/>
                </a:lnTo>
                <a:lnTo>
                  <a:pt x="519993" y="621019"/>
                </a:lnTo>
                <a:lnTo>
                  <a:pt x="531448" y="631183"/>
                </a:lnTo>
                <a:lnTo>
                  <a:pt x="542893" y="640816"/>
                </a:lnTo>
                <a:lnTo>
                  <a:pt x="565771" y="659140"/>
                </a:lnTo>
                <a:lnTo>
                  <a:pt x="587685" y="676809"/>
                </a:lnTo>
                <a:lnTo>
                  <a:pt x="606951" y="694186"/>
                </a:lnTo>
                <a:lnTo>
                  <a:pt x="625039" y="706355"/>
                </a:lnTo>
                <a:lnTo>
                  <a:pt x="642602" y="714938"/>
                </a:lnTo>
                <a:lnTo>
                  <a:pt x="667603" y="725126"/>
                </a:lnTo>
                <a:lnTo>
                  <a:pt x="681204" y="731218"/>
                </a:lnTo>
                <a:lnTo>
                  <a:pt x="686547" y="732271"/>
                </a:lnTo>
                <a:lnTo>
                  <a:pt x="691060" y="732021"/>
                </a:lnTo>
                <a:lnTo>
                  <a:pt x="704504" y="727118"/>
                </a:lnTo>
                <a:lnTo>
                  <a:pt x="714116" y="722261"/>
                </a:lnTo>
                <a:lnTo>
                  <a:pt x="721562" y="716928"/>
                </a:lnTo>
                <a:lnTo>
                  <a:pt x="723929" y="713219"/>
                </a:lnTo>
                <a:lnTo>
                  <a:pt x="726557" y="704019"/>
                </a:lnTo>
                <a:lnTo>
                  <a:pt x="728662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49"/>
          <p:cNvSpPr/>
          <p:nvPr/>
        </p:nvSpPr>
        <p:spPr>
          <a:xfrm>
            <a:off x="8309609" y="3411959"/>
            <a:ext cx="625794" cy="677124"/>
          </a:xfrm>
          <a:custGeom>
            <a:avLst/>
            <a:gdLst/>
            <a:ahLst/>
            <a:cxnLst/>
            <a:rect l="0" t="0" r="0" b="0"/>
            <a:pathLst>
              <a:path w="625794" h="677124">
                <a:moveTo>
                  <a:pt x="0" y="8468"/>
                </a:moveTo>
                <a:lnTo>
                  <a:pt x="0" y="0"/>
                </a:lnTo>
                <a:lnTo>
                  <a:pt x="15575" y="15476"/>
                </a:lnTo>
                <a:lnTo>
                  <a:pt x="40551" y="40447"/>
                </a:lnTo>
                <a:lnTo>
                  <a:pt x="51679" y="54113"/>
                </a:lnTo>
                <a:lnTo>
                  <a:pt x="62974" y="69712"/>
                </a:lnTo>
                <a:lnTo>
                  <a:pt x="74343" y="86170"/>
                </a:lnTo>
                <a:lnTo>
                  <a:pt x="90827" y="105550"/>
                </a:lnTo>
                <a:lnTo>
                  <a:pt x="108947" y="125911"/>
                </a:lnTo>
                <a:lnTo>
                  <a:pt x="151273" y="180108"/>
                </a:lnTo>
                <a:lnTo>
                  <a:pt x="161808" y="192427"/>
                </a:lnTo>
                <a:lnTo>
                  <a:pt x="172643" y="204450"/>
                </a:lnTo>
                <a:lnTo>
                  <a:pt x="183675" y="216275"/>
                </a:lnTo>
                <a:lnTo>
                  <a:pt x="194840" y="228921"/>
                </a:lnTo>
                <a:lnTo>
                  <a:pt x="217406" y="255672"/>
                </a:lnTo>
                <a:lnTo>
                  <a:pt x="251531" y="297508"/>
                </a:lnTo>
                <a:lnTo>
                  <a:pt x="263890" y="311652"/>
                </a:lnTo>
                <a:lnTo>
                  <a:pt x="276892" y="325843"/>
                </a:lnTo>
                <a:lnTo>
                  <a:pt x="304038" y="354311"/>
                </a:lnTo>
                <a:lnTo>
                  <a:pt x="374484" y="425674"/>
                </a:lnTo>
                <a:lnTo>
                  <a:pt x="387769" y="440911"/>
                </a:lnTo>
                <a:lnTo>
                  <a:pt x="400436" y="456783"/>
                </a:lnTo>
                <a:lnTo>
                  <a:pt x="412689" y="473080"/>
                </a:lnTo>
                <a:lnTo>
                  <a:pt x="425621" y="487754"/>
                </a:lnTo>
                <a:lnTo>
                  <a:pt x="439005" y="501347"/>
                </a:lnTo>
                <a:lnTo>
                  <a:pt x="452691" y="514219"/>
                </a:lnTo>
                <a:lnTo>
                  <a:pt x="465624" y="527563"/>
                </a:lnTo>
                <a:lnTo>
                  <a:pt x="478056" y="541221"/>
                </a:lnTo>
                <a:lnTo>
                  <a:pt x="490155" y="555090"/>
                </a:lnTo>
                <a:lnTo>
                  <a:pt x="502029" y="567193"/>
                </a:lnTo>
                <a:lnTo>
                  <a:pt x="513757" y="578119"/>
                </a:lnTo>
                <a:lnTo>
                  <a:pt x="525385" y="588260"/>
                </a:lnTo>
                <a:lnTo>
                  <a:pt x="535994" y="598831"/>
                </a:lnTo>
                <a:lnTo>
                  <a:pt x="545925" y="609688"/>
                </a:lnTo>
                <a:lnTo>
                  <a:pt x="564578" y="630007"/>
                </a:lnTo>
                <a:lnTo>
                  <a:pt x="582393" y="645388"/>
                </a:lnTo>
                <a:lnTo>
                  <a:pt x="597297" y="656034"/>
                </a:lnTo>
                <a:lnTo>
                  <a:pt x="613857" y="667382"/>
                </a:lnTo>
                <a:lnTo>
                  <a:pt x="625793" y="6771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50"/>
          <p:cNvSpPr/>
          <p:nvPr/>
        </p:nvSpPr>
        <p:spPr>
          <a:xfrm>
            <a:off x="7187908" y="4517707"/>
            <a:ext cx="333033" cy="274169"/>
          </a:xfrm>
          <a:custGeom>
            <a:avLst/>
            <a:gdLst/>
            <a:ahLst/>
            <a:cxnLst/>
            <a:rect l="0" t="0" r="0" b="0"/>
            <a:pathLst>
              <a:path w="333033" h="274169">
                <a:moveTo>
                  <a:pt x="15849" y="0"/>
                </a:moveTo>
                <a:lnTo>
                  <a:pt x="15849" y="87788"/>
                </a:lnTo>
                <a:lnTo>
                  <a:pt x="14897" y="94720"/>
                </a:lnTo>
                <a:lnTo>
                  <a:pt x="13309" y="101247"/>
                </a:lnTo>
                <a:lnTo>
                  <a:pt x="11298" y="107503"/>
                </a:lnTo>
                <a:lnTo>
                  <a:pt x="9958" y="113579"/>
                </a:lnTo>
                <a:lnTo>
                  <a:pt x="9064" y="119534"/>
                </a:lnTo>
                <a:lnTo>
                  <a:pt x="8469" y="125409"/>
                </a:lnTo>
                <a:lnTo>
                  <a:pt x="7118" y="132184"/>
                </a:lnTo>
                <a:lnTo>
                  <a:pt x="5266" y="139557"/>
                </a:lnTo>
                <a:lnTo>
                  <a:pt x="3079" y="147331"/>
                </a:lnTo>
                <a:lnTo>
                  <a:pt x="1620" y="154418"/>
                </a:lnTo>
                <a:lnTo>
                  <a:pt x="648" y="161048"/>
                </a:lnTo>
                <a:lnTo>
                  <a:pt x="0" y="167372"/>
                </a:lnTo>
                <a:lnTo>
                  <a:pt x="521" y="173494"/>
                </a:lnTo>
                <a:lnTo>
                  <a:pt x="1820" y="179481"/>
                </a:lnTo>
                <a:lnTo>
                  <a:pt x="3639" y="185376"/>
                </a:lnTo>
                <a:lnTo>
                  <a:pt x="4852" y="191212"/>
                </a:lnTo>
                <a:lnTo>
                  <a:pt x="5659" y="197007"/>
                </a:lnTo>
                <a:lnTo>
                  <a:pt x="6199" y="202776"/>
                </a:lnTo>
                <a:lnTo>
                  <a:pt x="7510" y="208526"/>
                </a:lnTo>
                <a:lnTo>
                  <a:pt x="9337" y="214265"/>
                </a:lnTo>
                <a:lnTo>
                  <a:pt x="11509" y="219996"/>
                </a:lnTo>
                <a:lnTo>
                  <a:pt x="13908" y="225722"/>
                </a:lnTo>
                <a:lnTo>
                  <a:pt x="16460" y="231443"/>
                </a:lnTo>
                <a:lnTo>
                  <a:pt x="19114" y="237164"/>
                </a:lnTo>
                <a:lnTo>
                  <a:pt x="21836" y="241929"/>
                </a:lnTo>
                <a:lnTo>
                  <a:pt x="27400" y="249764"/>
                </a:lnTo>
                <a:lnTo>
                  <a:pt x="35588" y="256421"/>
                </a:lnTo>
                <a:lnTo>
                  <a:pt x="44624" y="262555"/>
                </a:lnTo>
                <a:lnTo>
                  <a:pt x="51816" y="268456"/>
                </a:lnTo>
                <a:lnTo>
                  <a:pt x="56020" y="270411"/>
                </a:lnTo>
                <a:lnTo>
                  <a:pt x="65770" y="272583"/>
                </a:lnTo>
                <a:lnTo>
                  <a:pt x="71038" y="273162"/>
                </a:lnTo>
                <a:lnTo>
                  <a:pt x="76454" y="273548"/>
                </a:lnTo>
                <a:lnTo>
                  <a:pt x="81970" y="273805"/>
                </a:lnTo>
                <a:lnTo>
                  <a:pt x="95719" y="274091"/>
                </a:lnTo>
                <a:lnTo>
                  <a:pt x="103385" y="274168"/>
                </a:lnTo>
                <a:lnTo>
                  <a:pt x="110402" y="273266"/>
                </a:lnTo>
                <a:lnTo>
                  <a:pt x="116984" y="271712"/>
                </a:lnTo>
                <a:lnTo>
                  <a:pt x="145787" y="262375"/>
                </a:lnTo>
                <a:lnTo>
                  <a:pt x="152957" y="258737"/>
                </a:lnTo>
                <a:lnTo>
                  <a:pt x="159642" y="254406"/>
                </a:lnTo>
                <a:lnTo>
                  <a:pt x="166004" y="249615"/>
                </a:lnTo>
                <a:lnTo>
                  <a:pt x="173102" y="245467"/>
                </a:lnTo>
                <a:lnTo>
                  <a:pt x="180692" y="241750"/>
                </a:lnTo>
                <a:lnTo>
                  <a:pt x="188609" y="238319"/>
                </a:lnTo>
                <a:lnTo>
                  <a:pt x="195793" y="233174"/>
                </a:lnTo>
                <a:lnTo>
                  <a:pt x="202487" y="226887"/>
                </a:lnTo>
                <a:lnTo>
                  <a:pt x="208854" y="219838"/>
                </a:lnTo>
                <a:lnTo>
                  <a:pt x="221009" y="206926"/>
                </a:lnTo>
                <a:lnTo>
                  <a:pt x="244335" y="183114"/>
                </a:lnTo>
                <a:lnTo>
                  <a:pt x="249135" y="176369"/>
                </a:lnTo>
                <a:lnTo>
                  <a:pt x="253288" y="169015"/>
                </a:lnTo>
                <a:lnTo>
                  <a:pt x="266798" y="141230"/>
                </a:lnTo>
                <a:lnTo>
                  <a:pt x="269825" y="136063"/>
                </a:lnTo>
                <a:lnTo>
                  <a:pt x="275731" y="127783"/>
                </a:lnTo>
                <a:lnTo>
                  <a:pt x="277686" y="123288"/>
                </a:lnTo>
                <a:lnTo>
                  <a:pt x="278989" y="118387"/>
                </a:lnTo>
                <a:lnTo>
                  <a:pt x="279858" y="113215"/>
                </a:lnTo>
                <a:lnTo>
                  <a:pt x="280824" y="104928"/>
                </a:lnTo>
                <a:lnTo>
                  <a:pt x="281081" y="101384"/>
                </a:lnTo>
                <a:lnTo>
                  <a:pt x="280301" y="98070"/>
                </a:lnTo>
                <a:lnTo>
                  <a:pt x="276892" y="91847"/>
                </a:lnTo>
                <a:lnTo>
                  <a:pt x="274744" y="85906"/>
                </a:lnTo>
                <a:lnTo>
                  <a:pt x="274171" y="82988"/>
                </a:lnTo>
                <a:lnTo>
                  <a:pt x="271883" y="81043"/>
                </a:lnTo>
                <a:lnTo>
                  <a:pt x="268453" y="79746"/>
                </a:lnTo>
                <a:lnTo>
                  <a:pt x="258363" y="77665"/>
                </a:lnTo>
                <a:lnTo>
                  <a:pt x="251903" y="79920"/>
                </a:lnTo>
                <a:lnTo>
                  <a:pt x="243635" y="84098"/>
                </a:lnTo>
                <a:lnTo>
                  <a:pt x="236785" y="89129"/>
                </a:lnTo>
                <a:lnTo>
                  <a:pt x="228025" y="97081"/>
                </a:lnTo>
                <a:lnTo>
                  <a:pt x="211430" y="113157"/>
                </a:lnTo>
                <a:lnTo>
                  <a:pt x="208149" y="117348"/>
                </a:lnTo>
                <a:lnTo>
                  <a:pt x="205009" y="122047"/>
                </a:lnTo>
                <a:lnTo>
                  <a:pt x="201963" y="127085"/>
                </a:lnTo>
                <a:lnTo>
                  <a:pt x="196039" y="135222"/>
                </a:lnTo>
                <a:lnTo>
                  <a:pt x="190231" y="142966"/>
                </a:lnTo>
                <a:lnTo>
                  <a:pt x="187349" y="147698"/>
                </a:lnTo>
                <a:lnTo>
                  <a:pt x="184475" y="152759"/>
                </a:lnTo>
                <a:lnTo>
                  <a:pt x="182559" y="158036"/>
                </a:lnTo>
                <a:lnTo>
                  <a:pt x="181281" y="163460"/>
                </a:lnTo>
                <a:lnTo>
                  <a:pt x="180429" y="168981"/>
                </a:lnTo>
                <a:lnTo>
                  <a:pt x="179862" y="173614"/>
                </a:lnTo>
                <a:lnTo>
                  <a:pt x="179232" y="181302"/>
                </a:lnTo>
                <a:lnTo>
                  <a:pt x="179063" y="185638"/>
                </a:lnTo>
                <a:lnTo>
                  <a:pt x="178876" y="195536"/>
                </a:lnTo>
                <a:lnTo>
                  <a:pt x="179779" y="199890"/>
                </a:lnTo>
                <a:lnTo>
                  <a:pt x="183321" y="207267"/>
                </a:lnTo>
                <a:lnTo>
                  <a:pt x="188072" y="213722"/>
                </a:lnTo>
                <a:lnTo>
                  <a:pt x="193357" y="219765"/>
                </a:lnTo>
                <a:lnTo>
                  <a:pt x="198882" y="225626"/>
                </a:lnTo>
                <a:lnTo>
                  <a:pt x="207347" y="234280"/>
                </a:lnTo>
                <a:lnTo>
                  <a:pt x="215577" y="240015"/>
                </a:lnTo>
                <a:lnTo>
                  <a:pt x="220438" y="242878"/>
                </a:lnTo>
                <a:lnTo>
                  <a:pt x="225585" y="244786"/>
                </a:lnTo>
                <a:lnTo>
                  <a:pt x="230920" y="246058"/>
                </a:lnTo>
                <a:lnTo>
                  <a:pt x="236383" y="246906"/>
                </a:lnTo>
                <a:lnTo>
                  <a:pt x="241929" y="247472"/>
                </a:lnTo>
                <a:lnTo>
                  <a:pt x="247531" y="247849"/>
                </a:lnTo>
                <a:lnTo>
                  <a:pt x="253172" y="248100"/>
                </a:lnTo>
                <a:lnTo>
                  <a:pt x="264519" y="248379"/>
                </a:lnTo>
                <a:lnTo>
                  <a:pt x="287325" y="248559"/>
                </a:lnTo>
                <a:lnTo>
                  <a:pt x="293035" y="247621"/>
                </a:lnTo>
                <a:lnTo>
                  <a:pt x="298747" y="246043"/>
                </a:lnTo>
                <a:lnTo>
                  <a:pt x="304461" y="244039"/>
                </a:lnTo>
                <a:lnTo>
                  <a:pt x="310174" y="242703"/>
                </a:lnTo>
                <a:lnTo>
                  <a:pt x="315888" y="241812"/>
                </a:lnTo>
                <a:lnTo>
                  <a:pt x="33303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51"/>
          <p:cNvSpPr/>
          <p:nvPr/>
        </p:nvSpPr>
        <p:spPr>
          <a:xfrm>
            <a:off x="7632899" y="4560570"/>
            <a:ext cx="127919" cy="240030"/>
          </a:xfrm>
          <a:custGeom>
            <a:avLst/>
            <a:gdLst/>
            <a:ahLst/>
            <a:cxnLst/>
            <a:rect l="0" t="0" r="0" b="0"/>
            <a:pathLst>
              <a:path w="127919" h="240030">
                <a:moveTo>
                  <a:pt x="119498" y="0"/>
                </a:moveTo>
                <a:lnTo>
                  <a:pt x="112118" y="0"/>
                </a:lnTo>
                <a:lnTo>
                  <a:pt x="108916" y="2540"/>
                </a:lnTo>
                <a:lnTo>
                  <a:pt x="106728" y="4550"/>
                </a:lnTo>
                <a:lnTo>
                  <a:pt x="103365" y="6843"/>
                </a:lnTo>
                <a:lnTo>
                  <a:pt x="99218" y="9325"/>
                </a:lnTo>
                <a:lnTo>
                  <a:pt x="94547" y="11931"/>
                </a:lnTo>
                <a:lnTo>
                  <a:pt x="89529" y="15574"/>
                </a:lnTo>
                <a:lnTo>
                  <a:pt x="84279" y="19908"/>
                </a:lnTo>
                <a:lnTo>
                  <a:pt x="78873" y="24702"/>
                </a:lnTo>
                <a:lnTo>
                  <a:pt x="72412" y="29802"/>
                </a:lnTo>
                <a:lnTo>
                  <a:pt x="65248" y="35108"/>
                </a:lnTo>
                <a:lnTo>
                  <a:pt x="57614" y="40551"/>
                </a:lnTo>
                <a:lnTo>
                  <a:pt x="50619" y="45131"/>
                </a:lnTo>
                <a:lnTo>
                  <a:pt x="44051" y="49137"/>
                </a:lnTo>
                <a:lnTo>
                  <a:pt x="37768" y="52760"/>
                </a:lnTo>
                <a:lnTo>
                  <a:pt x="32626" y="57081"/>
                </a:lnTo>
                <a:lnTo>
                  <a:pt x="28246" y="61867"/>
                </a:lnTo>
                <a:lnTo>
                  <a:pt x="24373" y="66962"/>
                </a:lnTo>
                <a:lnTo>
                  <a:pt x="20839" y="71311"/>
                </a:lnTo>
                <a:lnTo>
                  <a:pt x="17530" y="75163"/>
                </a:lnTo>
                <a:lnTo>
                  <a:pt x="14372" y="78684"/>
                </a:lnTo>
                <a:lnTo>
                  <a:pt x="8323" y="85135"/>
                </a:lnTo>
                <a:lnTo>
                  <a:pt x="5376" y="88190"/>
                </a:lnTo>
                <a:lnTo>
                  <a:pt x="3412" y="91178"/>
                </a:lnTo>
                <a:lnTo>
                  <a:pt x="1230" y="97038"/>
                </a:lnTo>
                <a:lnTo>
                  <a:pt x="259" y="102818"/>
                </a:lnTo>
                <a:lnTo>
                  <a:pt x="0" y="105693"/>
                </a:lnTo>
                <a:lnTo>
                  <a:pt x="780" y="107609"/>
                </a:lnTo>
                <a:lnTo>
                  <a:pt x="2253" y="108887"/>
                </a:lnTo>
                <a:lnTo>
                  <a:pt x="4187" y="109739"/>
                </a:lnTo>
                <a:lnTo>
                  <a:pt x="6430" y="111259"/>
                </a:lnTo>
                <a:lnTo>
                  <a:pt x="8877" y="113225"/>
                </a:lnTo>
                <a:lnTo>
                  <a:pt x="11460" y="115488"/>
                </a:lnTo>
                <a:lnTo>
                  <a:pt x="15088" y="116997"/>
                </a:lnTo>
                <a:lnTo>
                  <a:pt x="19411" y="118003"/>
                </a:lnTo>
                <a:lnTo>
                  <a:pt x="24198" y="118674"/>
                </a:lnTo>
                <a:lnTo>
                  <a:pt x="29296" y="120073"/>
                </a:lnTo>
                <a:lnTo>
                  <a:pt x="34598" y="121959"/>
                </a:lnTo>
                <a:lnTo>
                  <a:pt x="40038" y="124168"/>
                </a:lnTo>
                <a:lnTo>
                  <a:pt x="45570" y="125642"/>
                </a:lnTo>
                <a:lnTo>
                  <a:pt x="51162" y="126623"/>
                </a:lnTo>
                <a:lnTo>
                  <a:pt x="56796" y="127278"/>
                </a:lnTo>
                <a:lnTo>
                  <a:pt x="62456" y="128667"/>
                </a:lnTo>
                <a:lnTo>
                  <a:pt x="68136" y="130545"/>
                </a:lnTo>
                <a:lnTo>
                  <a:pt x="73826" y="132750"/>
                </a:lnTo>
                <a:lnTo>
                  <a:pt x="79525" y="134220"/>
                </a:lnTo>
                <a:lnTo>
                  <a:pt x="85229" y="135199"/>
                </a:lnTo>
                <a:lnTo>
                  <a:pt x="90938" y="135853"/>
                </a:lnTo>
                <a:lnTo>
                  <a:pt x="95695" y="137241"/>
                </a:lnTo>
                <a:lnTo>
                  <a:pt x="99819" y="139119"/>
                </a:lnTo>
                <a:lnTo>
                  <a:pt x="103521" y="141324"/>
                </a:lnTo>
                <a:lnTo>
                  <a:pt x="106942" y="143745"/>
                </a:lnTo>
                <a:lnTo>
                  <a:pt x="110174" y="146313"/>
                </a:lnTo>
                <a:lnTo>
                  <a:pt x="113283" y="148977"/>
                </a:lnTo>
                <a:lnTo>
                  <a:pt x="116307" y="151705"/>
                </a:lnTo>
                <a:lnTo>
                  <a:pt x="122207" y="157277"/>
                </a:lnTo>
                <a:lnTo>
                  <a:pt x="124162" y="160096"/>
                </a:lnTo>
                <a:lnTo>
                  <a:pt x="126333" y="165769"/>
                </a:lnTo>
                <a:lnTo>
                  <a:pt x="126913" y="169568"/>
                </a:lnTo>
                <a:lnTo>
                  <a:pt x="127299" y="174005"/>
                </a:lnTo>
                <a:lnTo>
                  <a:pt x="127728" y="183062"/>
                </a:lnTo>
                <a:lnTo>
                  <a:pt x="127918" y="190264"/>
                </a:lnTo>
                <a:lnTo>
                  <a:pt x="127016" y="193517"/>
                </a:lnTo>
                <a:lnTo>
                  <a:pt x="123475" y="199672"/>
                </a:lnTo>
                <a:lnTo>
                  <a:pt x="121197" y="202647"/>
                </a:lnTo>
                <a:lnTo>
                  <a:pt x="118726" y="205583"/>
                </a:lnTo>
                <a:lnTo>
                  <a:pt x="116126" y="208493"/>
                </a:lnTo>
                <a:lnTo>
                  <a:pt x="110697" y="214266"/>
                </a:lnTo>
                <a:lnTo>
                  <a:pt x="107916" y="217139"/>
                </a:lnTo>
                <a:lnTo>
                  <a:pt x="104157" y="220006"/>
                </a:lnTo>
                <a:lnTo>
                  <a:pt x="99746" y="222871"/>
                </a:lnTo>
                <a:lnTo>
                  <a:pt x="94899" y="225733"/>
                </a:lnTo>
                <a:lnTo>
                  <a:pt x="90717" y="227641"/>
                </a:lnTo>
                <a:lnTo>
                  <a:pt x="86976" y="228913"/>
                </a:lnTo>
                <a:lnTo>
                  <a:pt x="83529" y="229761"/>
                </a:lnTo>
                <a:lnTo>
                  <a:pt x="79326" y="231279"/>
                </a:lnTo>
                <a:lnTo>
                  <a:pt x="74619" y="233243"/>
                </a:lnTo>
                <a:lnTo>
                  <a:pt x="69576" y="235506"/>
                </a:lnTo>
                <a:lnTo>
                  <a:pt x="65262" y="237014"/>
                </a:lnTo>
                <a:lnTo>
                  <a:pt x="61433" y="238019"/>
                </a:lnTo>
                <a:lnTo>
                  <a:pt x="57928" y="238689"/>
                </a:lnTo>
                <a:lnTo>
                  <a:pt x="54639" y="239136"/>
                </a:lnTo>
                <a:lnTo>
                  <a:pt x="51493" y="239434"/>
                </a:lnTo>
                <a:lnTo>
                  <a:pt x="48444" y="239633"/>
                </a:lnTo>
                <a:lnTo>
                  <a:pt x="45459" y="239765"/>
                </a:lnTo>
                <a:lnTo>
                  <a:pt x="39602" y="239912"/>
                </a:lnTo>
                <a:lnTo>
                  <a:pt x="20800" y="240029"/>
                </a:lnTo>
                <a:lnTo>
                  <a:pt x="20362" y="239076"/>
                </a:lnTo>
                <a:lnTo>
                  <a:pt x="21022" y="237489"/>
                </a:lnTo>
                <a:lnTo>
                  <a:pt x="24376" y="232649"/>
                </a:lnTo>
                <a:lnTo>
                  <a:pt x="25603" y="232251"/>
                </a:lnTo>
                <a:lnTo>
                  <a:pt x="29506" y="231810"/>
                </a:lnTo>
                <a:lnTo>
                  <a:pt x="31881" y="231692"/>
                </a:lnTo>
                <a:lnTo>
                  <a:pt x="42345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52"/>
          <p:cNvSpPr/>
          <p:nvPr/>
        </p:nvSpPr>
        <p:spPr>
          <a:xfrm>
            <a:off x="7889557" y="4577745"/>
            <a:ext cx="128181" cy="197138"/>
          </a:xfrm>
          <a:custGeom>
            <a:avLst/>
            <a:gdLst/>
            <a:ahLst/>
            <a:cxnLst/>
            <a:rect l="0" t="0" r="0" b="0"/>
            <a:pathLst>
              <a:path w="128181" h="197138">
                <a:moveTo>
                  <a:pt x="111443" y="8542"/>
                </a:moveTo>
                <a:lnTo>
                  <a:pt x="111443" y="3992"/>
                </a:lnTo>
                <a:lnTo>
                  <a:pt x="110491" y="2650"/>
                </a:lnTo>
                <a:lnTo>
                  <a:pt x="108903" y="1757"/>
                </a:lnTo>
                <a:lnTo>
                  <a:pt x="102975" y="0"/>
                </a:lnTo>
                <a:lnTo>
                  <a:pt x="93799" y="4529"/>
                </a:lnTo>
                <a:lnTo>
                  <a:pt x="90155" y="6820"/>
                </a:lnTo>
                <a:lnTo>
                  <a:pt x="86773" y="9299"/>
                </a:lnTo>
                <a:lnTo>
                  <a:pt x="83566" y="11904"/>
                </a:lnTo>
                <a:lnTo>
                  <a:pt x="79524" y="14593"/>
                </a:lnTo>
                <a:lnTo>
                  <a:pt x="74924" y="17339"/>
                </a:lnTo>
                <a:lnTo>
                  <a:pt x="69951" y="20122"/>
                </a:lnTo>
                <a:lnTo>
                  <a:pt x="64731" y="23882"/>
                </a:lnTo>
                <a:lnTo>
                  <a:pt x="59347" y="28294"/>
                </a:lnTo>
                <a:lnTo>
                  <a:pt x="49236" y="37323"/>
                </a:lnTo>
                <a:lnTo>
                  <a:pt x="41568" y="44511"/>
                </a:lnTo>
                <a:lnTo>
                  <a:pt x="28884" y="56887"/>
                </a:lnTo>
                <a:lnTo>
                  <a:pt x="14329" y="71377"/>
                </a:lnTo>
                <a:lnTo>
                  <a:pt x="12410" y="74244"/>
                </a:lnTo>
                <a:lnTo>
                  <a:pt x="10278" y="79971"/>
                </a:lnTo>
                <a:lnTo>
                  <a:pt x="10663" y="81879"/>
                </a:lnTo>
                <a:lnTo>
                  <a:pt x="11871" y="83151"/>
                </a:lnTo>
                <a:lnTo>
                  <a:pt x="13629" y="83999"/>
                </a:lnTo>
                <a:lnTo>
                  <a:pt x="14801" y="85517"/>
                </a:lnTo>
                <a:lnTo>
                  <a:pt x="15582" y="87481"/>
                </a:lnTo>
                <a:lnTo>
                  <a:pt x="16104" y="89743"/>
                </a:lnTo>
                <a:lnTo>
                  <a:pt x="19223" y="94796"/>
                </a:lnTo>
                <a:lnTo>
                  <a:pt x="21388" y="97478"/>
                </a:lnTo>
                <a:lnTo>
                  <a:pt x="23784" y="99265"/>
                </a:lnTo>
                <a:lnTo>
                  <a:pt x="26333" y="100456"/>
                </a:lnTo>
                <a:lnTo>
                  <a:pt x="28986" y="101251"/>
                </a:lnTo>
                <a:lnTo>
                  <a:pt x="32659" y="101780"/>
                </a:lnTo>
                <a:lnTo>
                  <a:pt x="37013" y="102134"/>
                </a:lnTo>
                <a:lnTo>
                  <a:pt x="41820" y="102369"/>
                </a:lnTo>
                <a:lnTo>
                  <a:pt x="46930" y="103478"/>
                </a:lnTo>
                <a:lnTo>
                  <a:pt x="52241" y="105171"/>
                </a:lnTo>
                <a:lnTo>
                  <a:pt x="57688" y="107251"/>
                </a:lnTo>
                <a:lnTo>
                  <a:pt x="63223" y="108638"/>
                </a:lnTo>
                <a:lnTo>
                  <a:pt x="68819" y="109563"/>
                </a:lnTo>
                <a:lnTo>
                  <a:pt x="74455" y="110179"/>
                </a:lnTo>
                <a:lnTo>
                  <a:pt x="79164" y="111543"/>
                </a:lnTo>
                <a:lnTo>
                  <a:pt x="83257" y="113404"/>
                </a:lnTo>
                <a:lnTo>
                  <a:pt x="86937" y="115597"/>
                </a:lnTo>
                <a:lnTo>
                  <a:pt x="91295" y="117060"/>
                </a:lnTo>
                <a:lnTo>
                  <a:pt x="96105" y="118035"/>
                </a:lnTo>
                <a:lnTo>
                  <a:pt x="101218" y="118685"/>
                </a:lnTo>
                <a:lnTo>
                  <a:pt x="105579" y="120070"/>
                </a:lnTo>
                <a:lnTo>
                  <a:pt x="109439" y="121947"/>
                </a:lnTo>
                <a:lnTo>
                  <a:pt x="117927" y="127252"/>
                </a:lnTo>
                <a:lnTo>
                  <a:pt x="121626" y="130517"/>
                </a:lnTo>
                <a:lnTo>
                  <a:pt x="123948" y="132721"/>
                </a:lnTo>
                <a:lnTo>
                  <a:pt x="125494" y="135144"/>
                </a:lnTo>
                <a:lnTo>
                  <a:pt x="127213" y="140375"/>
                </a:lnTo>
                <a:lnTo>
                  <a:pt x="127976" y="145874"/>
                </a:lnTo>
                <a:lnTo>
                  <a:pt x="128180" y="148675"/>
                </a:lnTo>
                <a:lnTo>
                  <a:pt x="127363" y="151494"/>
                </a:lnTo>
                <a:lnTo>
                  <a:pt x="123916" y="157166"/>
                </a:lnTo>
                <a:lnTo>
                  <a:pt x="121663" y="160012"/>
                </a:lnTo>
                <a:lnTo>
                  <a:pt x="119209" y="162862"/>
                </a:lnTo>
                <a:lnTo>
                  <a:pt x="116620" y="165715"/>
                </a:lnTo>
                <a:lnTo>
                  <a:pt x="112989" y="167616"/>
                </a:lnTo>
                <a:lnTo>
                  <a:pt x="108664" y="168884"/>
                </a:lnTo>
                <a:lnTo>
                  <a:pt x="103876" y="169729"/>
                </a:lnTo>
                <a:lnTo>
                  <a:pt x="99731" y="171245"/>
                </a:lnTo>
                <a:lnTo>
                  <a:pt x="96015" y="173208"/>
                </a:lnTo>
                <a:lnTo>
                  <a:pt x="92585" y="175470"/>
                </a:lnTo>
                <a:lnTo>
                  <a:pt x="88394" y="177930"/>
                </a:lnTo>
                <a:lnTo>
                  <a:pt x="83694" y="180522"/>
                </a:lnTo>
                <a:lnTo>
                  <a:pt x="78656" y="183203"/>
                </a:lnTo>
                <a:lnTo>
                  <a:pt x="74345" y="184991"/>
                </a:lnTo>
                <a:lnTo>
                  <a:pt x="70518" y="186182"/>
                </a:lnTo>
                <a:lnTo>
                  <a:pt x="67014" y="186976"/>
                </a:lnTo>
                <a:lnTo>
                  <a:pt x="62774" y="188459"/>
                </a:lnTo>
                <a:lnTo>
                  <a:pt x="58043" y="190398"/>
                </a:lnTo>
                <a:lnTo>
                  <a:pt x="52983" y="192645"/>
                </a:lnTo>
                <a:lnTo>
                  <a:pt x="48656" y="194142"/>
                </a:lnTo>
                <a:lnTo>
                  <a:pt x="44820" y="195140"/>
                </a:lnTo>
                <a:lnTo>
                  <a:pt x="41310" y="195806"/>
                </a:lnTo>
                <a:lnTo>
                  <a:pt x="38018" y="196250"/>
                </a:lnTo>
                <a:lnTo>
                  <a:pt x="34870" y="196545"/>
                </a:lnTo>
                <a:lnTo>
                  <a:pt x="31819" y="196743"/>
                </a:lnTo>
                <a:lnTo>
                  <a:pt x="28833" y="196874"/>
                </a:lnTo>
                <a:lnTo>
                  <a:pt x="22975" y="197020"/>
                </a:lnTo>
                <a:lnTo>
                  <a:pt x="0" y="197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53"/>
          <p:cNvSpPr/>
          <p:nvPr/>
        </p:nvSpPr>
        <p:spPr>
          <a:xfrm>
            <a:off x="8219016" y="4509135"/>
            <a:ext cx="47732" cy="248603"/>
          </a:xfrm>
          <a:custGeom>
            <a:avLst/>
            <a:gdLst/>
            <a:ahLst/>
            <a:cxnLst/>
            <a:rect l="0" t="0" r="0" b="0"/>
            <a:pathLst>
              <a:path w="47732" h="248603">
                <a:moveTo>
                  <a:pt x="13441" y="0"/>
                </a:moveTo>
                <a:lnTo>
                  <a:pt x="0" y="0"/>
                </a:lnTo>
                <a:lnTo>
                  <a:pt x="2069" y="0"/>
                </a:lnTo>
                <a:lnTo>
                  <a:pt x="3003" y="952"/>
                </a:lnTo>
                <a:lnTo>
                  <a:pt x="3624" y="2540"/>
                </a:lnTo>
                <a:lnTo>
                  <a:pt x="4500" y="9324"/>
                </a:lnTo>
                <a:lnTo>
                  <a:pt x="4623" y="11931"/>
                </a:lnTo>
                <a:lnTo>
                  <a:pt x="5657" y="15574"/>
                </a:lnTo>
                <a:lnTo>
                  <a:pt x="7299" y="19908"/>
                </a:lnTo>
                <a:lnTo>
                  <a:pt x="9346" y="24701"/>
                </a:lnTo>
                <a:lnTo>
                  <a:pt x="10711" y="29803"/>
                </a:lnTo>
                <a:lnTo>
                  <a:pt x="11621" y="35108"/>
                </a:lnTo>
                <a:lnTo>
                  <a:pt x="12228" y="40550"/>
                </a:lnTo>
                <a:lnTo>
                  <a:pt x="12632" y="45131"/>
                </a:lnTo>
                <a:lnTo>
                  <a:pt x="13082" y="52760"/>
                </a:lnTo>
                <a:lnTo>
                  <a:pt x="14155" y="58033"/>
                </a:lnTo>
                <a:lnTo>
                  <a:pt x="15822" y="64406"/>
                </a:lnTo>
                <a:lnTo>
                  <a:pt x="17885" y="71512"/>
                </a:lnTo>
                <a:lnTo>
                  <a:pt x="20214" y="78155"/>
                </a:lnTo>
                <a:lnTo>
                  <a:pt x="22719" y="84488"/>
                </a:lnTo>
                <a:lnTo>
                  <a:pt x="25342" y="90615"/>
                </a:lnTo>
                <a:lnTo>
                  <a:pt x="27089" y="96605"/>
                </a:lnTo>
                <a:lnTo>
                  <a:pt x="28255" y="102503"/>
                </a:lnTo>
                <a:lnTo>
                  <a:pt x="29032" y="108340"/>
                </a:lnTo>
                <a:lnTo>
                  <a:pt x="30502" y="115090"/>
                </a:lnTo>
                <a:lnTo>
                  <a:pt x="32435" y="122446"/>
                </a:lnTo>
                <a:lnTo>
                  <a:pt x="34677" y="130208"/>
                </a:lnTo>
                <a:lnTo>
                  <a:pt x="36171" y="137288"/>
                </a:lnTo>
                <a:lnTo>
                  <a:pt x="37166" y="143913"/>
                </a:lnTo>
                <a:lnTo>
                  <a:pt x="37831" y="150234"/>
                </a:lnTo>
                <a:lnTo>
                  <a:pt x="39225" y="156353"/>
                </a:lnTo>
                <a:lnTo>
                  <a:pt x="41108" y="162338"/>
                </a:lnTo>
                <a:lnTo>
                  <a:pt x="43316" y="168233"/>
                </a:lnTo>
                <a:lnTo>
                  <a:pt x="44788" y="174068"/>
                </a:lnTo>
                <a:lnTo>
                  <a:pt x="45769" y="179862"/>
                </a:lnTo>
                <a:lnTo>
                  <a:pt x="46423" y="185631"/>
                </a:lnTo>
                <a:lnTo>
                  <a:pt x="46858" y="191381"/>
                </a:lnTo>
                <a:lnTo>
                  <a:pt x="47149" y="197120"/>
                </a:lnTo>
                <a:lnTo>
                  <a:pt x="47560" y="211758"/>
                </a:lnTo>
                <a:lnTo>
                  <a:pt x="47722" y="234165"/>
                </a:lnTo>
                <a:lnTo>
                  <a:pt x="47731" y="248452"/>
                </a:lnTo>
                <a:lnTo>
                  <a:pt x="46779" y="248502"/>
                </a:lnTo>
                <a:lnTo>
                  <a:pt x="39159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54"/>
          <p:cNvSpPr/>
          <p:nvPr/>
        </p:nvSpPr>
        <p:spPr>
          <a:xfrm>
            <a:off x="8163877" y="4411056"/>
            <a:ext cx="428626" cy="303820"/>
          </a:xfrm>
          <a:custGeom>
            <a:avLst/>
            <a:gdLst/>
            <a:ahLst/>
            <a:cxnLst/>
            <a:rect l="0" t="0" r="0" b="0"/>
            <a:pathLst>
              <a:path w="428626" h="303820">
                <a:moveTo>
                  <a:pt x="0" y="183804"/>
                </a:moveTo>
                <a:lnTo>
                  <a:pt x="17321" y="183804"/>
                </a:lnTo>
                <a:lnTo>
                  <a:pt x="27067" y="181264"/>
                </a:lnTo>
                <a:lnTo>
                  <a:pt x="36794" y="177912"/>
                </a:lnTo>
                <a:lnTo>
                  <a:pt x="44293" y="176422"/>
                </a:lnTo>
                <a:lnTo>
                  <a:pt x="55881" y="170681"/>
                </a:lnTo>
                <a:lnTo>
                  <a:pt x="62972" y="166482"/>
                </a:lnTo>
                <a:lnTo>
                  <a:pt x="70556" y="162731"/>
                </a:lnTo>
                <a:lnTo>
                  <a:pt x="78470" y="159278"/>
                </a:lnTo>
                <a:lnTo>
                  <a:pt x="86603" y="156023"/>
                </a:lnTo>
                <a:lnTo>
                  <a:pt x="93930" y="151948"/>
                </a:lnTo>
                <a:lnTo>
                  <a:pt x="100720" y="147327"/>
                </a:lnTo>
                <a:lnTo>
                  <a:pt x="107152" y="142341"/>
                </a:lnTo>
                <a:lnTo>
                  <a:pt x="114297" y="137112"/>
                </a:lnTo>
                <a:lnTo>
                  <a:pt x="129857" y="126222"/>
                </a:lnTo>
                <a:lnTo>
                  <a:pt x="137053" y="120651"/>
                </a:lnTo>
                <a:lnTo>
                  <a:pt x="143756" y="115032"/>
                </a:lnTo>
                <a:lnTo>
                  <a:pt x="150131" y="109381"/>
                </a:lnTo>
                <a:lnTo>
                  <a:pt x="157237" y="103709"/>
                </a:lnTo>
                <a:lnTo>
                  <a:pt x="164832" y="98021"/>
                </a:lnTo>
                <a:lnTo>
                  <a:pt x="172753" y="92326"/>
                </a:lnTo>
                <a:lnTo>
                  <a:pt x="179939" y="86624"/>
                </a:lnTo>
                <a:lnTo>
                  <a:pt x="186634" y="80917"/>
                </a:lnTo>
                <a:lnTo>
                  <a:pt x="193002" y="75207"/>
                </a:lnTo>
                <a:lnTo>
                  <a:pt x="205159" y="63784"/>
                </a:lnTo>
                <a:lnTo>
                  <a:pt x="211068" y="58070"/>
                </a:lnTo>
                <a:lnTo>
                  <a:pt x="215960" y="52356"/>
                </a:lnTo>
                <a:lnTo>
                  <a:pt x="220173" y="46642"/>
                </a:lnTo>
                <a:lnTo>
                  <a:pt x="223935" y="40928"/>
                </a:lnTo>
                <a:lnTo>
                  <a:pt x="233194" y="32038"/>
                </a:lnTo>
                <a:lnTo>
                  <a:pt x="238331" y="28335"/>
                </a:lnTo>
                <a:lnTo>
                  <a:pt x="241754" y="24913"/>
                </a:lnTo>
                <a:lnTo>
                  <a:pt x="244037" y="21678"/>
                </a:lnTo>
                <a:lnTo>
                  <a:pt x="247526" y="15546"/>
                </a:lnTo>
                <a:lnTo>
                  <a:pt x="253893" y="6738"/>
                </a:lnTo>
                <a:lnTo>
                  <a:pt x="256203" y="0"/>
                </a:lnTo>
                <a:lnTo>
                  <a:pt x="256527" y="308"/>
                </a:lnTo>
                <a:lnTo>
                  <a:pt x="257047" y="3095"/>
                </a:lnTo>
                <a:lnTo>
                  <a:pt x="261688" y="8128"/>
                </a:lnTo>
                <a:lnTo>
                  <a:pt x="263041" y="10490"/>
                </a:lnTo>
                <a:lnTo>
                  <a:pt x="264545" y="15652"/>
                </a:lnTo>
                <a:lnTo>
                  <a:pt x="263993" y="20268"/>
                </a:lnTo>
                <a:lnTo>
                  <a:pt x="262673" y="26202"/>
                </a:lnTo>
                <a:lnTo>
                  <a:pt x="260841" y="33016"/>
                </a:lnTo>
                <a:lnTo>
                  <a:pt x="259618" y="40416"/>
                </a:lnTo>
                <a:lnTo>
                  <a:pt x="258805" y="48207"/>
                </a:lnTo>
                <a:lnTo>
                  <a:pt x="258261" y="56258"/>
                </a:lnTo>
                <a:lnTo>
                  <a:pt x="256947" y="64483"/>
                </a:lnTo>
                <a:lnTo>
                  <a:pt x="255118" y="72825"/>
                </a:lnTo>
                <a:lnTo>
                  <a:pt x="252947" y="81242"/>
                </a:lnTo>
                <a:lnTo>
                  <a:pt x="251498" y="90664"/>
                </a:lnTo>
                <a:lnTo>
                  <a:pt x="250533" y="100756"/>
                </a:lnTo>
                <a:lnTo>
                  <a:pt x="249890" y="111294"/>
                </a:lnTo>
                <a:lnTo>
                  <a:pt x="248508" y="121176"/>
                </a:lnTo>
                <a:lnTo>
                  <a:pt x="246634" y="130622"/>
                </a:lnTo>
                <a:lnTo>
                  <a:pt x="244433" y="139777"/>
                </a:lnTo>
                <a:lnTo>
                  <a:pt x="242965" y="149690"/>
                </a:lnTo>
                <a:lnTo>
                  <a:pt x="241987" y="160109"/>
                </a:lnTo>
                <a:lnTo>
                  <a:pt x="241335" y="170865"/>
                </a:lnTo>
                <a:lnTo>
                  <a:pt x="240609" y="192976"/>
                </a:lnTo>
                <a:lnTo>
                  <a:pt x="240416" y="204206"/>
                </a:lnTo>
                <a:lnTo>
                  <a:pt x="239335" y="214550"/>
                </a:lnTo>
                <a:lnTo>
                  <a:pt x="237662" y="224304"/>
                </a:lnTo>
                <a:lnTo>
                  <a:pt x="235594" y="233664"/>
                </a:lnTo>
                <a:lnTo>
                  <a:pt x="235167" y="241809"/>
                </a:lnTo>
                <a:lnTo>
                  <a:pt x="235836" y="249144"/>
                </a:lnTo>
                <a:lnTo>
                  <a:pt x="237234" y="255939"/>
                </a:lnTo>
                <a:lnTo>
                  <a:pt x="238166" y="262373"/>
                </a:lnTo>
                <a:lnTo>
                  <a:pt x="238788" y="268568"/>
                </a:lnTo>
                <a:lnTo>
                  <a:pt x="239478" y="279580"/>
                </a:lnTo>
                <a:lnTo>
                  <a:pt x="239784" y="287648"/>
                </a:lnTo>
                <a:lnTo>
                  <a:pt x="240008" y="301960"/>
                </a:lnTo>
                <a:lnTo>
                  <a:pt x="240968" y="302579"/>
                </a:lnTo>
                <a:lnTo>
                  <a:pt x="248249" y="303770"/>
                </a:lnTo>
                <a:lnTo>
                  <a:pt x="248556" y="294487"/>
                </a:lnTo>
                <a:lnTo>
                  <a:pt x="248571" y="291883"/>
                </a:lnTo>
                <a:lnTo>
                  <a:pt x="251129" y="283909"/>
                </a:lnTo>
                <a:lnTo>
                  <a:pt x="253144" y="279115"/>
                </a:lnTo>
                <a:lnTo>
                  <a:pt x="254488" y="274015"/>
                </a:lnTo>
                <a:lnTo>
                  <a:pt x="255384" y="268709"/>
                </a:lnTo>
                <a:lnTo>
                  <a:pt x="255981" y="263268"/>
                </a:lnTo>
                <a:lnTo>
                  <a:pt x="257331" y="256782"/>
                </a:lnTo>
                <a:lnTo>
                  <a:pt x="259184" y="249601"/>
                </a:lnTo>
                <a:lnTo>
                  <a:pt x="261373" y="241956"/>
                </a:lnTo>
                <a:lnTo>
                  <a:pt x="264736" y="234954"/>
                </a:lnTo>
                <a:lnTo>
                  <a:pt x="268883" y="228382"/>
                </a:lnTo>
                <a:lnTo>
                  <a:pt x="273553" y="222095"/>
                </a:lnTo>
                <a:lnTo>
                  <a:pt x="278571" y="215999"/>
                </a:lnTo>
                <a:lnTo>
                  <a:pt x="283822" y="210030"/>
                </a:lnTo>
                <a:lnTo>
                  <a:pt x="289227" y="204145"/>
                </a:lnTo>
                <a:lnTo>
                  <a:pt x="293783" y="198317"/>
                </a:lnTo>
                <a:lnTo>
                  <a:pt x="297773" y="192527"/>
                </a:lnTo>
                <a:lnTo>
                  <a:pt x="301386" y="186761"/>
                </a:lnTo>
                <a:lnTo>
                  <a:pt x="310479" y="177816"/>
                </a:lnTo>
                <a:lnTo>
                  <a:pt x="319918" y="171617"/>
                </a:lnTo>
                <a:lnTo>
                  <a:pt x="327289" y="168862"/>
                </a:lnTo>
                <a:lnTo>
                  <a:pt x="336279" y="167638"/>
                </a:lnTo>
                <a:lnTo>
                  <a:pt x="349511" y="166949"/>
                </a:lnTo>
                <a:lnTo>
                  <a:pt x="353022" y="166852"/>
                </a:lnTo>
                <a:lnTo>
                  <a:pt x="356316" y="167740"/>
                </a:lnTo>
                <a:lnTo>
                  <a:pt x="366455" y="173540"/>
                </a:lnTo>
                <a:lnTo>
                  <a:pt x="375911" y="178608"/>
                </a:lnTo>
                <a:lnTo>
                  <a:pt x="387395" y="186815"/>
                </a:lnTo>
                <a:lnTo>
                  <a:pt x="393791" y="194984"/>
                </a:lnTo>
                <a:lnTo>
                  <a:pt x="396829" y="199830"/>
                </a:lnTo>
                <a:lnTo>
                  <a:pt x="398856" y="204965"/>
                </a:lnTo>
                <a:lnTo>
                  <a:pt x="400207" y="210294"/>
                </a:lnTo>
                <a:lnTo>
                  <a:pt x="401107" y="215752"/>
                </a:lnTo>
                <a:lnTo>
                  <a:pt x="404648" y="224355"/>
                </a:lnTo>
                <a:lnTo>
                  <a:pt x="406925" y="227983"/>
                </a:lnTo>
                <a:lnTo>
                  <a:pt x="409455" y="237094"/>
                </a:lnTo>
                <a:lnTo>
                  <a:pt x="410130" y="242190"/>
                </a:lnTo>
                <a:lnTo>
                  <a:pt x="410580" y="247493"/>
                </a:lnTo>
                <a:lnTo>
                  <a:pt x="410881" y="252934"/>
                </a:lnTo>
                <a:lnTo>
                  <a:pt x="411302" y="267152"/>
                </a:lnTo>
                <a:lnTo>
                  <a:pt x="411445" y="280489"/>
                </a:lnTo>
                <a:lnTo>
                  <a:pt x="412409" y="283503"/>
                </a:lnTo>
                <a:lnTo>
                  <a:pt x="418261" y="292644"/>
                </a:lnTo>
                <a:lnTo>
                  <a:pt x="418858" y="293512"/>
                </a:lnTo>
                <a:lnTo>
                  <a:pt x="419522" y="297015"/>
                </a:lnTo>
                <a:lnTo>
                  <a:pt x="419699" y="299283"/>
                </a:lnTo>
                <a:lnTo>
                  <a:pt x="420769" y="300795"/>
                </a:lnTo>
                <a:lnTo>
                  <a:pt x="422436" y="301803"/>
                </a:lnTo>
                <a:lnTo>
                  <a:pt x="428625" y="3038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55"/>
          <p:cNvSpPr/>
          <p:nvPr/>
        </p:nvSpPr>
        <p:spPr>
          <a:xfrm>
            <a:off x="8643982" y="4526279"/>
            <a:ext cx="145688" cy="197169"/>
          </a:xfrm>
          <a:custGeom>
            <a:avLst/>
            <a:gdLst/>
            <a:ahLst/>
            <a:cxnLst/>
            <a:rect l="0" t="0" r="0" b="0"/>
            <a:pathLst>
              <a:path w="145688" h="197169">
                <a:moveTo>
                  <a:pt x="128543" y="0"/>
                </a:moveTo>
                <a:lnTo>
                  <a:pt x="99850" y="0"/>
                </a:lnTo>
                <a:lnTo>
                  <a:pt x="97032" y="953"/>
                </a:lnTo>
                <a:lnTo>
                  <a:pt x="94200" y="2541"/>
                </a:lnTo>
                <a:lnTo>
                  <a:pt x="91360" y="4552"/>
                </a:lnTo>
                <a:lnTo>
                  <a:pt x="87561" y="7797"/>
                </a:lnTo>
                <a:lnTo>
                  <a:pt x="83124" y="11866"/>
                </a:lnTo>
                <a:lnTo>
                  <a:pt x="70318" y="24154"/>
                </a:lnTo>
                <a:lnTo>
                  <a:pt x="36705" y="57561"/>
                </a:lnTo>
                <a:lnTo>
                  <a:pt x="32075" y="64092"/>
                </a:lnTo>
                <a:lnTo>
                  <a:pt x="28036" y="71303"/>
                </a:lnTo>
                <a:lnTo>
                  <a:pt x="14710" y="98858"/>
                </a:lnTo>
                <a:lnTo>
                  <a:pt x="5809" y="116816"/>
                </a:lnTo>
                <a:lnTo>
                  <a:pt x="3857" y="121693"/>
                </a:lnTo>
                <a:lnTo>
                  <a:pt x="2556" y="125896"/>
                </a:lnTo>
                <a:lnTo>
                  <a:pt x="1690" y="129651"/>
                </a:lnTo>
                <a:lnTo>
                  <a:pt x="1112" y="134059"/>
                </a:lnTo>
                <a:lnTo>
                  <a:pt x="726" y="138903"/>
                </a:lnTo>
                <a:lnTo>
                  <a:pt x="298" y="148413"/>
                </a:lnTo>
                <a:lnTo>
                  <a:pt x="0" y="160785"/>
                </a:lnTo>
                <a:lnTo>
                  <a:pt x="2516" y="164488"/>
                </a:lnTo>
                <a:lnTo>
                  <a:pt x="4520" y="166808"/>
                </a:lnTo>
                <a:lnTo>
                  <a:pt x="6808" y="168356"/>
                </a:lnTo>
                <a:lnTo>
                  <a:pt x="9286" y="169387"/>
                </a:lnTo>
                <a:lnTo>
                  <a:pt x="11891" y="170075"/>
                </a:lnTo>
                <a:lnTo>
                  <a:pt x="14579" y="170534"/>
                </a:lnTo>
                <a:lnTo>
                  <a:pt x="17325" y="170840"/>
                </a:lnTo>
                <a:lnTo>
                  <a:pt x="20107" y="171043"/>
                </a:lnTo>
                <a:lnTo>
                  <a:pt x="22915" y="171179"/>
                </a:lnTo>
                <a:lnTo>
                  <a:pt x="28574" y="171330"/>
                </a:lnTo>
                <a:lnTo>
                  <a:pt x="31417" y="170418"/>
                </a:lnTo>
                <a:lnTo>
                  <a:pt x="34265" y="168857"/>
                </a:lnTo>
                <a:lnTo>
                  <a:pt x="37116" y="166864"/>
                </a:lnTo>
                <a:lnTo>
                  <a:pt x="39969" y="164583"/>
                </a:lnTo>
                <a:lnTo>
                  <a:pt x="42824" y="162110"/>
                </a:lnTo>
                <a:lnTo>
                  <a:pt x="45679" y="159509"/>
                </a:lnTo>
                <a:lnTo>
                  <a:pt x="48535" y="155869"/>
                </a:lnTo>
                <a:lnTo>
                  <a:pt x="51392" y="151538"/>
                </a:lnTo>
                <a:lnTo>
                  <a:pt x="54249" y="146745"/>
                </a:lnTo>
                <a:lnTo>
                  <a:pt x="57106" y="142598"/>
                </a:lnTo>
                <a:lnTo>
                  <a:pt x="59964" y="138880"/>
                </a:lnTo>
                <a:lnTo>
                  <a:pt x="62820" y="135450"/>
                </a:lnTo>
                <a:lnTo>
                  <a:pt x="65678" y="131258"/>
                </a:lnTo>
                <a:lnTo>
                  <a:pt x="68535" y="126558"/>
                </a:lnTo>
                <a:lnTo>
                  <a:pt x="71393" y="121519"/>
                </a:lnTo>
                <a:lnTo>
                  <a:pt x="73298" y="116256"/>
                </a:lnTo>
                <a:lnTo>
                  <a:pt x="74568" y="110841"/>
                </a:lnTo>
                <a:lnTo>
                  <a:pt x="75415" y="105327"/>
                </a:lnTo>
                <a:lnTo>
                  <a:pt x="76931" y="99746"/>
                </a:lnTo>
                <a:lnTo>
                  <a:pt x="78895" y="94119"/>
                </a:lnTo>
                <a:lnTo>
                  <a:pt x="81157" y="88464"/>
                </a:lnTo>
                <a:lnTo>
                  <a:pt x="82664" y="82789"/>
                </a:lnTo>
                <a:lnTo>
                  <a:pt x="83670" y="77100"/>
                </a:lnTo>
                <a:lnTo>
                  <a:pt x="84340" y="71403"/>
                </a:lnTo>
                <a:lnTo>
                  <a:pt x="85740" y="65700"/>
                </a:lnTo>
                <a:lnTo>
                  <a:pt x="87624" y="59992"/>
                </a:lnTo>
                <a:lnTo>
                  <a:pt x="89833" y="54283"/>
                </a:lnTo>
                <a:lnTo>
                  <a:pt x="91307" y="49524"/>
                </a:lnTo>
                <a:lnTo>
                  <a:pt x="92288" y="45399"/>
                </a:lnTo>
                <a:lnTo>
                  <a:pt x="92943" y="41696"/>
                </a:lnTo>
                <a:lnTo>
                  <a:pt x="93380" y="37323"/>
                </a:lnTo>
                <a:lnTo>
                  <a:pt x="93671" y="32502"/>
                </a:lnTo>
                <a:lnTo>
                  <a:pt x="93994" y="23018"/>
                </a:lnTo>
                <a:lnTo>
                  <a:pt x="94176" y="12324"/>
                </a:lnTo>
                <a:lnTo>
                  <a:pt x="94249" y="538"/>
                </a:lnTo>
                <a:lnTo>
                  <a:pt x="94252" y="7429"/>
                </a:lnTo>
                <a:lnTo>
                  <a:pt x="96793" y="13145"/>
                </a:lnTo>
                <a:lnTo>
                  <a:pt x="98803" y="17335"/>
                </a:lnTo>
                <a:lnTo>
                  <a:pt x="100144" y="21082"/>
                </a:lnTo>
                <a:lnTo>
                  <a:pt x="101038" y="24533"/>
                </a:lnTo>
                <a:lnTo>
                  <a:pt x="101634" y="27785"/>
                </a:lnTo>
                <a:lnTo>
                  <a:pt x="102031" y="31859"/>
                </a:lnTo>
                <a:lnTo>
                  <a:pt x="102295" y="36479"/>
                </a:lnTo>
                <a:lnTo>
                  <a:pt x="102473" y="41465"/>
                </a:lnTo>
                <a:lnTo>
                  <a:pt x="103543" y="46694"/>
                </a:lnTo>
                <a:lnTo>
                  <a:pt x="105209" y="52084"/>
                </a:lnTo>
                <a:lnTo>
                  <a:pt x="107272" y="57583"/>
                </a:lnTo>
                <a:lnTo>
                  <a:pt x="108647" y="63154"/>
                </a:lnTo>
                <a:lnTo>
                  <a:pt x="109564" y="68773"/>
                </a:lnTo>
                <a:lnTo>
                  <a:pt x="110175" y="74423"/>
                </a:lnTo>
                <a:lnTo>
                  <a:pt x="110582" y="80096"/>
                </a:lnTo>
                <a:lnTo>
                  <a:pt x="110854" y="85783"/>
                </a:lnTo>
                <a:lnTo>
                  <a:pt x="111036" y="91479"/>
                </a:lnTo>
                <a:lnTo>
                  <a:pt x="112109" y="97181"/>
                </a:lnTo>
                <a:lnTo>
                  <a:pt x="113778" y="102887"/>
                </a:lnTo>
                <a:lnTo>
                  <a:pt x="115842" y="108597"/>
                </a:lnTo>
                <a:lnTo>
                  <a:pt x="117218" y="114308"/>
                </a:lnTo>
                <a:lnTo>
                  <a:pt x="118135" y="120021"/>
                </a:lnTo>
                <a:lnTo>
                  <a:pt x="118747" y="125734"/>
                </a:lnTo>
                <a:lnTo>
                  <a:pt x="120107" y="131448"/>
                </a:lnTo>
                <a:lnTo>
                  <a:pt x="121967" y="137162"/>
                </a:lnTo>
                <a:lnTo>
                  <a:pt x="124158" y="142877"/>
                </a:lnTo>
                <a:lnTo>
                  <a:pt x="125620" y="147639"/>
                </a:lnTo>
                <a:lnTo>
                  <a:pt x="126594" y="151766"/>
                </a:lnTo>
                <a:lnTo>
                  <a:pt x="127244" y="155470"/>
                </a:lnTo>
                <a:lnTo>
                  <a:pt x="127676" y="158892"/>
                </a:lnTo>
                <a:lnTo>
                  <a:pt x="127965" y="162126"/>
                </a:lnTo>
                <a:lnTo>
                  <a:pt x="128286" y="168259"/>
                </a:lnTo>
                <a:lnTo>
                  <a:pt x="128429" y="174160"/>
                </a:lnTo>
                <a:lnTo>
                  <a:pt x="129419" y="177066"/>
                </a:lnTo>
                <a:lnTo>
                  <a:pt x="133060" y="182837"/>
                </a:lnTo>
                <a:lnTo>
                  <a:pt x="137267" y="188410"/>
                </a:lnTo>
                <a:lnTo>
                  <a:pt x="145111" y="196572"/>
                </a:lnTo>
                <a:lnTo>
                  <a:pt x="145687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56"/>
          <p:cNvSpPr/>
          <p:nvPr/>
        </p:nvSpPr>
        <p:spPr>
          <a:xfrm>
            <a:off x="8849677" y="4483942"/>
            <a:ext cx="162866" cy="222361"/>
          </a:xfrm>
          <a:custGeom>
            <a:avLst/>
            <a:gdLst/>
            <a:ahLst/>
            <a:cxnLst/>
            <a:rect l="0" t="0" r="0" b="0"/>
            <a:pathLst>
              <a:path w="162866" h="222361">
                <a:moveTo>
                  <a:pt x="0" y="16620"/>
                </a:moveTo>
                <a:lnTo>
                  <a:pt x="0" y="9239"/>
                </a:lnTo>
                <a:lnTo>
                  <a:pt x="952" y="8842"/>
                </a:lnTo>
                <a:lnTo>
                  <a:pt x="4551" y="8401"/>
                </a:lnTo>
                <a:lnTo>
                  <a:pt x="5891" y="9235"/>
                </a:lnTo>
                <a:lnTo>
                  <a:pt x="6785" y="10745"/>
                </a:lnTo>
                <a:lnTo>
                  <a:pt x="7382" y="12703"/>
                </a:lnTo>
                <a:lnTo>
                  <a:pt x="8731" y="14009"/>
                </a:lnTo>
                <a:lnTo>
                  <a:pt x="10582" y="14879"/>
                </a:lnTo>
                <a:lnTo>
                  <a:pt x="12771" y="15460"/>
                </a:lnTo>
                <a:lnTo>
                  <a:pt x="17742" y="18644"/>
                </a:lnTo>
                <a:lnTo>
                  <a:pt x="20400" y="20827"/>
                </a:lnTo>
                <a:lnTo>
                  <a:pt x="22172" y="23235"/>
                </a:lnTo>
                <a:lnTo>
                  <a:pt x="24141" y="28450"/>
                </a:lnTo>
                <a:lnTo>
                  <a:pt x="25620" y="32127"/>
                </a:lnTo>
                <a:lnTo>
                  <a:pt x="27557" y="36483"/>
                </a:lnTo>
                <a:lnTo>
                  <a:pt x="32251" y="46403"/>
                </a:lnTo>
                <a:lnTo>
                  <a:pt x="37511" y="57162"/>
                </a:lnTo>
                <a:lnTo>
                  <a:pt x="39295" y="62698"/>
                </a:lnTo>
                <a:lnTo>
                  <a:pt x="40484" y="68294"/>
                </a:lnTo>
                <a:lnTo>
                  <a:pt x="41277" y="73929"/>
                </a:lnTo>
                <a:lnTo>
                  <a:pt x="41805" y="80544"/>
                </a:lnTo>
                <a:lnTo>
                  <a:pt x="42158" y="87811"/>
                </a:lnTo>
                <a:lnTo>
                  <a:pt x="42549" y="102553"/>
                </a:lnTo>
                <a:lnTo>
                  <a:pt x="42844" y="142512"/>
                </a:lnTo>
                <a:lnTo>
                  <a:pt x="42863" y="179481"/>
                </a:lnTo>
                <a:lnTo>
                  <a:pt x="42863" y="130727"/>
                </a:lnTo>
                <a:lnTo>
                  <a:pt x="43815" y="124124"/>
                </a:lnTo>
                <a:lnTo>
                  <a:pt x="45402" y="116865"/>
                </a:lnTo>
                <a:lnTo>
                  <a:pt x="47414" y="109167"/>
                </a:lnTo>
                <a:lnTo>
                  <a:pt x="49706" y="101178"/>
                </a:lnTo>
                <a:lnTo>
                  <a:pt x="54794" y="84682"/>
                </a:lnTo>
                <a:lnTo>
                  <a:pt x="57484" y="77235"/>
                </a:lnTo>
                <a:lnTo>
                  <a:pt x="60231" y="70365"/>
                </a:lnTo>
                <a:lnTo>
                  <a:pt x="63014" y="63880"/>
                </a:lnTo>
                <a:lnTo>
                  <a:pt x="66774" y="56699"/>
                </a:lnTo>
                <a:lnTo>
                  <a:pt x="71187" y="49055"/>
                </a:lnTo>
                <a:lnTo>
                  <a:pt x="76033" y="41101"/>
                </a:lnTo>
                <a:lnTo>
                  <a:pt x="80215" y="34846"/>
                </a:lnTo>
                <a:lnTo>
                  <a:pt x="83958" y="29723"/>
                </a:lnTo>
                <a:lnTo>
                  <a:pt x="87405" y="25355"/>
                </a:lnTo>
                <a:lnTo>
                  <a:pt x="91607" y="21491"/>
                </a:lnTo>
                <a:lnTo>
                  <a:pt x="96314" y="17963"/>
                </a:lnTo>
                <a:lnTo>
                  <a:pt x="101357" y="14657"/>
                </a:lnTo>
                <a:lnTo>
                  <a:pt x="105671" y="11502"/>
                </a:lnTo>
                <a:lnTo>
                  <a:pt x="109500" y="8445"/>
                </a:lnTo>
                <a:lnTo>
                  <a:pt x="113005" y="5455"/>
                </a:lnTo>
                <a:lnTo>
                  <a:pt x="117247" y="3462"/>
                </a:lnTo>
                <a:lnTo>
                  <a:pt x="121980" y="2133"/>
                </a:lnTo>
                <a:lnTo>
                  <a:pt x="127040" y="1247"/>
                </a:lnTo>
                <a:lnTo>
                  <a:pt x="131366" y="657"/>
                </a:lnTo>
                <a:lnTo>
                  <a:pt x="135202" y="262"/>
                </a:lnTo>
                <a:lnTo>
                  <a:pt x="138712" y="0"/>
                </a:lnTo>
                <a:lnTo>
                  <a:pt x="142005" y="778"/>
                </a:lnTo>
                <a:lnTo>
                  <a:pt x="145153" y="2249"/>
                </a:lnTo>
                <a:lnTo>
                  <a:pt x="148204" y="4182"/>
                </a:lnTo>
                <a:lnTo>
                  <a:pt x="151190" y="6423"/>
                </a:lnTo>
                <a:lnTo>
                  <a:pt x="154133" y="8870"/>
                </a:lnTo>
                <a:lnTo>
                  <a:pt x="157048" y="11453"/>
                </a:lnTo>
                <a:lnTo>
                  <a:pt x="158991" y="15080"/>
                </a:lnTo>
                <a:lnTo>
                  <a:pt x="160286" y="19404"/>
                </a:lnTo>
                <a:lnTo>
                  <a:pt x="161151" y="24190"/>
                </a:lnTo>
                <a:lnTo>
                  <a:pt x="161727" y="29287"/>
                </a:lnTo>
                <a:lnTo>
                  <a:pt x="162110" y="34590"/>
                </a:lnTo>
                <a:lnTo>
                  <a:pt x="162366" y="40030"/>
                </a:lnTo>
                <a:lnTo>
                  <a:pt x="162651" y="51154"/>
                </a:lnTo>
                <a:lnTo>
                  <a:pt x="162865" y="98310"/>
                </a:lnTo>
                <a:lnTo>
                  <a:pt x="161917" y="104418"/>
                </a:lnTo>
                <a:lnTo>
                  <a:pt x="160331" y="110395"/>
                </a:lnTo>
                <a:lnTo>
                  <a:pt x="158322" y="116284"/>
                </a:lnTo>
                <a:lnTo>
                  <a:pt x="156984" y="122115"/>
                </a:lnTo>
                <a:lnTo>
                  <a:pt x="156091" y="127908"/>
                </a:lnTo>
                <a:lnTo>
                  <a:pt x="155496" y="133674"/>
                </a:lnTo>
                <a:lnTo>
                  <a:pt x="154146" y="138471"/>
                </a:lnTo>
                <a:lnTo>
                  <a:pt x="152295" y="142622"/>
                </a:lnTo>
                <a:lnTo>
                  <a:pt x="150106" y="146342"/>
                </a:lnTo>
                <a:lnTo>
                  <a:pt x="148649" y="150726"/>
                </a:lnTo>
                <a:lnTo>
                  <a:pt x="147677" y="155554"/>
                </a:lnTo>
                <a:lnTo>
                  <a:pt x="147029" y="160678"/>
                </a:lnTo>
                <a:lnTo>
                  <a:pt x="146597" y="165046"/>
                </a:lnTo>
                <a:lnTo>
                  <a:pt x="146309" y="168911"/>
                </a:lnTo>
                <a:lnTo>
                  <a:pt x="145989" y="175745"/>
                </a:lnTo>
                <a:lnTo>
                  <a:pt x="145846" y="181957"/>
                </a:lnTo>
                <a:lnTo>
                  <a:pt x="145732" y="222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57"/>
          <p:cNvSpPr/>
          <p:nvPr/>
        </p:nvSpPr>
        <p:spPr>
          <a:xfrm>
            <a:off x="7486754" y="4980729"/>
            <a:ext cx="282789" cy="197059"/>
          </a:xfrm>
          <a:custGeom>
            <a:avLst/>
            <a:gdLst/>
            <a:ahLst/>
            <a:cxnLst/>
            <a:rect l="0" t="0" r="0" b="0"/>
            <a:pathLst>
              <a:path w="282789" h="197059">
                <a:moveTo>
                  <a:pt x="8468" y="8466"/>
                </a:moveTo>
                <a:lnTo>
                  <a:pt x="0" y="8466"/>
                </a:lnTo>
                <a:lnTo>
                  <a:pt x="7286" y="8466"/>
                </a:lnTo>
                <a:lnTo>
                  <a:pt x="7680" y="9418"/>
                </a:lnTo>
                <a:lnTo>
                  <a:pt x="8117" y="13016"/>
                </a:lnTo>
                <a:lnTo>
                  <a:pt x="9187" y="14357"/>
                </a:lnTo>
                <a:lnTo>
                  <a:pt x="10852" y="15251"/>
                </a:lnTo>
                <a:lnTo>
                  <a:pt x="15243" y="16244"/>
                </a:lnTo>
                <a:lnTo>
                  <a:pt x="23069" y="16803"/>
                </a:lnTo>
                <a:lnTo>
                  <a:pt x="31421" y="16969"/>
                </a:lnTo>
                <a:lnTo>
                  <a:pt x="75532" y="17037"/>
                </a:lnTo>
                <a:lnTo>
                  <a:pt x="79847" y="16085"/>
                </a:lnTo>
                <a:lnTo>
                  <a:pt x="87182" y="12487"/>
                </a:lnTo>
                <a:lnTo>
                  <a:pt x="91424" y="11146"/>
                </a:lnTo>
                <a:lnTo>
                  <a:pt x="96157" y="10253"/>
                </a:lnTo>
                <a:lnTo>
                  <a:pt x="101217" y="9657"/>
                </a:lnTo>
                <a:lnTo>
                  <a:pt x="106496" y="9260"/>
                </a:lnTo>
                <a:lnTo>
                  <a:pt x="111920" y="8995"/>
                </a:lnTo>
                <a:lnTo>
                  <a:pt x="117442" y="8819"/>
                </a:lnTo>
                <a:lnTo>
                  <a:pt x="123027" y="7749"/>
                </a:lnTo>
                <a:lnTo>
                  <a:pt x="128656" y="6083"/>
                </a:lnTo>
                <a:lnTo>
                  <a:pt x="134314" y="4019"/>
                </a:lnTo>
                <a:lnTo>
                  <a:pt x="143139" y="1727"/>
                </a:lnTo>
                <a:lnTo>
                  <a:pt x="151190" y="708"/>
                </a:lnTo>
                <a:lnTo>
                  <a:pt x="156004" y="437"/>
                </a:lnTo>
                <a:lnTo>
                  <a:pt x="165479" y="135"/>
                </a:lnTo>
                <a:lnTo>
                  <a:pt x="172866" y="0"/>
                </a:lnTo>
                <a:lnTo>
                  <a:pt x="176169" y="917"/>
                </a:lnTo>
                <a:lnTo>
                  <a:pt x="182379" y="4476"/>
                </a:lnTo>
                <a:lnTo>
                  <a:pt x="188315" y="6692"/>
                </a:lnTo>
                <a:lnTo>
                  <a:pt x="195335" y="8115"/>
                </a:lnTo>
                <a:lnTo>
                  <a:pt x="195911" y="9185"/>
                </a:lnTo>
                <a:lnTo>
                  <a:pt x="196551" y="12913"/>
                </a:lnTo>
                <a:lnTo>
                  <a:pt x="196835" y="17744"/>
                </a:lnTo>
                <a:lnTo>
                  <a:pt x="196911" y="20367"/>
                </a:lnTo>
                <a:lnTo>
                  <a:pt x="196009" y="23067"/>
                </a:lnTo>
                <a:lnTo>
                  <a:pt x="192467" y="28608"/>
                </a:lnTo>
                <a:lnTo>
                  <a:pt x="187718" y="34245"/>
                </a:lnTo>
                <a:lnTo>
                  <a:pt x="185118" y="37082"/>
                </a:lnTo>
                <a:lnTo>
                  <a:pt x="182432" y="40878"/>
                </a:lnTo>
                <a:lnTo>
                  <a:pt x="179689" y="45314"/>
                </a:lnTo>
                <a:lnTo>
                  <a:pt x="176908" y="50177"/>
                </a:lnTo>
                <a:lnTo>
                  <a:pt x="173149" y="54370"/>
                </a:lnTo>
                <a:lnTo>
                  <a:pt x="168738" y="58118"/>
                </a:lnTo>
                <a:lnTo>
                  <a:pt x="163892" y="61570"/>
                </a:lnTo>
                <a:lnTo>
                  <a:pt x="158757" y="65776"/>
                </a:lnTo>
                <a:lnTo>
                  <a:pt x="153428" y="70485"/>
                </a:lnTo>
                <a:lnTo>
                  <a:pt x="147971" y="75529"/>
                </a:lnTo>
                <a:lnTo>
                  <a:pt x="143380" y="80797"/>
                </a:lnTo>
                <a:lnTo>
                  <a:pt x="139367" y="86215"/>
                </a:lnTo>
                <a:lnTo>
                  <a:pt x="135739" y="91730"/>
                </a:lnTo>
                <a:lnTo>
                  <a:pt x="131415" y="97313"/>
                </a:lnTo>
                <a:lnTo>
                  <a:pt x="126628" y="102940"/>
                </a:lnTo>
                <a:lnTo>
                  <a:pt x="121531" y="108596"/>
                </a:lnTo>
                <a:lnTo>
                  <a:pt x="110789" y="119960"/>
                </a:lnTo>
                <a:lnTo>
                  <a:pt x="105257" y="125658"/>
                </a:lnTo>
                <a:lnTo>
                  <a:pt x="100616" y="131362"/>
                </a:lnTo>
                <a:lnTo>
                  <a:pt x="96570" y="137069"/>
                </a:lnTo>
                <a:lnTo>
                  <a:pt x="92921" y="142779"/>
                </a:lnTo>
                <a:lnTo>
                  <a:pt x="88582" y="147537"/>
                </a:lnTo>
                <a:lnTo>
                  <a:pt x="83785" y="151663"/>
                </a:lnTo>
                <a:lnTo>
                  <a:pt x="78682" y="155366"/>
                </a:lnTo>
                <a:lnTo>
                  <a:pt x="74327" y="159739"/>
                </a:lnTo>
                <a:lnTo>
                  <a:pt x="70472" y="164560"/>
                </a:lnTo>
                <a:lnTo>
                  <a:pt x="66949" y="169678"/>
                </a:lnTo>
                <a:lnTo>
                  <a:pt x="62696" y="174043"/>
                </a:lnTo>
                <a:lnTo>
                  <a:pt x="57955" y="177906"/>
                </a:lnTo>
                <a:lnTo>
                  <a:pt x="43648" y="187869"/>
                </a:lnTo>
                <a:lnTo>
                  <a:pt x="43153" y="190753"/>
                </a:lnTo>
                <a:lnTo>
                  <a:pt x="42760" y="197028"/>
                </a:lnTo>
                <a:lnTo>
                  <a:pt x="62072" y="197058"/>
                </a:lnTo>
                <a:lnTo>
                  <a:pt x="65158" y="196106"/>
                </a:lnTo>
                <a:lnTo>
                  <a:pt x="71129" y="192509"/>
                </a:lnTo>
                <a:lnTo>
                  <a:pt x="79498" y="190275"/>
                </a:lnTo>
                <a:lnTo>
                  <a:pt x="84396" y="189679"/>
                </a:lnTo>
                <a:lnTo>
                  <a:pt x="89567" y="188329"/>
                </a:lnTo>
                <a:lnTo>
                  <a:pt x="94918" y="186478"/>
                </a:lnTo>
                <a:lnTo>
                  <a:pt x="100392" y="184290"/>
                </a:lnTo>
                <a:lnTo>
                  <a:pt x="105946" y="182832"/>
                </a:lnTo>
                <a:lnTo>
                  <a:pt x="111553" y="181860"/>
                </a:lnTo>
                <a:lnTo>
                  <a:pt x="117197" y="181212"/>
                </a:lnTo>
                <a:lnTo>
                  <a:pt x="122864" y="179827"/>
                </a:lnTo>
                <a:lnTo>
                  <a:pt x="128547" y="177952"/>
                </a:lnTo>
                <a:lnTo>
                  <a:pt x="134241" y="175749"/>
                </a:lnTo>
                <a:lnTo>
                  <a:pt x="139942" y="174281"/>
                </a:lnTo>
                <a:lnTo>
                  <a:pt x="145647" y="173302"/>
                </a:lnTo>
                <a:lnTo>
                  <a:pt x="151356" y="172649"/>
                </a:lnTo>
                <a:lnTo>
                  <a:pt x="157067" y="171261"/>
                </a:lnTo>
                <a:lnTo>
                  <a:pt x="162779" y="169383"/>
                </a:lnTo>
                <a:lnTo>
                  <a:pt x="168492" y="167179"/>
                </a:lnTo>
                <a:lnTo>
                  <a:pt x="174206" y="165709"/>
                </a:lnTo>
                <a:lnTo>
                  <a:pt x="179919" y="164730"/>
                </a:lnTo>
                <a:lnTo>
                  <a:pt x="185635" y="164077"/>
                </a:lnTo>
                <a:lnTo>
                  <a:pt x="191349" y="163641"/>
                </a:lnTo>
                <a:lnTo>
                  <a:pt x="197063" y="163351"/>
                </a:lnTo>
                <a:lnTo>
                  <a:pt x="208494" y="163029"/>
                </a:lnTo>
                <a:lnTo>
                  <a:pt x="219923" y="162885"/>
                </a:lnTo>
                <a:lnTo>
                  <a:pt x="225638" y="163800"/>
                </a:lnTo>
                <a:lnTo>
                  <a:pt x="231353" y="165361"/>
                </a:lnTo>
                <a:lnTo>
                  <a:pt x="237068" y="167355"/>
                </a:lnTo>
                <a:lnTo>
                  <a:pt x="241830" y="168684"/>
                </a:lnTo>
                <a:lnTo>
                  <a:pt x="249662" y="170162"/>
                </a:lnTo>
                <a:lnTo>
                  <a:pt x="256318" y="170818"/>
                </a:lnTo>
                <a:lnTo>
                  <a:pt x="263403" y="171110"/>
                </a:lnTo>
                <a:lnTo>
                  <a:pt x="282788" y="171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58"/>
          <p:cNvSpPr/>
          <p:nvPr/>
        </p:nvSpPr>
        <p:spPr>
          <a:xfrm>
            <a:off x="7769542" y="4963521"/>
            <a:ext cx="205741" cy="179572"/>
          </a:xfrm>
          <a:custGeom>
            <a:avLst/>
            <a:gdLst/>
            <a:ahLst/>
            <a:cxnLst/>
            <a:rect l="0" t="0" r="0" b="0"/>
            <a:pathLst>
              <a:path w="205741" h="179572">
                <a:moveTo>
                  <a:pt x="0" y="137116"/>
                </a:moveTo>
                <a:lnTo>
                  <a:pt x="4551" y="132566"/>
                </a:lnTo>
                <a:lnTo>
                  <a:pt x="6844" y="131224"/>
                </a:lnTo>
                <a:lnTo>
                  <a:pt x="11931" y="129735"/>
                </a:lnTo>
                <a:lnTo>
                  <a:pt x="15600" y="128897"/>
                </a:lnTo>
                <a:lnTo>
                  <a:pt x="21539" y="126161"/>
                </a:lnTo>
                <a:lnTo>
                  <a:pt x="25789" y="124097"/>
                </a:lnTo>
                <a:lnTo>
                  <a:pt x="29575" y="122722"/>
                </a:lnTo>
                <a:lnTo>
                  <a:pt x="33052" y="121805"/>
                </a:lnTo>
                <a:lnTo>
                  <a:pt x="36322" y="121194"/>
                </a:lnTo>
                <a:lnTo>
                  <a:pt x="40408" y="119833"/>
                </a:lnTo>
                <a:lnTo>
                  <a:pt x="45036" y="117975"/>
                </a:lnTo>
                <a:lnTo>
                  <a:pt x="50026" y="115783"/>
                </a:lnTo>
                <a:lnTo>
                  <a:pt x="54306" y="113369"/>
                </a:lnTo>
                <a:lnTo>
                  <a:pt x="58111" y="110807"/>
                </a:lnTo>
                <a:lnTo>
                  <a:pt x="61601" y="108147"/>
                </a:lnTo>
                <a:lnTo>
                  <a:pt x="65833" y="104468"/>
                </a:lnTo>
                <a:lnTo>
                  <a:pt x="70558" y="100111"/>
                </a:lnTo>
                <a:lnTo>
                  <a:pt x="75614" y="95301"/>
                </a:lnTo>
                <a:lnTo>
                  <a:pt x="80889" y="91142"/>
                </a:lnTo>
                <a:lnTo>
                  <a:pt x="86311" y="87417"/>
                </a:lnTo>
                <a:lnTo>
                  <a:pt x="91830" y="83980"/>
                </a:lnTo>
                <a:lnTo>
                  <a:pt x="96463" y="80738"/>
                </a:lnTo>
                <a:lnTo>
                  <a:pt x="100504" y="77623"/>
                </a:lnTo>
                <a:lnTo>
                  <a:pt x="104150" y="74594"/>
                </a:lnTo>
                <a:lnTo>
                  <a:pt x="107533" y="70670"/>
                </a:lnTo>
                <a:lnTo>
                  <a:pt x="110742" y="66149"/>
                </a:lnTo>
                <a:lnTo>
                  <a:pt x="113833" y="61229"/>
                </a:lnTo>
                <a:lnTo>
                  <a:pt x="116847" y="56997"/>
                </a:lnTo>
                <a:lnTo>
                  <a:pt x="119808" y="53223"/>
                </a:lnTo>
                <a:lnTo>
                  <a:pt x="122735" y="49755"/>
                </a:lnTo>
                <a:lnTo>
                  <a:pt x="125638" y="46491"/>
                </a:lnTo>
                <a:lnTo>
                  <a:pt x="131405" y="40323"/>
                </a:lnTo>
                <a:lnTo>
                  <a:pt x="140005" y="31496"/>
                </a:lnTo>
                <a:lnTo>
                  <a:pt x="141915" y="28602"/>
                </a:lnTo>
                <a:lnTo>
                  <a:pt x="143188" y="25721"/>
                </a:lnTo>
                <a:lnTo>
                  <a:pt x="144036" y="22848"/>
                </a:lnTo>
                <a:lnTo>
                  <a:pt x="144602" y="19980"/>
                </a:lnTo>
                <a:lnTo>
                  <a:pt x="144979" y="17115"/>
                </a:lnTo>
                <a:lnTo>
                  <a:pt x="145229" y="14253"/>
                </a:lnTo>
                <a:lnTo>
                  <a:pt x="144444" y="11393"/>
                </a:lnTo>
                <a:lnTo>
                  <a:pt x="142969" y="8533"/>
                </a:lnTo>
                <a:lnTo>
                  <a:pt x="141033" y="5674"/>
                </a:lnTo>
                <a:lnTo>
                  <a:pt x="138790" y="3768"/>
                </a:lnTo>
                <a:lnTo>
                  <a:pt x="136342" y="2497"/>
                </a:lnTo>
                <a:lnTo>
                  <a:pt x="131081" y="1086"/>
                </a:lnTo>
                <a:lnTo>
                  <a:pt x="125569" y="458"/>
                </a:lnTo>
                <a:lnTo>
                  <a:pt x="121811" y="291"/>
                </a:lnTo>
                <a:lnTo>
                  <a:pt x="108377" y="55"/>
                </a:lnTo>
                <a:lnTo>
                  <a:pt x="101190" y="0"/>
                </a:lnTo>
                <a:lnTo>
                  <a:pt x="96988" y="938"/>
                </a:lnTo>
                <a:lnTo>
                  <a:pt x="92281" y="2516"/>
                </a:lnTo>
                <a:lnTo>
                  <a:pt x="87238" y="4520"/>
                </a:lnTo>
                <a:lnTo>
                  <a:pt x="81971" y="7761"/>
                </a:lnTo>
                <a:lnTo>
                  <a:pt x="76555" y="11827"/>
                </a:lnTo>
                <a:lnTo>
                  <a:pt x="71039" y="16442"/>
                </a:lnTo>
                <a:lnTo>
                  <a:pt x="66409" y="20472"/>
                </a:lnTo>
                <a:lnTo>
                  <a:pt x="58725" y="27489"/>
                </a:lnTo>
                <a:lnTo>
                  <a:pt x="44494" y="41346"/>
                </a:lnTo>
                <a:lnTo>
                  <a:pt x="40140" y="46599"/>
                </a:lnTo>
                <a:lnTo>
                  <a:pt x="36285" y="52006"/>
                </a:lnTo>
                <a:lnTo>
                  <a:pt x="32763" y="57517"/>
                </a:lnTo>
                <a:lnTo>
                  <a:pt x="29462" y="63095"/>
                </a:lnTo>
                <a:lnTo>
                  <a:pt x="26309" y="68719"/>
                </a:lnTo>
                <a:lnTo>
                  <a:pt x="23255" y="74373"/>
                </a:lnTo>
                <a:lnTo>
                  <a:pt x="21218" y="80047"/>
                </a:lnTo>
                <a:lnTo>
                  <a:pt x="19860" y="85735"/>
                </a:lnTo>
                <a:lnTo>
                  <a:pt x="18956" y="91432"/>
                </a:lnTo>
                <a:lnTo>
                  <a:pt x="17399" y="97135"/>
                </a:lnTo>
                <a:lnTo>
                  <a:pt x="15409" y="102842"/>
                </a:lnTo>
                <a:lnTo>
                  <a:pt x="13131" y="108552"/>
                </a:lnTo>
                <a:lnTo>
                  <a:pt x="12564" y="114263"/>
                </a:lnTo>
                <a:lnTo>
                  <a:pt x="13138" y="119976"/>
                </a:lnTo>
                <a:lnTo>
                  <a:pt x="14475" y="125690"/>
                </a:lnTo>
                <a:lnTo>
                  <a:pt x="15364" y="130451"/>
                </a:lnTo>
                <a:lnTo>
                  <a:pt x="15958" y="134577"/>
                </a:lnTo>
                <a:lnTo>
                  <a:pt x="16354" y="138281"/>
                </a:lnTo>
                <a:lnTo>
                  <a:pt x="16618" y="142656"/>
                </a:lnTo>
                <a:lnTo>
                  <a:pt x="16911" y="152596"/>
                </a:lnTo>
                <a:lnTo>
                  <a:pt x="18894" y="156961"/>
                </a:lnTo>
                <a:lnTo>
                  <a:pt x="22121" y="160823"/>
                </a:lnTo>
                <a:lnTo>
                  <a:pt x="26177" y="164351"/>
                </a:lnTo>
                <a:lnTo>
                  <a:pt x="29833" y="166703"/>
                </a:lnTo>
                <a:lnTo>
                  <a:pt x="33224" y="168270"/>
                </a:lnTo>
                <a:lnTo>
                  <a:pt x="36437" y="169316"/>
                </a:lnTo>
                <a:lnTo>
                  <a:pt x="42547" y="173017"/>
                </a:lnTo>
                <a:lnTo>
                  <a:pt x="45510" y="175338"/>
                </a:lnTo>
                <a:lnTo>
                  <a:pt x="49390" y="176885"/>
                </a:lnTo>
                <a:lnTo>
                  <a:pt x="53882" y="177916"/>
                </a:lnTo>
                <a:lnTo>
                  <a:pt x="58781" y="178603"/>
                </a:lnTo>
                <a:lnTo>
                  <a:pt x="63000" y="179062"/>
                </a:lnTo>
                <a:lnTo>
                  <a:pt x="66765" y="179367"/>
                </a:lnTo>
                <a:lnTo>
                  <a:pt x="70228" y="179571"/>
                </a:lnTo>
                <a:lnTo>
                  <a:pt x="74442" y="178755"/>
                </a:lnTo>
                <a:lnTo>
                  <a:pt x="79155" y="177258"/>
                </a:lnTo>
                <a:lnTo>
                  <a:pt x="84202" y="175307"/>
                </a:lnTo>
                <a:lnTo>
                  <a:pt x="89473" y="174006"/>
                </a:lnTo>
                <a:lnTo>
                  <a:pt x="94891" y="173140"/>
                </a:lnTo>
                <a:lnTo>
                  <a:pt x="100407" y="172562"/>
                </a:lnTo>
                <a:lnTo>
                  <a:pt x="105992" y="171224"/>
                </a:lnTo>
                <a:lnTo>
                  <a:pt x="111618" y="169380"/>
                </a:lnTo>
                <a:lnTo>
                  <a:pt x="117275" y="167198"/>
                </a:lnTo>
                <a:lnTo>
                  <a:pt x="122950" y="164790"/>
                </a:lnTo>
                <a:lnTo>
                  <a:pt x="134338" y="159576"/>
                </a:lnTo>
                <a:lnTo>
                  <a:pt x="140041" y="155899"/>
                </a:lnTo>
                <a:lnTo>
                  <a:pt x="145748" y="151543"/>
                </a:lnTo>
                <a:lnTo>
                  <a:pt x="151458" y="146734"/>
                </a:lnTo>
                <a:lnTo>
                  <a:pt x="157169" y="142575"/>
                </a:lnTo>
                <a:lnTo>
                  <a:pt x="162883" y="138851"/>
                </a:lnTo>
                <a:lnTo>
                  <a:pt x="168595" y="135415"/>
                </a:lnTo>
                <a:lnTo>
                  <a:pt x="175262" y="132172"/>
                </a:lnTo>
                <a:lnTo>
                  <a:pt x="182564" y="129058"/>
                </a:lnTo>
                <a:lnTo>
                  <a:pt x="205740" y="1199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59"/>
          <p:cNvSpPr/>
          <p:nvPr/>
        </p:nvSpPr>
        <p:spPr>
          <a:xfrm>
            <a:off x="8043894" y="4907210"/>
            <a:ext cx="316992" cy="218734"/>
          </a:xfrm>
          <a:custGeom>
            <a:avLst/>
            <a:gdLst/>
            <a:ahLst/>
            <a:cxnLst/>
            <a:rect l="0" t="0" r="0" b="0"/>
            <a:pathLst>
              <a:path w="316992" h="218734">
                <a:moveTo>
                  <a:pt x="8540" y="21977"/>
                </a:moveTo>
                <a:lnTo>
                  <a:pt x="321" y="21977"/>
                </a:lnTo>
                <a:lnTo>
                  <a:pt x="73" y="26528"/>
                </a:lnTo>
                <a:lnTo>
                  <a:pt x="0" y="33909"/>
                </a:lnTo>
                <a:lnTo>
                  <a:pt x="942" y="36599"/>
                </a:lnTo>
                <a:lnTo>
                  <a:pt x="4528" y="42128"/>
                </a:lnTo>
                <a:lnTo>
                  <a:pt x="5866" y="45888"/>
                </a:lnTo>
                <a:lnTo>
                  <a:pt x="6758" y="50301"/>
                </a:lnTo>
                <a:lnTo>
                  <a:pt x="7352" y="55147"/>
                </a:lnTo>
                <a:lnTo>
                  <a:pt x="7748" y="60283"/>
                </a:lnTo>
                <a:lnTo>
                  <a:pt x="8012" y="65612"/>
                </a:lnTo>
                <a:lnTo>
                  <a:pt x="8306" y="76613"/>
                </a:lnTo>
                <a:lnTo>
                  <a:pt x="8509" y="109441"/>
                </a:lnTo>
                <a:lnTo>
                  <a:pt x="9473" y="116481"/>
                </a:lnTo>
                <a:lnTo>
                  <a:pt x="11067" y="123080"/>
                </a:lnTo>
                <a:lnTo>
                  <a:pt x="20470" y="151909"/>
                </a:lnTo>
                <a:lnTo>
                  <a:pt x="22209" y="159081"/>
                </a:lnTo>
                <a:lnTo>
                  <a:pt x="23367" y="165767"/>
                </a:lnTo>
                <a:lnTo>
                  <a:pt x="24140" y="172129"/>
                </a:lnTo>
                <a:lnTo>
                  <a:pt x="25608" y="178276"/>
                </a:lnTo>
                <a:lnTo>
                  <a:pt x="27538" y="184279"/>
                </a:lnTo>
                <a:lnTo>
                  <a:pt x="29778" y="190186"/>
                </a:lnTo>
                <a:lnTo>
                  <a:pt x="32223" y="195076"/>
                </a:lnTo>
                <a:lnTo>
                  <a:pt x="34808" y="199289"/>
                </a:lnTo>
                <a:lnTo>
                  <a:pt x="41245" y="208344"/>
                </a:lnTo>
                <a:lnTo>
                  <a:pt x="42126" y="212122"/>
                </a:lnTo>
                <a:lnTo>
                  <a:pt x="42789" y="218733"/>
                </a:lnTo>
                <a:lnTo>
                  <a:pt x="42824" y="212220"/>
                </a:lnTo>
                <a:lnTo>
                  <a:pt x="42830" y="198983"/>
                </a:lnTo>
                <a:lnTo>
                  <a:pt x="41877" y="195226"/>
                </a:lnTo>
                <a:lnTo>
                  <a:pt x="40290" y="190816"/>
                </a:lnTo>
                <a:lnTo>
                  <a:pt x="38280" y="185972"/>
                </a:lnTo>
                <a:lnTo>
                  <a:pt x="36939" y="180837"/>
                </a:lnTo>
                <a:lnTo>
                  <a:pt x="36046" y="175509"/>
                </a:lnTo>
                <a:lnTo>
                  <a:pt x="35450" y="170052"/>
                </a:lnTo>
                <a:lnTo>
                  <a:pt x="34100" y="163556"/>
                </a:lnTo>
                <a:lnTo>
                  <a:pt x="32247" y="156368"/>
                </a:lnTo>
                <a:lnTo>
                  <a:pt x="30061" y="148718"/>
                </a:lnTo>
                <a:lnTo>
                  <a:pt x="28602" y="140762"/>
                </a:lnTo>
                <a:lnTo>
                  <a:pt x="27630" y="132599"/>
                </a:lnTo>
                <a:lnTo>
                  <a:pt x="26982" y="124300"/>
                </a:lnTo>
                <a:lnTo>
                  <a:pt x="26550" y="116863"/>
                </a:lnTo>
                <a:lnTo>
                  <a:pt x="26070" y="103519"/>
                </a:lnTo>
                <a:lnTo>
                  <a:pt x="26894" y="97293"/>
                </a:lnTo>
                <a:lnTo>
                  <a:pt x="28396" y="91238"/>
                </a:lnTo>
                <a:lnTo>
                  <a:pt x="30351" y="85296"/>
                </a:lnTo>
                <a:lnTo>
                  <a:pt x="32606" y="79430"/>
                </a:lnTo>
                <a:lnTo>
                  <a:pt x="35062" y="73613"/>
                </a:lnTo>
                <a:lnTo>
                  <a:pt x="37651" y="67832"/>
                </a:lnTo>
                <a:lnTo>
                  <a:pt x="39377" y="63024"/>
                </a:lnTo>
                <a:lnTo>
                  <a:pt x="40528" y="58867"/>
                </a:lnTo>
                <a:lnTo>
                  <a:pt x="41296" y="55143"/>
                </a:lnTo>
                <a:lnTo>
                  <a:pt x="43713" y="50755"/>
                </a:lnTo>
                <a:lnTo>
                  <a:pt x="47229" y="45925"/>
                </a:lnTo>
                <a:lnTo>
                  <a:pt x="51477" y="40800"/>
                </a:lnTo>
                <a:lnTo>
                  <a:pt x="55262" y="37383"/>
                </a:lnTo>
                <a:lnTo>
                  <a:pt x="65141" y="31622"/>
                </a:lnTo>
                <a:lnTo>
                  <a:pt x="71161" y="26898"/>
                </a:lnTo>
                <a:lnTo>
                  <a:pt x="79552" y="21624"/>
                </a:lnTo>
                <a:lnTo>
                  <a:pt x="84456" y="18885"/>
                </a:lnTo>
                <a:lnTo>
                  <a:pt x="94986" y="13300"/>
                </a:lnTo>
                <a:lnTo>
                  <a:pt x="100462" y="10477"/>
                </a:lnTo>
                <a:lnTo>
                  <a:pt x="109085" y="7341"/>
                </a:lnTo>
                <a:lnTo>
                  <a:pt x="116091" y="5947"/>
                </a:lnTo>
                <a:lnTo>
                  <a:pt x="122381" y="5328"/>
                </a:lnTo>
                <a:lnTo>
                  <a:pt x="130891" y="5052"/>
                </a:lnTo>
                <a:lnTo>
                  <a:pt x="162684" y="4838"/>
                </a:lnTo>
                <a:lnTo>
                  <a:pt x="174244" y="4833"/>
                </a:lnTo>
                <a:lnTo>
                  <a:pt x="176160" y="5785"/>
                </a:lnTo>
                <a:lnTo>
                  <a:pt x="177436" y="7373"/>
                </a:lnTo>
                <a:lnTo>
                  <a:pt x="179841" y="13052"/>
                </a:lnTo>
                <a:lnTo>
                  <a:pt x="179947" y="17851"/>
                </a:lnTo>
                <a:lnTo>
                  <a:pt x="179990" y="42021"/>
                </a:lnTo>
                <a:lnTo>
                  <a:pt x="179037" y="45817"/>
                </a:lnTo>
                <a:lnTo>
                  <a:pt x="177449" y="50253"/>
                </a:lnTo>
                <a:lnTo>
                  <a:pt x="175439" y="55115"/>
                </a:lnTo>
                <a:lnTo>
                  <a:pt x="174099" y="60262"/>
                </a:lnTo>
                <a:lnTo>
                  <a:pt x="173205" y="65598"/>
                </a:lnTo>
                <a:lnTo>
                  <a:pt x="172610" y="71060"/>
                </a:lnTo>
                <a:lnTo>
                  <a:pt x="172213" y="75654"/>
                </a:lnTo>
                <a:lnTo>
                  <a:pt x="171947" y="79669"/>
                </a:lnTo>
                <a:lnTo>
                  <a:pt x="171771" y="83298"/>
                </a:lnTo>
                <a:lnTo>
                  <a:pt x="171575" y="92411"/>
                </a:lnTo>
                <a:lnTo>
                  <a:pt x="171523" y="97508"/>
                </a:lnTo>
                <a:lnTo>
                  <a:pt x="170536" y="102811"/>
                </a:lnTo>
                <a:lnTo>
                  <a:pt x="168924" y="108252"/>
                </a:lnTo>
                <a:lnTo>
                  <a:pt x="166898" y="113783"/>
                </a:lnTo>
                <a:lnTo>
                  <a:pt x="165548" y="119376"/>
                </a:lnTo>
                <a:lnTo>
                  <a:pt x="164646" y="125010"/>
                </a:lnTo>
                <a:lnTo>
                  <a:pt x="164046" y="130671"/>
                </a:lnTo>
                <a:lnTo>
                  <a:pt x="163646" y="136349"/>
                </a:lnTo>
                <a:lnTo>
                  <a:pt x="163379" y="142040"/>
                </a:lnTo>
                <a:lnTo>
                  <a:pt x="163201" y="147739"/>
                </a:lnTo>
                <a:lnTo>
                  <a:pt x="164036" y="152491"/>
                </a:lnTo>
                <a:lnTo>
                  <a:pt x="165544" y="156611"/>
                </a:lnTo>
                <a:lnTo>
                  <a:pt x="167502" y="160311"/>
                </a:lnTo>
                <a:lnTo>
                  <a:pt x="169678" y="166962"/>
                </a:lnTo>
                <a:lnTo>
                  <a:pt x="170258" y="170068"/>
                </a:lnTo>
                <a:lnTo>
                  <a:pt x="173443" y="176060"/>
                </a:lnTo>
                <a:lnTo>
                  <a:pt x="175625" y="178992"/>
                </a:lnTo>
                <a:lnTo>
                  <a:pt x="178985" y="180946"/>
                </a:lnTo>
                <a:lnTo>
                  <a:pt x="187798" y="183118"/>
                </a:lnTo>
                <a:lnTo>
                  <a:pt x="192816" y="183697"/>
                </a:lnTo>
                <a:lnTo>
                  <a:pt x="198066" y="184082"/>
                </a:lnTo>
                <a:lnTo>
                  <a:pt x="211078" y="184702"/>
                </a:lnTo>
                <a:lnTo>
                  <a:pt x="222433" y="184810"/>
                </a:lnTo>
                <a:lnTo>
                  <a:pt x="227336" y="183872"/>
                </a:lnTo>
                <a:lnTo>
                  <a:pt x="232509" y="182294"/>
                </a:lnTo>
                <a:lnTo>
                  <a:pt x="237864" y="180291"/>
                </a:lnTo>
                <a:lnTo>
                  <a:pt x="242385" y="177049"/>
                </a:lnTo>
                <a:lnTo>
                  <a:pt x="246352" y="172984"/>
                </a:lnTo>
                <a:lnTo>
                  <a:pt x="249949" y="168368"/>
                </a:lnTo>
                <a:lnTo>
                  <a:pt x="254252" y="164338"/>
                </a:lnTo>
                <a:lnTo>
                  <a:pt x="259026" y="160700"/>
                </a:lnTo>
                <a:lnTo>
                  <a:pt x="264113" y="157321"/>
                </a:lnTo>
                <a:lnTo>
                  <a:pt x="268457" y="153164"/>
                </a:lnTo>
                <a:lnTo>
                  <a:pt x="272306" y="148488"/>
                </a:lnTo>
                <a:lnTo>
                  <a:pt x="280075" y="137259"/>
                </a:lnTo>
                <a:lnTo>
                  <a:pt x="289877" y="122743"/>
                </a:lnTo>
                <a:lnTo>
                  <a:pt x="294206" y="115825"/>
                </a:lnTo>
                <a:lnTo>
                  <a:pt x="298044" y="109307"/>
                </a:lnTo>
                <a:lnTo>
                  <a:pt x="301555" y="103057"/>
                </a:lnTo>
                <a:lnTo>
                  <a:pt x="307997" y="91033"/>
                </a:lnTo>
                <a:lnTo>
                  <a:pt x="311047" y="85160"/>
                </a:lnTo>
                <a:lnTo>
                  <a:pt x="313082" y="78386"/>
                </a:lnTo>
                <a:lnTo>
                  <a:pt x="314438" y="71013"/>
                </a:lnTo>
                <a:lnTo>
                  <a:pt x="315343" y="63240"/>
                </a:lnTo>
                <a:lnTo>
                  <a:pt x="315945" y="57106"/>
                </a:lnTo>
                <a:lnTo>
                  <a:pt x="316347" y="52064"/>
                </a:lnTo>
                <a:lnTo>
                  <a:pt x="316615" y="47750"/>
                </a:lnTo>
                <a:lnTo>
                  <a:pt x="316913" y="37877"/>
                </a:lnTo>
                <a:lnTo>
                  <a:pt x="316991" y="32577"/>
                </a:lnTo>
                <a:lnTo>
                  <a:pt x="315139" y="28091"/>
                </a:lnTo>
                <a:lnTo>
                  <a:pt x="312000" y="24148"/>
                </a:lnTo>
                <a:lnTo>
                  <a:pt x="308003" y="20567"/>
                </a:lnTo>
                <a:lnTo>
                  <a:pt x="301019" y="14048"/>
                </a:lnTo>
                <a:lnTo>
                  <a:pt x="297823" y="10976"/>
                </a:lnTo>
                <a:lnTo>
                  <a:pt x="293789" y="8928"/>
                </a:lnTo>
                <a:lnTo>
                  <a:pt x="284225" y="6652"/>
                </a:lnTo>
                <a:lnTo>
                  <a:pt x="279008" y="6045"/>
                </a:lnTo>
                <a:lnTo>
                  <a:pt x="273625" y="5641"/>
                </a:lnTo>
                <a:lnTo>
                  <a:pt x="268131" y="5371"/>
                </a:lnTo>
                <a:lnTo>
                  <a:pt x="263516" y="4239"/>
                </a:lnTo>
                <a:lnTo>
                  <a:pt x="255848" y="441"/>
                </a:lnTo>
                <a:lnTo>
                  <a:pt x="251517" y="0"/>
                </a:lnTo>
                <a:lnTo>
                  <a:pt x="241625" y="2050"/>
                </a:lnTo>
                <a:lnTo>
                  <a:pt x="236321" y="2977"/>
                </a:lnTo>
                <a:lnTo>
                  <a:pt x="230879" y="3595"/>
                </a:lnTo>
                <a:lnTo>
                  <a:pt x="225346" y="4008"/>
                </a:lnTo>
                <a:lnTo>
                  <a:pt x="219752" y="5235"/>
                </a:lnTo>
                <a:lnTo>
                  <a:pt x="214118" y="7005"/>
                </a:lnTo>
                <a:lnTo>
                  <a:pt x="208458" y="9139"/>
                </a:lnTo>
                <a:lnTo>
                  <a:pt x="199628" y="14049"/>
                </a:lnTo>
                <a:lnTo>
                  <a:pt x="192528" y="19406"/>
                </a:lnTo>
                <a:lnTo>
                  <a:pt x="189302" y="22168"/>
                </a:lnTo>
                <a:lnTo>
                  <a:pt x="179990" y="305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Graphical solutions with a graph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cs typeface="Arial" charset="0"/>
              </a:rPr>
              <a:t>Try </a:t>
            </a:r>
            <a:r>
              <a:rPr lang="en-US" sz="2800" dirty="0" smtClean="0">
                <a:cs typeface="Arial" charset="0"/>
              </a:rPr>
              <a:t>this: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f(x)=x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+2x-3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Find: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f(x)=0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f(x)&gt;0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f(x)&lt;0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/>
              <a:t>	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0910" y="1828800"/>
            <a:ext cx="659309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SMARTPenAnnotation1644"/>
          <p:cNvSpPr/>
          <p:nvPr/>
        </p:nvSpPr>
        <p:spPr>
          <a:xfrm>
            <a:off x="4786312" y="3454717"/>
            <a:ext cx="162761" cy="77122"/>
          </a:xfrm>
          <a:custGeom>
            <a:avLst/>
            <a:gdLst/>
            <a:ahLst/>
            <a:cxnLst/>
            <a:rect l="0" t="0" r="0" b="0"/>
            <a:pathLst>
              <a:path w="162761" h="77122">
                <a:moveTo>
                  <a:pt x="85725" y="17145"/>
                </a:moveTo>
                <a:lnTo>
                  <a:pt x="94267" y="17145"/>
                </a:lnTo>
                <a:lnTo>
                  <a:pt x="94288" y="12595"/>
                </a:lnTo>
                <a:lnTo>
                  <a:pt x="93339" y="11253"/>
                </a:lnTo>
                <a:lnTo>
                  <a:pt x="91754" y="10360"/>
                </a:lnTo>
                <a:lnTo>
                  <a:pt x="86078" y="8677"/>
                </a:lnTo>
                <a:lnTo>
                  <a:pt x="85008" y="7690"/>
                </a:lnTo>
                <a:lnTo>
                  <a:pt x="77515" y="356"/>
                </a:lnTo>
                <a:lnTo>
                  <a:pt x="72709" y="105"/>
                </a:lnTo>
                <a:lnTo>
                  <a:pt x="58158" y="4"/>
                </a:lnTo>
                <a:lnTo>
                  <a:pt x="21636" y="0"/>
                </a:lnTo>
                <a:lnTo>
                  <a:pt x="20139" y="953"/>
                </a:lnTo>
                <a:lnTo>
                  <a:pt x="19141" y="2540"/>
                </a:lnTo>
                <a:lnTo>
                  <a:pt x="18476" y="4551"/>
                </a:lnTo>
                <a:lnTo>
                  <a:pt x="17080" y="5891"/>
                </a:lnTo>
                <a:lnTo>
                  <a:pt x="15196" y="6785"/>
                </a:lnTo>
                <a:lnTo>
                  <a:pt x="9881" y="8220"/>
                </a:lnTo>
                <a:lnTo>
                  <a:pt x="9445" y="9290"/>
                </a:lnTo>
                <a:lnTo>
                  <a:pt x="9154" y="10956"/>
                </a:lnTo>
                <a:lnTo>
                  <a:pt x="8960" y="13019"/>
                </a:lnTo>
                <a:lnTo>
                  <a:pt x="7878" y="14394"/>
                </a:lnTo>
                <a:lnTo>
                  <a:pt x="6205" y="15311"/>
                </a:lnTo>
                <a:lnTo>
                  <a:pt x="4137" y="15923"/>
                </a:lnTo>
                <a:lnTo>
                  <a:pt x="2758" y="17283"/>
                </a:lnTo>
                <a:lnTo>
                  <a:pt x="1839" y="19142"/>
                </a:lnTo>
                <a:lnTo>
                  <a:pt x="1226" y="21334"/>
                </a:lnTo>
                <a:lnTo>
                  <a:pt x="817" y="23747"/>
                </a:lnTo>
                <a:lnTo>
                  <a:pt x="545" y="26309"/>
                </a:lnTo>
                <a:lnTo>
                  <a:pt x="108" y="32713"/>
                </a:lnTo>
                <a:lnTo>
                  <a:pt x="48" y="36130"/>
                </a:lnTo>
                <a:lnTo>
                  <a:pt x="0" y="58701"/>
                </a:lnTo>
                <a:lnTo>
                  <a:pt x="953" y="59137"/>
                </a:lnTo>
                <a:lnTo>
                  <a:pt x="4551" y="59620"/>
                </a:lnTo>
                <a:lnTo>
                  <a:pt x="5892" y="60702"/>
                </a:lnTo>
                <a:lnTo>
                  <a:pt x="6785" y="62376"/>
                </a:lnTo>
                <a:lnTo>
                  <a:pt x="7381" y="64444"/>
                </a:lnTo>
                <a:lnTo>
                  <a:pt x="8730" y="65822"/>
                </a:lnTo>
                <a:lnTo>
                  <a:pt x="10583" y="66742"/>
                </a:lnTo>
                <a:lnTo>
                  <a:pt x="15849" y="68217"/>
                </a:lnTo>
                <a:lnTo>
                  <a:pt x="17233" y="69291"/>
                </a:lnTo>
                <a:lnTo>
                  <a:pt x="19109" y="70959"/>
                </a:lnTo>
                <a:lnTo>
                  <a:pt x="21312" y="73023"/>
                </a:lnTo>
                <a:lnTo>
                  <a:pt x="23733" y="74400"/>
                </a:lnTo>
                <a:lnTo>
                  <a:pt x="26299" y="75317"/>
                </a:lnTo>
                <a:lnTo>
                  <a:pt x="28963" y="75929"/>
                </a:lnTo>
                <a:lnTo>
                  <a:pt x="31691" y="76337"/>
                </a:lnTo>
                <a:lnTo>
                  <a:pt x="34463" y="76609"/>
                </a:lnTo>
                <a:lnTo>
                  <a:pt x="37262" y="76790"/>
                </a:lnTo>
                <a:lnTo>
                  <a:pt x="40082" y="76911"/>
                </a:lnTo>
                <a:lnTo>
                  <a:pt x="45754" y="77045"/>
                </a:lnTo>
                <a:lnTo>
                  <a:pt x="54303" y="77121"/>
                </a:lnTo>
                <a:lnTo>
                  <a:pt x="57157" y="76179"/>
                </a:lnTo>
                <a:lnTo>
                  <a:pt x="60012" y="74598"/>
                </a:lnTo>
                <a:lnTo>
                  <a:pt x="62868" y="72592"/>
                </a:lnTo>
                <a:lnTo>
                  <a:pt x="66677" y="71255"/>
                </a:lnTo>
                <a:lnTo>
                  <a:pt x="71121" y="70363"/>
                </a:lnTo>
                <a:lnTo>
                  <a:pt x="75989" y="69769"/>
                </a:lnTo>
                <a:lnTo>
                  <a:pt x="80187" y="69373"/>
                </a:lnTo>
                <a:lnTo>
                  <a:pt x="83938" y="69108"/>
                </a:lnTo>
                <a:lnTo>
                  <a:pt x="87392" y="68932"/>
                </a:lnTo>
                <a:lnTo>
                  <a:pt x="90646" y="67862"/>
                </a:lnTo>
                <a:lnTo>
                  <a:pt x="93768" y="66197"/>
                </a:lnTo>
                <a:lnTo>
                  <a:pt x="96802" y="64134"/>
                </a:lnTo>
                <a:lnTo>
                  <a:pt x="99777" y="61806"/>
                </a:lnTo>
                <a:lnTo>
                  <a:pt x="102713" y="59301"/>
                </a:lnTo>
                <a:lnTo>
                  <a:pt x="105623" y="56679"/>
                </a:lnTo>
                <a:lnTo>
                  <a:pt x="108515" y="54931"/>
                </a:lnTo>
                <a:lnTo>
                  <a:pt x="111396" y="53766"/>
                </a:lnTo>
                <a:lnTo>
                  <a:pt x="114269" y="52989"/>
                </a:lnTo>
                <a:lnTo>
                  <a:pt x="117137" y="52471"/>
                </a:lnTo>
                <a:lnTo>
                  <a:pt x="120001" y="52126"/>
                </a:lnTo>
                <a:lnTo>
                  <a:pt x="122863" y="51896"/>
                </a:lnTo>
                <a:lnTo>
                  <a:pt x="125724" y="50790"/>
                </a:lnTo>
                <a:lnTo>
                  <a:pt x="128583" y="49100"/>
                </a:lnTo>
                <a:lnTo>
                  <a:pt x="131442" y="47021"/>
                </a:lnTo>
                <a:lnTo>
                  <a:pt x="134301" y="45635"/>
                </a:lnTo>
                <a:lnTo>
                  <a:pt x="137159" y="44711"/>
                </a:lnTo>
                <a:lnTo>
                  <a:pt x="140017" y="44095"/>
                </a:lnTo>
                <a:lnTo>
                  <a:pt x="142875" y="43684"/>
                </a:lnTo>
                <a:lnTo>
                  <a:pt x="145732" y="43410"/>
                </a:lnTo>
                <a:lnTo>
                  <a:pt x="148590" y="43228"/>
                </a:lnTo>
                <a:lnTo>
                  <a:pt x="150495" y="42154"/>
                </a:lnTo>
                <a:lnTo>
                  <a:pt x="151765" y="40485"/>
                </a:lnTo>
                <a:lnTo>
                  <a:pt x="152611" y="38420"/>
                </a:lnTo>
                <a:lnTo>
                  <a:pt x="154129" y="37043"/>
                </a:lnTo>
                <a:lnTo>
                  <a:pt x="156092" y="36126"/>
                </a:lnTo>
                <a:lnTo>
                  <a:pt x="158354" y="35514"/>
                </a:lnTo>
                <a:lnTo>
                  <a:pt x="159862" y="34153"/>
                </a:lnTo>
                <a:lnTo>
                  <a:pt x="160867" y="32294"/>
                </a:lnTo>
                <a:lnTo>
                  <a:pt x="162480" y="27016"/>
                </a:lnTo>
                <a:lnTo>
                  <a:pt x="162613" y="25631"/>
                </a:lnTo>
                <a:lnTo>
                  <a:pt x="162701" y="23755"/>
                </a:lnTo>
                <a:lnTo>
                  <a:pt x="162760" y="21552"/>
                </a:lnTo>
                <a:lnTo>
                  <a:pt x="161847" y="20083"/>
                </a:lnTo>
                <a:lnTo>
                  <a:pt x="160286" y="19103"/>
                </a:lnTo>
                <a:lnTo>
                  <a:pt x="158292" y="18451"/>
                </a:lnTo>
                <a:lnTo>
                  <a:pt x="156963" y="17063"/>
                </a:lnTo>
                <a:lnTo>
                  <a:pt x="156077" y="15185"/>
                </a:lnTo>
                <a:lnTo>
                  <a:pt x="155486" y="12981"/>
                </a:lnTo>
                <a:lnTo>
                  <a:pt x="154140" y="11512"/>
                </a:lnTo>
                <a:lnTo>
                  <a:pt x="152290" y="10532"/>
                </a:lnTo>
                <a:lnTo>
                  <a:pt x="147694" y="9444"/>
                </a:lnTo>
                <a:lnTo>
                  <a:pt x="145135" y="9153"/>
                </a:lnTo>
                <a:lnTo>
                  <a:pt x="142477" y="8960"/>
                </a:lnTo>
                <a:lnTo>
                  <a:pt x="139753" y="7878"/>
                </a:lnTo>
                <a:lnTo>
                  <a:pt x="136983" y="6205"/>
                </a:lnTo>
                <a:lnTo>
                  <a:pt x="134185" y="4136"/>
                </a:lnTo>
                <a:lnTo>
                  <a:pt x="131366" y="2758"/>
                </a:lnTo>
                <a:lnTo>
                  <a:pt x="128535" y="1839"/>
                </a:lnTo>
                <a:lnTo>
                  <a:pt x="125695" y="1226"/>
                </a:lnTo>
                <a:lnTo>
                  <a:pt x="122849" y="817"/>
                </a:lnTo>
                <a:lnTo>
                  <a:pt x="120000" y="545"/>
                </a:lnTo>
                <a:lnTo>
                  <a:pt x="117147" y="363"/>
                </a:lnTo>
                <a:lnTo>
                  <a:pt x="108898" y="162"/>
                </a:lnTo>
                <a:lnTo>
                  <a:pt x="92630" y="32"/>
                </a:lnTo>
                <a:lnTo>
                  <a:pt x="89376" y="974"/>
                </a:lnTo>
                <a:lnTo>
                  <a:pt x="86254" y="2554"/>
                </a:lnTo>
                <a:lnTo>
                  <a:pt x="83220" y="4560"/>
                </a:lnTo>
                <a:lnTo>
                  <a:pt x="79293" y="5898"/>
                </a:lnTo>
                <a:lnTo>
                  <a:pt x="74769" y="6789"/>
                </a:lnTo>
                <a:lnTo>
                  <a:pt x="69849" y="7384"/>
                </a:lnTo>
                <a:lnTo>
                  <a:pt x="65616" y="7780"/>
                </a:lnTo>
                <a:lnTo>
                  <a:pt x="61841" y="8044"/>
                </a:lnTo>
                <a:lnTo>
                  <a:pt x="58372" y="8220"/>
                </a:lnTo>
                <a:lnTo>
                  <a:pt x="55107" y="9290"/>
                </a:lnTo>
                <a:lnTo>
                  <a:pt x="51979" y="10956"/>
                </a:lnTo>
                <a:lnTo>
                  <a:pt x="44663" y="15923"/>
                </a:lnTo>
                <a:lnTo>
                  <a:pt x="41123" y="16602"/>
                </a:lnTo>
                <a:lnTo>
                  <a:pt x="38845" y="16783"/>
                </a:lnTo>
                <a:lnTo>
                  <a:pt x="36374" y="17856"/>
                </a:lnTo>
                <a:lnTo>
                  <a:pt x="33775" y="19524"/>
                </a:lnTo>
                <a:lnTo>
                  <a:pt x="27309" y="24494"/>
                </a:lnTo>
                <a:lnTo>
                  <a:pt x="25826" y="25855"/>
                </a:lnTo>
                <a:lnTo>
                  <a:pt x="18476" y="32991"/>
                </a:lnTo>
                <a:lnTo>
                  <a:pt x="18985" y="34377"/>
                </a:lnTo>
                <a:lnTo>
                  <a:pt x="20277" y="36253"/>
                </a:lnTo>
                <a:lnTo>
                  <a:pt x="24643" y="41557"/>
                </a:lnTo>
                <a:lnTo>
                  <a:pt x="25001" y="42945"/>
                </a:lnTo>
                <a:lnTo>
                  <a:pt x="25240" y="44822"/>
                </a:lnTo>
                <a:lnTo>
                  <a:pt x="25399" y="47027"/>
                </a:lnTo>
                <a:lnTo>
                  <a:pt x="26458" y="48496"/>
                </a:lnTo>
                <a:lnTo>
                  <a:pt x="28116" y="49476"/>
                </a:lnTo>
                <a:lnTo>
                  <a:pt x="30174" y="50129"/>
                </a:lnTo>
                <a:lnTo>
                  <a:pt x="32498" y="51517"/>
                </a:lnTo>
                <a:lnTo>
                  <a:pt x="35001" y="53395"/>
                </a:lnTo>
                <a:lnTo>
                  <a:pt x="37621" y="55599"/>
                </a:lnTo>
                <a:lnTo>
                  <a:pt x="40321" y="57069"/>
                </a:lnTo>
                <a:lnTo>
                  <a:pt x="43073" y="58048"/>
                </a:lnTo>
                <a:lnTo>
                  <a:pt x="45860" y="58701"/>
                </a:lnTo>
                <a:lnTo>
                  <a:pt x="48671" y="59137"/>
                </a:lnTo>
                <a:lnTo>
                  <a:pt x="51497" y="59427"/>
                </a:lnTo>
                <a:lnTo>
                  <a:pt x="54334" y="59621"/>
                </a:lnTo>
                <a:lnTo>
                  <a:pt x="57178" y="59750"/>
                </a:lnTo>
                <a:lnTo>
                  <a:pt x="62877" y="59893"/>
                </a:lnTo>
                <a:lnTo>
                  <a:pt x="80011" y="59998"/>
                </a:lnTo>
                <a:lnTo>
                  <a:pt x="82868" y="59049"/>
                </a:lnTo>
                <a:lnTo>
                  <a:pt x="85725" y="57463"/>
                </a:lnTo>
                <a:lnTo>
                  <a:pt x="88583" y="55454"/>
                </a:lnTo>
                <a:lnTo>
                  <a:pt x="91440" y="54114"/>
                </a:lnTo>
                <a:lnTo>
                  <a:pt x="94297" y="53221"/>
                </a:lnTo>
                <a:lnTo>
                  <a:pt x="101177" y="51788"/>
                </a:lnTo>
                <a:lnTo>
                  <a:pt x="101741" y="50718"/>
                </a:lnTo>
                <a:lnTo>
                  <a:pt x="102117" y="49052"/>
                </a:lnTo>
                <a:lnTo>
                  <a:pt x="102368" y="46989"/>
                </a:lnTo>
                <a:lnTo>
                  <a:pt x="103488" y="45613"/>
                </a:lnTo>
                <a:lnTo>
                  <a:pt x="105187" y="44696"/>
                </a:lnTo>
                <a:lnTo>
                  <a:pt x="107273" y="44085"/>
                </a:lnTo>
                <a:lnTo>
                  <a:pt x="107710" y="43678"/>
                </a:lnTo>
                <a:lnTo>
                  <a:pt x="107049" y="43406"/>
                </a:lnTo>
                <a:lnTo>
                  <a:pt x="105656" y="43225"/>
                </a:lnTo>
                <a:lnTo>
                  <a:pt x="104727" y="42152"/>
                </a:lnTo>
                <a:lnTo>
                  <a:pt x="104108" y="40484"/>
                </a:lnTo>
                <a:lnTo>
                  <a:pt x="103115" y="35514"/>
                </a:lnTo>
                <a:lnTo>
                  <a:pt x="103033" y="34153"/>
                </a:lnTo>
                <a:lnTo>
                  <a:pt x="102943" y="30102"/>
                </a:lnTo>
                <a:lnTo>
                  <a:pt x="101966" y="27688"/>
                </a:lnTo>
                <a:lnTo>
                  <a:pt x="100362" y="25126"/>
                </a:lnTo>
                <a:lnTo>
                  <a:pt x="98341" y="22466"/>
                </a:lnTo>
                <a:lnTo>
                  <a:pt x="96040" y="20692"/>
                </a:lnTo>
                <a:lnTo>
                  <a:pt x="93554" y="19510"/>
                </a:lnTo>
                <a:lnTo>
                  <a:pt x="90945" y="18722"/>
                </a:lnTo>
                <a:lnTo>
                  <a:pt x="88252" y="18196"/>
                </a:lnTo>
                <a:lnTo>
                  <a:pt x="85505" y="17846"/>
                </a:lnTo>
                <a:lnTo>
                  <a:pt x="82721" y="17612"/>
                </a:lnTo>
                <a:lnTo>
                  <a:pt x="80865" y="16504"/>
                </a:lnTo>
                <a:lnTo>
                  <a:pt x="79627" y="14813"/>
                </a:lnTo>
                <a:lnTo>
                  <a:pt x="78802" y="12733"/>
                </a:lnTo>
                <a:lnTo>
                  <a:pt x="76347" y="11346"/>
                </a:lnTo>
                <a:lnTo>
                  <a:pt x="72806" y="10422"/>
                </a:lnTo>
                <a:lnTo>
                  <a:pt x="68540" y="9805"/>
                </a:lnTo>
                <a:lnTo>
                  <a:pt x="64743" y="9394"/>
                </a:lnTo>
                <a:lnTo>
                  <a:pt x="61259" y="9120"/>
                </a:lnTo>
                <a:lnTo>
                  <a:pt x="57985" y="8938"/>
                </a:lnTo>
                <a:lnTo>
                  <a:pt x="51806" y="8735"/>
                </a:lnTo>
                <a:lnTo>
                  <a:pt x="48825" y="8681"/>
                </a:lnTo>
                <a:lnTo>
                  <a:pt x="45885" y="9597"/>
                </a:lnTo>
                <a:lnTo>
                  <a:pt x="42972" y="11161"/>
                </a:lnTo>
                <a:lnTo>
                  <a:pt x="40079" y="13155"/>
                </a:lnTo>
                <a:lnTo>
                  <a:pt x="37197" y="14485"/>
                </a:lnTo>
                <a:lnTo>
                  <a:pt x="34323" y="15372"/>
                </a:lnTo>
                <a:lnTo>
                  <a:pt x="27417" y="16795"/>
                </a:lnTo>
                <a:lnTo>
                  <a:pt x="26851" y="17864"/>
                </a:lnTo>
                <a:lnTo>
                  <a:pt x="26473" y="19529"/>
                </a:lnTo>
                <a:lnTo>
                  <a:pt x="25717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45"/>
          <p:cNvSpPr/>
          <p:nvPr/>
        </p:nvSpPr>
        <p:spPr>
          <a:xfrm>
            <a:off x="6097904" y="3446179"/>
            <a:ext cx="176075" cy="94263"/>
          </a:xfrm>
          <a:custGeom>
            <a:avLst/>
            <a:gdLst/>
            <a:ahLst/>
            <a:cxnLst/>
            <a:rect l="0" t="0" r="0" b="0"/>
            <a:pathLst>
              <a:path w="176075" h="94263">
                <a:moveTo>
                  <a:pt x="102871" y="17111"/>
                </a:moveTo>
                <a:lnTo>
                  <a:pt x="102871" y="9730"/>
                </a:lnTo>
                <a:lnTo>
                  <a:pt x="101918" y="9332"/>
                </a:lnTo>
                <a:lnTo>
                  <a:pt x="96979" y="8774"/>
                </a:lnTo>
                <a:lnTo>
                  <a:pt x="95490" y="8643"/>
                </a:lnTo>
                <a:lnTo>
                  <a:pt x="92288" y="11125"/>
                </a:lnTo>
                <a:lnTo>
                  <a:pt x="87022" y="15928"/>
                </a:lnTo>
                <a:lnTo>
                  <a:pt x="81559" y="21311"/>
                </a:lnTo>
                <a:lnTo>
                  <a:pt x="80090" y="23721"/>
                </a:lnTo>
                <a:lnTo>
                  <a:pt x="79111" y="26280"/>
                </a:lnTo>
                <a:lnTo>
                  <a:pt x="78458" y="28939"/>
                </a:lnTo>
                <a:lnTo>
                  <a:pt x="77071" y="31664"/>
                </a:lnTo>
                <a:lnTo>
                  <a:pt x="75193" y="34432"/>
                </a:lnTo>
                <a:lnTo>
                  <a:pt x="72989" y="37231"/>
                </a:lnTo>
                <a:lnTo>
                  <a:pt x="71519" y="40049"/>
                </a:lnTo>
                <a:lnTo>
                  <a:pt x="70540" y="42881"/>
                </a:lnTo>
                <a:lnTo>
                  <a:pt x="69887" y="45721"/>
                </a:lnTo>
                <a:lnTo>
                  <a:pt x="68499" y="47614"/>
                </a:lnTo>
                <a:lnTo>
                  <a:pt x="66621" y="48876"/>
                </a:lnTo>
                <a:lnTo>
                  <a:pt x="64417" y="49718"/>
                </a:lnTo>
                <a:lnTo>
                  <a:pt x="62947" y="51231"/>
                </a:lnTo>
                <a:lnTo>
                  <a:pt x="61968" y="53193"/>
                </a:lnTo>
                <a:lnTo>
                  <a:pt x="61315" y="55453"/>
                </a:lnTo>
                <a:lnTo>
                  <a:pt x="60878" y="57912"/>
                </a:lnTo>
                <a:lnTo>
                  <a:pt x="60589" y="60504"/>
                </a:lnTo>
                <a:lnTo>
                  <a:pt x="60123" y="66957"/>
                </a:lnTo>
                <a:lnTo>
                  <a:pt x="60059" y="70380"/>
                </a:lnTo>
                <a:lnTo>
                  <a:pt x="60018" y="80338"/>
                </a:lnTo>
                <a:lnTo>
                  <a:pt x="60968" y="83075"/>
                </a:lnTo>
                <a:lnTo>
                  <a:pt x="62552" y="85852"/>
                </a:lnTo>
                <a:lnTo>
                  <a:pt x="67390" y="92601"/>
                </a:lnTo>
                <a:lnTo>
                  <a:pt x="68740" y="93155"/>
                </a:lnTo>
                <a:lnTo>
                  <a:pt x="72779" y="93771"/>
                </a:lnTo>
                <a:lnTo>
                  <a:pt x="77749" y="94044"/>
                </a:lnTo>
                <a:lnTo>
                  <a:pt x="84150" y="94220"/>
                </a:lnTo>
                <a:lnTo>
                  <a:pt x="111225" y="94262"/>
                </a:lnTo>
                <a:lnTo>
                  <a:pt x="115108" y="93310"/>
                </a:lnTo>
                <a:lnTo>
                  <a:pt x="118649" y="91722"/>
                </a:lnTo>
                <a:lnTo>
                  <a:pt x="121962" y="89712"/>
                </a:lnTo>
                <a:lnTo>
                  <a:pt x="126076" y="87419"/>
                </a:lnTo>
                <a:lnTo>
                  <a:pt x="135726" y="82331"/>
                </a:lnTo>
                <a:lnTo>
                  <a:pt x="140015" y="79641"/>
                </a:lnTo>
                <a:lnTo>
                  <a:pt x="143826" y="76895"/>
                </a:lnTo>
                <a:lnTo>
                  <a:pt x="152236" y="70195"/>
                </a:lnTo>
                <a:lnTo>
                  <a:pt x="153878" y="68693"/>
                </a:lnTo>
                <a:lnTo>
                  <a:pt x="158243" y="64483"/>
                </a:lnTo>
                <a:lnTo>
                  <a:pt x="166055" y="56759"/>
                </a:lnTo>
                <a:lnTo>
                  <a:pt x="167854" y="54020"/>
                </a:lnTo>
                <a:lnTo>
                  <a:pt x="169053" y="51242"/>
                </a:lnTo>
                <a:lnTo>
                  <a:pt x="169852" y="48437"/>
                </a:lnTo>
                <a:lnTo>
                  <a:pt x="171338" y="45615"/>
                </a:lnTo>
                <a:lnTo>
                  <a:pt x="173280" y="42781"/>
                </a:lnTo>
                <a:lnTo>
                  <a:pt x="175528" y="39939"/>
                </a:lnTo>
                <a:lnTo>
                  <a:pt x="176074" y="37092"/>
                </a:lnTo>
                <a:lnTo>
                  <a:pt x="175485" y="34242"/>
                </a:lnTo>
                <a:lnTo>
                  <a:pt x="172247" y="27374"/>
                </a:lnTo>
                <a:lnTo>
                  <a:pt x="171029" y="25857"/>
                </a:lnTo>
                <a:lnTo>
                  <a:pt x="169265" y="23894"/>
                </a:lnTo>
                <a:lnTo>
                  <a:pt x="164764" y="19173"/>
                </a:lnTo>
                <a:lnTo>
                  <a:pt x="159589" y="13900"/>
                </a:lnTo>
                <a:lnTo>
                  <a:pt x="156876" y="12113"/>
                </a:lnTo>
                <a:lnTo>
                  <a:pt x="154114" y="10921"/>
                </a:lnTo>
                <a:lnTo>
                  <a:pt x="151321" y="10127"/>
                </a:lnTo>
                <a:lnTo>
                  <a:pt x="148506" y="8645"/>
                </a:lnTo>
                <a:lnTo>
                  <a:pt x="145676" y="6704"/>
                </a:lnTo>
                <a:lnTo>
                  <a:pt x="142837" y="4458"/>
                </a:lnTo>
                <a:lnTo>
                  <a:pt x="139040" y="2960"/>
                </a:lnTo>
                <a:lnTo>
                  <a:pt x="134604" y="1962"/>
                </a:lnTo>
                <a:lnTo>
                  <a:pt x="129741" y="1297"/>
                </a:lnTo>
                <a:lnTo>
                  <a:pt x="125547" y="853"/>
                </a:lnTo>
                <a:lnTo>
                  <a:pt x="121798" y="557"/>
                </a:lnTo>
                <a:lnTo>
                  <a:pt x="118346" y="360"/>
                </a:lnTo>
                <a:lnTo>
                  <a:pt x="111971" y="141"/>
                </a:lnTo>
                <a:lnTo>
                  <a:pt x="100117" y="0"/>
                </a:lnTo>
                <a:lnTo>
                  <a:pt x="96273" y="941"/>
                </a:lnTo>
                <a:lnTo>
                  <a:pt x="91805" y="2521"/>
                </a:lnTo>
                <a:lnTo>
                  <a:pt x="86921" y="4527"/>
                </a:lnTo>
                <a:lnTo>
                  <a:pt x="82712" y="5864"/>
                </a:lnTo>
                <a:lnTo>
                  <a:pt x="78955" y="6755"/>
                </a:lnTo>
                <a:lnTo>
                  <a:pt x="75497" y="7350"/>
                </a:lnTo>
                <a:lnTo>
                  <a:pt x="72239" y="8698"/>
                </a:lnTo>
                <a:lnTo>
                  <a:pt x="69114" y="10550"/>
                </a:lnTo>
                <a:lnTo>
                  <a:pt x="66079" y="12737"/>
                </a:lnTo>
                <a:lnTo>
                  <a:pt x="63103" y="14195"/>
                </a:lnTo>
                <a:lnTo>
                  <a:pt x="60167" y="15167"/>
                </a:lnTo>
                <a:lnTo>
                  <a:pt x="57256" y="15815"/>
                </a:lnTo>
                <a:lnTo>
                  <a:pt x="54363" y="17199"/>
                </a:lnTo>
                <a:lnTo>
                  <a:pt x="51483" y="19075"/>
                </a:lnTo>
                <a:lnTo>
                  <a:pt x="48609" y="21277"/>
                </a:lnTo>
                <a:lnTo>
                  <a:pt x="46694" y="23699"/>
                </a:lnTo>
                <a:lnTo>
                  <a:pt x="45417" y="26265"/>
                </a:lnTo>
                <a:lnTo>
                  <a:pt x="44566" y="28929"/>
                </a:lnTo>
                <a:lnTo>
                  <a:pt x="43998" y="31657"/>
                </a:lnTo>
                <a:lnTo>
                  <a:pt x="43619" y="34428"/>
                </a:lnTo>
                <a:lnTo>
                  <a:pt x="43368" y="37228"/>
                </a:lnTo>
                <a:lnTo>
                  <a:pt x="43199" y="40047"/>
                </a:lnTo>
                <a:lnTo>
                  <a:pt x="42907" y="49717"/>
                </a:lnTo>
                <a:lnTo>
                  <a:pt x="42876" y="55453"/>
                </a:lnTo>
                <a:lnTo>
                  <a:pt x="43824" y="57912"/>
                </a:lnTo>
                <a:lnTo>
                  <a:pt x="45409" y="60504"/>
                </a:lnTo>
                <a:lnTo>
                  <a:pt x="47418" y="63185"/>
                </a:lnTo>
                <a:lnTo>
                  <a:pt x="48757" y="65924"/>
                </a:lnTo>
                <a:lnTo>
                  <a:pt x="49650" y="68703"/>
                </a:lnTo>
                <a:lnTo>
                  <a:pt x="50245" y="71508"/>
                </a:lnTo>
                <a:lnTo>
                  <a:pt x="51595" y="73378"/>
                </a:lnTo>
                <a:lnTo>
                  <a:pt x="53447" y="74625"/>
                </a:lnTo>
                <a:lnTo>
                  <a:pt x="55634" y="75456"/>
                </a:lnTo>
                <a:lnTo>
                  <a:pt x="58044" y="76962"/>
                </a:lnTo>
                <a:lnTo>
                  <a:pt x="60604" y="78919"/>
                </a:lnTo>
                <a:lnTo>
                  <a:pt x="63263" y="81177"/>
                </a:lnTo>
                <a:lnTo>
                  <a:pt x="65988" y="82681"/>
                </a:lnTo>
                <a:lnTo>
                  <a:pt x="68757" y="83684"/>
                </a:lnTo>
                <a:lnTo>
                  <a:pt x="71556" y="84353"/>
                </a:lnTo>
                <a:lnTo>
                  <a:pt x="74374" y="84799"/>
                </a:lnTo>
                <a:lnTo>
                  <a:pt x="77205" y="85096"/>
                </a:lnTo>
                <a:lnTo>
                  <a:pt x="80046" y="85294"/>
                </a:lnTo>
                <a:lnTo>
                  <a:pt x="83844" y="85426"/>
                </a:lnTo>
                <a:lnTo>
                  <a:pt x="93144" y="85574"/>
                </a:lnTo>
                <a:lnTo>
                  <a:pt x="96386" y="84660"/>
                </a:lnTo>
                <a:lnTo>
                  <a:pt x="98548" y="83098"/>
                </a:lnTo>
                <a:lnTo>
                  <a:pt x="99989" y="81105"/>
                </a:lnTo>
                <a:lnTo>
                  <a:pt x="101902" y="79776"/>
                </a:lnTo>
                <a:lnTo>
                  <a:pt x="106568" y="78300"/>
                </a:lnTo>
                <a:lnTo>
                  <a:pt x="109146" y="76953"/>
                </a:lnTo>
                <a:lnTo>
                  <a:pt x="111816" y="75103"/>
                </a:lnTo>
                <a:lnTo>
                  <a:pt x="114549" y="72917"/>
                </a:lnTo>
                <a:lnTo>
                  <a:pt x="116371" y="70508"/>
                </a:lnTo>
                <a:lnTo>
                  <a:pt x="117586" y="67949"/>
                </a:lnTo>
                <a:lnTo>
                  <a:pt x="118396" y="65290"/>
                </a:lnTo>
                <a:lnTo>
                  <a:pt x="119888" y="62565"/>
                </a:lnTo>
                <a:lnTo>
                  <a:pt x="121836" y="59796"/>
                </a:lnTo>
                <a:lnTo>
                  <a:pt x="127254" y="53059"/>
                </a:lnTo>
                <a:lnTo>
                  <a:pt x="126746" y="51554"/>
                </a:lnTo>
                <a:lnTo>
                  <a:pt x="125456" y="49598"/>
                </a:lnTo>
                <a:lnTo>
                  <a:pt x="123642" y="47341"/>
                </a:lnTo>
                <a:lnTo>
                  <a:pt x="122433" y="43932"/>
                </a:lnTo>
                <a:lnTo>
                  <a:pt x="121627" y="39754"/>
                </a:lnTo>
                <a:lnTo>
                  <a:pt x="121090" y="35064"/>
                </a:lnTo>
                <a:lnTo>
                  <a:pt x="119780" y="31936"/>
                </a:lnTo>
                <a:lnTo>
                  <a:pt x="117953" y="29852"/>
                </a:lnTo>
                <a:lnTo>
                  <a:pt x="115783" y="28462"/>
                </a:lnTo>
                <a:lnTo>
                  <a:pt x="113384" y="26584"/>
                </a:lnTo>
                <a:lnTo>
                  <a:pt x="110832" y="24378"/>
                </a:lnTo>
                <a:lnTo>
                  <a:pt x="108178" y="21956"/>
                </a:lnTo>
                <a:lnTo>
                  <a:pt x="102690" y="16724"/>
                </a:lnTo>
                <a:lnTo>
                  <a:pt x="99892" y="13996"/>
                </a:lnTo>
                <a:lnTo>
                  <a:pt x="96122" y="11224"/>
                </a:lnTo>
                <a:lnTo>
                  <a:pt x="91705" y="8424"/>
                </a:lnTo>
                <a:lnTo>
                  <a:pt x="86854" y="5604"/>
                </a:lnTo>
                <a:lnTo>
                  <a:pt x="81716" y="3725"/>
                </a:lnTo>
                <a:lnTo>
                  <a:pt x="76385" y="2472"/>
                </a:lnTo>
                <a:lnTo>
                  <a:pt x="63243" y="461"/>
                </a:lnTo>
                <a:lnTo>
                  <a:pt x="60260" y="1248"/>
                </a:lnTo>
                <a:lnTo>
                  <a:pt x="56366" y="2725"/>
                </a:lnTo>
                <a:lnTo>
                  <a:pt x="51865" y="4663"/>
                </a:lnTo>
                <a:lnTo>
                  <a:pt x="41784" y="9356"/>
                </a:lnTo>
                <a:lnTo>
                  <a:pt x="36429" y="11941"/>
                </a:lnTo>
                <a:lnTo>
                  <a:pt x="31906" y="13664"/>
                </a:lnTo>
                <a:lnTo>
                  <a:pt x="27939" y="14813"/>
                </a:lnTo>
                <a:lnTo>
                  <a:pt x="24341" y="15579"/>
                </a:lnTo>
                <a:lnTo>
                  <a:pt x="20989" y="17042"/>
                </a:lnTo>
                <a:lnTo>
                  <a:pt x="17804" y="18970"/>
                </a:lnTo>
                <a:lnTo>
                  <a:pt x="14727" y="21208"/>
                </a:lnTo>
                <a:lnTo>
                  <a:pt x="11723" y="23652"/>
                </a:lnTo>
                <a:lnTo>
                  <a:pt x="8768" y="26234"/>
                </a:lnTo>
                <a:lnTo>
                  <a:pt x="0" y="342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46"/>
          <p:cNvSpPr/>
          <p:nvPr/>
        </p:nvSpPr>
        <p:spPr>
          <a:xfrm>
            <a:off x="6337934" y="3763327"/>
            <a:ext cx="205742" cy="222886"/>
          </a:xfrm>
          <a:custGeom>
            <a:avLst/>
            <a:gdLst/>
            <a:ahLst/>
            <a:cxnLst/>
            <a:rect l="0" t="0" r="0" b="0"/>
            <a:pathLst>
              <a:path w="205742" h="222886">
                <a:moveTo>
                  <a:pt x="0" y="0"/>
                </a:moveTo>
                <a:lnTo>
                  <a:pt x="0" y="13092"/>
                </a:lnTo>
                <a:lnTo>
                  <a:pt x="953" y="14443"/>
                </a:lnTo>
                <a:lnTo>
                  <a:pt x="2541" y="15344"/>
                </a:lnTo>
                <a:lnTo>
                  <a:pt x="4552" y="15944"/>
                </a:lnTo>
                <a:lnTo>
                  <a:pt x="9325" y="19151"/>
                </a:lnTo>
                <a:lnTo>
                  <a:pt x="15601" y="24420"/>
                </a:lnTo>
                <a:lnTo>
                  <a:pt x="18999" y="30221"/>
                </a:lnTo>
                <a:lnTo>
                  <a:pt x="21239" y="34435"/>
                </a:lnTo>
                <a:lnTo>
                  <a:pt x="23684" y="38197"/>
                </a:lnTo>
                <a:lnTo>
                  <a:pt x="28942" y="44916"/>
                </a:lnTo>
                <a:lnTo>
                  <a:pt x="34453" y="51078"/>
                </a:lnTo>
                <a:lnTo>
                  <a:pt x="40078" y="57944"/>
                </a:lnTo>
                <a:lnTo>
                  <a:pt x="42911" y="62442"/>
                </a:lnTo>
                <a:lnTo>
                  <a:pt x="45753" y="67346"/>
                </a:lnTo>
                <a:lnTo>
                  <a:pt x="48600" y="71567"/>
                </a:lnTo>
                <a:lnTo>
                  <a:pt x="51450" y="75334"/>
                </a:lnTo>
                <a:lnTo>
                  <a:pt x="54303" y="78798"/>
                </a:lnTo>
                <a:lnTo>
                  <a:pt x="58109" y="82059"/>
                </a:lnTo>
                <a:lnTo>
                  <a:pt x="62552" y="85186"/>
                </a:lnTo>
                <a:lnTo>
                  <a:pt x="67419" y="88223"/>
                </a:lnTo>
                <a:lnTo>
                  <a:pt x="71616" y="92153"/>
                </a:lnTo>
                <a:lnTo>
                  <a:pt x="75367" y="96678"/>
                </a:lnTo>
                <a:lnTo>
                  <a:pt x="78820" y="101599"/>
                </a:lnTo>
                <a:lnTo>
                  <a:pt x="82074" y="105833"/>
                </a:lnTo>
                <a:lnTo>
                  <a:pt x="85197" y="109608"/>
                </a:lnTo>
                <a:lnTo>
                  <a:pt x="88230" y="113077"/>
                </a:lnTo>
                <a:lnTo>
                  <a:pt x="91205" y="117295"/>
                </a:lnTo>
                <a:lnTo>
                  <a:pt x="94141" y="122011"/>
                </a:lnTo>
                <a:lnTo>
                  <a:pt x="97051" y="127061"/>
                </a:lnTo>
                <a:lnTo>
                  <a:pt x="99943" y="131380"/>
                </a:lnTo>
                <a:lnTo>
                  <a:pt x="102824" y="135212"/>
                </a:lnTo>
                <a:lnTo>
                  <a:pt x="105697" y="138718"/>
                </a:lnTo>
                <a:lnTo>
                  <a:pt x="109518" y="142962"/>
                </a:lnTo>
                <a:lnTo>
                  <a:pt x="118842" y="152756"/>
                </a:lnTo>
                <a:lnTo>
                  <a:pt x="130251" y="164429"/>
                </a:lnTo>
                <a:lnTo>
                  <a:pt x="134459" y="167722"/>
                </a:lnTo>
                <a:lnTo>
                  <a:pt x="139170" y="170870"/>
                </a:lnTo>
                <a:lnTo>
                  <a:pt x="144215" y="173921"/>
                </a:lnTo>
                <a:lnTo>
                  <a:pt x="148531" y="176907"/>
                </a:lnTo>
                <a:lnTo>
                  <a:pt x="152361" y="179851"/>
                </a:lnTo>
                <a:lnTo>
                  <a:pt x="155867" y="182765"/>
                </a:lnTo>
                <a:lnTo>
                  <a:pt x="159156" y="185661"/>
                </a:lnTo>
                <a:lnTo>
                  <a:pt x="165351" y="191418"/>
                </a:lnTo>
                <a:lnTo>
                  <a:pt x="174194" y="200015"/>
                </a:lnTo>
                <a:lnTo>
                  <a:pt x="177090" y="201923"/>
                </a:lnTo>
                <a:lnTo>
                  <a:pt x="182847" y="204044"/>
                </a:lnTo>
                <a:lnTo>
                  <a:pt x="188581" y="207526"/>
                </a:lnTo>
                <a:lnTo>
                  <a:pt x="191443" y="209788"/>
                </a:lnTo>
                <a:lnTo>
                  <a:pt x="197164" y="212302"/>
                </a:lnTo>
                <a:lnTo>
                  <a:pt x="204046" y="213915"/>
                </a:lnTo>
                <a:lnTo>
                  <a:pt x="204611" y="215000"/>
                </a:lnTo>
                <a:lnTo>
                  <a:pt x="205592" y="221659"/>
                </a:lnTo>
                <a:lnTo>
                  <a:pt x="205741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47"/>
          <p:cNvSpPr/>
          <p:nvPr/>
        </p:nvSpPr>
        <p:spPr>
          <a:xfrm>
            <a:off x="6329362" y="3746213"/>
            <a:ext cx="171451" cy="240000"/>
          </a:xfrm>
          <a:custGeom>
            <a:avLst/>
            <a:gdLst/>
            <a:ahLst/>
            <a:cxnLst/>
            <a:rect l="0" t="0" r="0" b="0"/>
            <a:pathLst>
              <a:path w="171451" h="240000">
                <a:moveTo>
                  <a:pt x="171450" y="8541"/>
                </a:moveTo>
                <a:lnTo>
                  <a:pt x="171450" y="74"/>
                </a:lnTo>
                <a:lnTo>
                  <a:pt x="166900" y="0"/>
                </a:lnTo>
                <a:lnTo>
                  <a:pt x="165558" y="942"/>
                </a:lnTo>
                <a:lnTo>
                  <a:pt x="164665" y="2523"/>
                </a:lnTo>
                <a:lnTo>
                  <a:pt x="164069" y="4529"/>
                </a:lnTo>
                <a:lnTo>
                  <a:pt x="160867" y="9298"/>
                </a:lnTo>
                <a:lnTo>
                  <a:pt x="156269" y="15545"/>
                </a:lnTo>
                <a:lnTo>
                  <a:pt x="153710" y="19878"/>
                </a:lnTo>
                <a:lnTo>
                  <a:pt x="151050" y="24672"/>
                </a:lnTo>
                <a:lnTo>
                  <a:pt x="148325" y="28820"/>
                </a:lnTo>
                <a:lnTo>
                  <a:pt x="145556" y="32538"/>
                </a:lnTo>
                <a:lnTo>
                  <a:pt x="142758" y="35970"/>
                </a:lnTo>
                <a:lnTo>
                  <a:pt x="139940" y="40162"/>
                </a:lnTo>
                <a:lnTo>
                  <a:pt x="137108" y="44862"/>
                </a:lnTo>
                <a:lnTo>
                  <a:pt x="134268" y="49900"/>
                </a:lnTo>
                <a:lnTo>
                  <a:pt x="128572" y="60578"/>
                </a:lnTo>
                <a:lnTo>
                  <a:pt x="117154" y="82955"/>
                </a:lnTo>
                <a:lnTo>
                  <a:pt x="113345" y="87678"/>
                </a:lnTo>
                <a:lnTo>
                  <a:pt x="108901" y="91779"/>
                </a:lnTo>
                <a:lnTo>
                  <a:pt x="104034" y="95466"/>
                </a:lnTo>
                <a:lnTo>
                  <a:pt x="99836" y="99829"/>
                </a:lnTo>
                <a:lnTo>
                  <a:pt x="96085" y="104642"/>
                </a:lnTo>
                <a:lnTo>
                  <a:pt x="92632" y="109756"/>
                </a:lnTo>
                <a:lnTo>
                  <a:pt x="89377" y="115071"/>
                </a:lnTo>
                <a:lnTo>
                  <a:pt x="86254" y="120518"/>
                </a:lnTo>
                <a:lnTo>
                  <a:pt x="80245" y="131652"/>
                </a:lnTo>
                <a:lnTo>
                  <a:pt x="74399" y="142949"/>
                </a:lnTo>
                <a:lnTo>
                  <a:pt x="71507" y="147677"/>
                </a:lnTo>
                <a:lnTo>
                  <a:pt x="68626" y="151781"/>
                </a:lnTo>
                <a:lnTo>
                  <a:pt x="65754" y="155470"/>
                </a:lnTo>
                <a:lnTo>
                  <a:pt x="62886" y="159834"/>
                </a:lnTo>
                <a:lnTo>
                  <a:pt x="60022" y="164648"/>
                </a:lnTo>
                <a:lnTo>
                  <a:pt x="57160" y="169763"/>
                </a:lnTo>
                <a:lnTo>
                  <a:pt x="54299" y="174125"/>
                </a:lnTo>
                <a:lnTo>
                  <a:pt x="51439" y="177985"/>
                </a:lnTo>
                <a:lnTo>
                  <a:pt x="48580" y="181511"/>
                </a:lnTo>
                <a:lnTo>
                  <a:pt x="45404" y="187970"/>
                </a:lnTo>
                <a:lnTo>
                  <a:pt x="44557" y="191025"/>
                </a:lnTo>
                <a:lnTo>
                  <a:pt x="41076" y="196961"/>
                </a:lnTo>
                <a:lnTo>
                  <a:pt x="36354" y="203726"/>
                </a:lnTo>
                <a:lnTo>
                  <a:pt x="33760" y="208197"/>
                </a:lnTo>
                <a:lnTo>
                  <a:pt x="31079" y="213082"/>
                </a:lnTo>
                <a:lnTo>
                  <a:pt x="28340" y="216340"/>
                </a:lnTo>
                <a:lnTo>
                  <a:pt x="25560" y="218511"/>
                </a:lnTo>
                <a:lnTo>
                  <a:pt x="22756" y="219959"/>
                </a:lnTo>
                <a:lnTo>
                  <a:pt x="20886" y="221876"/>
                </a:lnTo>
                <a:lnTo>
                  <a:pt x="19639" y="224107"/>
                </a:lnTo>
                <a:lnTo>
                  <a:pt x="18808" y="226547"/>
                </a:lnTo>
                <a:lnTo>
                  <a:pt x="17301" y="228174"/>
                </a:lnTo>
                <a:lnTo>
                  <a:pt x="15344" y="229258"/>
                </a:lnTo>
                <a:lnTo>
                  <a:pt x="13087" y="229981"/>
                </a:lnTo>
                <a:lnTo>
                  <a:pt x="8039" y="233324"/>
                </a:lnTo>
                <a:lnTo>
                  <a:pt x="28" y="239976"/>
                </a:lnTo>
                <a:lnTo>
                  <a:pt x="0" y="2399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48"/>
          <p:cNvSpPr/>
          <p:nvPr/>
        </p:nvSpPr>
        <p:spPr>
          <a:xfrm>
            <a:off x="6620827" y="378904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0" y="8677"/>
                </a:lnTo>
                <a:lnTo>
                  <a:pt x="0" y="15962"/>
                </a:lnTo>
                <a:lnTo>
                  <a:pt x="953" y="16356"/>
                </a:lnTo>
                <a:lnTo>
                  <a:pt x="4551" y="16794"/>
                </a:lnTo>
                <a:lnTo>
                  <a:pt x="9683" y="17075"/>
                </a:lnTo>
                <a:lnTo>
                  <a:pt x="50201" y="17144"/>
                </a:lnTo>
                <a:lnTo>
                  <a:pt x="54422" y="16192"/>
                </a:lnTo>
                <a:lnTo>
                  <a:pt x="58190" y="14605"/>
                </a:lnTo>
                <a:lnTo>
                  <a:pt x="61652" y="12593"/>
                </a:lnTo>
                <a:lnTo>
                  <a:pt x="65867" y="11253"/>
                </a:lnTo>
                <a:lnTo>
                  <a:pt x="70581" y="10359"/>
                </a:lnTo>
                <a:lnTo>
                  <a:pt x="75630" y="9764"/>
                </a:lnTo>
                <a:lnTo>
                  <a:pt x="79947" y="9366"/>
                </a:lnTo>
                <a:lnTo>
                  <a:pt x="83778" y="9102"/>
                </a:lnTo>
                <a:lnTo>
                  <a:pt x="87285" y="8925"/>
                </a:lnTo>
                <a:lnTo>
                  <a:pt x="96261" y="8729"/>
                </a:lnTo>
                <a:lnTo>
                  <a:pt x="101321" y="8677"/>
                </a:lnTo>
                <a:lnTo>
                  <a:pt x="105648" y="7689"/>
                </a:lnTo>
                <a:lnTo>
                  <a:pt x="109484" y="6079"/>
                </a:lnTo>
                <a:lnTo>
                  <a:pt x="112994" y="4052"/>
                </a:lnTo>
                <a:lnTo>
                  <a:pt x="117240" y="2701"/>
                </a:lnTo>
                <a:lnTo>
                  <a:pt x="121975" y="1801"/>
                </a:lnTo>
                <a:lnTo>
                  <a:pt x="127037" y="1200"/>
                </a:lnTo>
                <a:lnTo>
                  <a:pt x="131363" y="800"/>
                </a:lnTo>
                <a:lnTo>
                  <a:pt x="135201" y="533"/>
                </a:lnTo>
                <a:lnTo>
                  <a:pt x="138711" y="355"/>
                </a:lnTo>
                <a:lnTo>
                  <a:pt x="145153" y="158"/>
                </a:lnTo>
                <a:lnTo>
                  <a:pt x="161150" y="9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49"/>
          <p:cNvSpPr/>
          <p:nvPr/>
        </p:nvSpPr>
        <p:spPr>
          <a:xfrm>
            <a:off x="6620828" y="3883373"/>
            <a:ext cx="205740" cy="17115"/>
          </a:xfrm>
          <a:custGeom>
            <a:avLst/>
            <a:gdLst/>
            <a:ahLst/>
            <a:cxnLst/>
            <a:rect l="0" t="0" r="0" b="0"/>
            <a:pathLst>
              <a:path w="205740" h="17115">
                <a:moveTo>
                  <a:pt x="8572" y="17114"/>
                </a:moveTo>
                <a:lnTo>
                  <a:pt x="0" y="17114"/>
                </a:lnTo>
                <a:lnTo>
                  <a:pt x="50206" y="17114"/>
                </a:lnTo>
                <a:lnTo>
                  <a:pt x="54426" y="16162"/>
                </a:lnTo>
                <a:lnTo>
                  <a:pt x="58191" y="14574"/>
                </a:lnTo>
                <a:lnTo>
                  <a:pt x="61654" y="12564"/>
                </a:lnTo>
                <a:lnTo>
                  <a:pt x="65867" y="11222"/>
                </a:lnTo>
                <a:lnTo>
                  <a:pt x="70582" y="10329"/>
                </a:lnTo>
                <a:lnTo>
                  <a:pt x="75629" y="9733"/>
                </a:lnTo>
                <a:lnTo>
                  <a:pt x="79946" y="9336"/>
                </a:lnTo>
                <a:lnTo>
                  <a:pt x="83778" y="9071"/>
                </a:lnTo>
                <a:lnTo>
                  <a:pt x="87284" y="8894"/>
                </a:lnTo>
                <a:lnTo>
                  <a:pt x="96260" y="8699"/>
                </a:lnTo>
                <a:lnTo>
                  <a:pt x="127036" y="8551"/>
                </a:lnTo>
                <a:lnTo>
                  <a:pt x="131362" y="7595"/>
                </a:lnTo>
                <a:lnTo>
                  <a:pt x="135200" y="6006"/>
                </a:lnTo>
                <a:lnTo>
                  <a:pt x="138710" y="3993"/>
                </a:lnTo>
                <a:lnTo>
                  <a:pt x="142003" y="2652"/>
                </a:lnTo>
                <a:lnTo>
                  <a:pt x="145152" y="1758"/>
                </a:lnTo>
                <a:lnTo>
                  <a:pt x="148203" y="1161"/>
                </a:lnTo>
                <a:lnTo>
                  <a:pt x="151188" y="764"/>
                </a:lnTo>
                <a:lnTo>
                  <a:pt x="157047" y="322"/>
                </a:lnTo>
                <a:lnTo>
                  <a:pt x="162826" y="126"/>
                </a:lnTo>
                <a:lnTo>
                  <a:pt x="174296" y="0"/>
                </a:lnTo>
                <a:lnTo>
                  <a:pt x="177157" y="942"/>
                </a:lnTo>
                <a:lnTo>
                  <a:pt x="180018" y="2523"/>
                </a:lnTo>
                <a:lnTo>
                  <a:pt x="186900" y="7353"/>
                </a:lnTo>
                <a:lnTo>
                  <a:pt x="188417" y="7749"/>
                </a:lnTo>
                <a:lnTo>
                  <a:pt x="192642" y="8189"/>
                </a:lnTo>
                <a:lnTo>
                  <a:pt x="197696" y="8385"/>
                </a:lnTo>
                <a:lnTo>
                  <a:pt x="205739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50"/>
          <p:cNvSpPr/>
          <p:nvPr/>
        </p:nvSpPr>
        <p:spPr>
          <a:xfrm>
            <a:off x="6963727" y="3711892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8573" y="0"/>
                </a:moveTo>
                <a:lnTo>
                  <a:pt x="9" y="0"/>
                </a:ln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1511"/>
                </a:lnTo>
                <a:lnTo>
                  <a:pt x="7381" y="37183"/>
                </a:lnTo>
                <a:lnTo>
                  <a:pt x="8043" y="42878"/>
                </a:lnTo>
                <a:lnTo>
                  <a:pt x="8338" y="49537"/>
                </a:lnTo>
                <a:lnTo>
                  <a:pt x="8468" y="58847"/>
                </a:lnTo>
                <a:lnTo>
                  <a:pt x="9455" y="63044"/>
                </a:lnTo>
                <a:lnTo>
                  <a:pt x="11066" y="66794"/>
                </a:lnTo>
                <a:lnTo>
                  <a:pt x="13092" y="70247"/>
                </a:lnTo>
                <a:lnTo>
                  <a:pt x="14443" y="73501"/>
                </a:lnTo>
                <a:lnTo>
                  <a:pt x="15945" y="79657"/>
                </a:lnTo>
                <a:lnTo>
                  <a:pt x="16344" y="83585"/>
                </a:lnTo>
                <a:lnTo>
                  <a:pt x="16612" y="88108"/>
                </a:lnTo>
                <a:lnTo>
                  <a:pt x="16789" y="93029"/>
                </a:lnTo>
                <a:lnTo>
                  <a:pt x="17860" y="98214"/>
                </a:lnTo>
                <a:lnTo>
                  <a:pt x="19527" y="103577"/>
                </a:lnTo>
                <a:lnTo>
                  <a:pt x="21591" y="109056"/>
                </a:lnTo>
                <a:lnTo>
                  <a:pt x="23919" y="114614"/>
                </a:lnTo>
                <a:lnTo>
                  <a:pt x="26423" y="120224"/>
                </a:lnTo>
                <a:lnTo>
                  <a:pt x="29046" y="125870"/>
                </a:lnTo>
                <a:lnTo>
                  <a:pt x="30794" y="130585"/>
                </a:lnTo>
                <a:lnTo>
                  <a:pt x="32736" y="138366"/>
                </a:lnTo>
                <a:lnTo>
                  <a:pt x="34207" y="142726"/>
                </a:lnTo>
                <a:lnTo>
                  <a:pt x="36140" y="147539"/>
                </a:lnTo>
                <a:lnTo>
                  <a:pt x="38381" y="152651"/>
                </a:lnTo>
                <a:lnTo>
                  <a:pt x="43411" y="163412"/>
                </a:lnTo>
                <a:lnTo>
                  <a:pt x="46086" y="168949"/>
                </a:lnTo>
                <a:lnTo>
                  <a:pt x="47869" y="174545"/>
                </a:lnTo>
                <a:lnTo>
                  <a:pt x="49058" y="180181"/>
                </a:lnTo>
                <a:lnTo>
                  <a:pt x="49850" y="185844"/>
                </a:lnTo>
                <a:lnTo>
                  <a:pt x="50378" y="191523"/>
                </a:lnTo>
                <a:lnTo>
                  <a:pt x="50730" y="197215"/>
                </a:lnTo>
                <a:lnTo>
                  <a:pt x="50966" y="202914"/>
                </a:lnTo>
                <a:lnTo>
                  <a:pt x="52074" y="207666"/>
                </a:lnTo>
                <a:lnTo>
                  <a:pt x="53767" y="211787"/>
                </a:lnTo>
                <a:lnTo>
                  <a:pt x="55847" y="215486"/>
                </a:lnTo>
                <a:lnTo>
                  <a:pt x="57233" y="218905"/>
                </a:lnTo>
                <a:lnTo>
                  <a:pt x="58775" y="225244"/>
                </a:lnTo>
                <a:lnTo>
                  <a:pt x="60138" y="229220"/>
                </a:lnTo>
                <a:lnTo>
                  <a:pt x="62000" y="233776"/>
                </a:lnTo>
                <a:lnTo>
                  <a:pt x="64193" y="238718"/>
                </a:lnTo>
                <a:lnTo>
                  <a:pt x="65656" y="242966"/>
                </a:lnTo>
                <a:lnTo>
                  <a:pt x="67281" y="250225"/>
                </a:lnTo>
                <a:lnTo>
                  <a:pt x="68002" y="256626"/>
                </a:lnTo>
                <a:lnTo>
                  <a:pt x="68576" y="265678"/>
                </a:lnTo>
                <a:lnTo>
                  <a:pt x="68580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51"/>
          <p:cNvSpPr/>
          <p:nvPr/>
        </p:nvSpPr>
        <p:spPr>
          <a:xfrm>
            <a:off x="4126229" y="3694747"/>
            <a:ext cx="154306" cy="27432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0" y="0"/>
                </a:moveTo>
                <a:lnTo>
                  <a:pt x="7382" y="7381"/>
                </a:lnTo>
                <a:lnTo>
                  <a:pt x="8043" y="10583"/>
                </a:lnTo>
                <a:lnTo>
                  <a:pt x="8416" y="17741"/>
                </a:lnTo>
                <a:lnTo>
                  <a:pt x="8542" y="28693"/>
                </a:lnTo>
                <a:lnTo>
                  <a:pt x="9505" y="31511"/>
                </a:lnTo>
                <a:lnTo>
                  <a:pt x="13115" y="37182"/>
                </a:lnTo>
                <a:lnTo>
                  <a:pt x="15354" y="42878"/>
                </a:lnTo>
                <a:lnTo>
                  <a:pt x="15951" y="45730"/>
                </a:lnTo>
                <a:lnTo>
                  <a:pt x="19155" y="51440"/>
                </a:lnTo>
                <a:lnTo>
                  <a:pt x="23753" y="57152"/>
                </a:lnTo>
                <a:lnTo>
                  <a:pt x="26314" y="60009"/>
                </a:lnTo>
                <a:lnTo>
                  <a:pt x="28972" y="62866"/>
                </a:lnTo>
                <a:lnTo>
                  <a:pt x="31697" y="66676"/>
                </a:lnTo>
                <a:lnTo>
                  <a:pt x="34467" y="71121"/>
                </a:lnTo>
                <a:lnTo>
                  <a:pt x="37266" y="75989"/>
                </a:lnTo>
                <a:lnTo>
                  <a:pt x="40084" y="80187"/>
                </a:lnTo>
                <a:lnTo>
                  <a:pt x="42915" y="83938"/>
                </a:lnTo>
                <a:lnTo>
                  <a:pt x="45755" y="87391"/>
                </a:lnTo>
                <a:lnTo>
                  <a:pt x="47649" y="91598"/>
                </a:lnTo>
                <a:lnTo>
                  <a:pt x="48911" y="96308"/>
                </a:lnTo>
                <a:lnTo>
                  <a:pt x="49752" y="101353"/>
                </a:lnTo>
                <a:lnTo>
                  <a:pt x="53227" y="109498"/>
                </a:lnTo>
                <a:lnTo>
                  <a:pt x="57947" y="117246"/>
                </a:lnTo>
                <a:lnTo>
                  <a:pt x="63219" y="127039"/>
                </a:lnTo>
                <a:lnTo>
                  <a:pt x="71543" y="143263"/>
                </a:lnTo>
                <a:lnTo>
                  <a:pt x="74365" y="147896"/>
                </a:lnTo>
                <a:lnTo>
                  <a:pt x="77200" y="151937"/>
                </a:lnTo>
                <a:lnTo>
                  <a:pt x="80042" y="155585"/>
                </a:lnTo>
                <a:lnTo>
                  <a:pt x="82888" y="158968"/>
                </a:lnTo>
                <a:lnTo>
                  <a:pt x="85739" y="162176"/>
                </a:lnTo>
                <a:lnTo>
                  <a:pt x="91447" y="168281"/>
                </a:lnTo>
                <a:lnTo>
                  <a:pt x="97158" y="174169"/>
                </a:lnTo>
                <a:lnTo>
                  <a:pt x="100015" y="178025"/>
                </a:lnTo>
                <a:lnTo>
                  <a:pt x="102872" y="182501"/>
                </a:lnTo>
                <a:lnTo>
                  <a:pt x="105729" y="187390"/>
                </a:lnTo>
                <a:lnTo>
                  <a:pt x="108586" y="191601"/>
                </a:lnTo>
                <a:lnTo>
                  <a:pt x="111444" y="195362"/>
                </a:lnTo>
                <a:lnTo>
                  <a:pt x="114301" y="198821"/>
                </a:lnTo>
                <a:lnTo>
                  <a:pt x="117158" y="202080"/>
                </a:lnTo>
                <a:lnTo>
                  <a:pt x="120016" y="205205"/>
                </a:lnTo>
                <a:lnTo>
                  <a:pt x="122873" y="208241"/>
                </a:lnTo>
                <a:lnTo>
                  <a:pt x="124778" y="212170"/>
                </a:lnTo>
                <a:lnTo>
                  <a:pt x="126048" y="216694"/>
                </a:lnTo>
                <a:lnTo>
                  <a:pt x="126895" y="221615"/>
                </a:lnTo>
                <a:lnTo>
                  <a:pt x="130375" y="229623"/>
                </a:lnTo>
                <a:lnTo>
                  <a:pt x="134145" y="236357"/>
                </a:lnTo>
                <a:lnTo>
                  <a:pt x="135820" y="242525"/>
                </a:lnTo>
                <a:lnTo>
                  <a:pt x="137220" y="244551"/>
                </a:lnTo>
                <a:lnTo>
                  <a:pt x="139105" y="245902"/>
                </a:lnTo>
                <a:lnTo>
                  <a:pt x="141314" y="246802"/>
                </a:lnTo>
                <a:lnTo>
                  <a:pt x="142787" y="248354"/>
                </a:lnTo>
                <a:lnTo>
                  <a:pt x="143769" y="250342"/>
                </a:lnTo>
                <a:lnTo>
                  <a:pt x="144860" y="255091"/>
                </a:lnTo>
                <a:lnTo>
                  <a:pt x="145345" y="260377"/>
                </a:lnTo>
                <a:lnTo>
                  <a:pt x="146427" y="262167"/>
                </a:lnTo>
                <a:lnTo>
                  <a:pt x="148101" y="263361"/>
                </a:lnTo>
                <a:lnTo>
                  <a:pt x="150169" y="264156"/>
                </a:lnTo>
                <a:lnTo>
                  <a:pt x="151548" y="265639"/>
                </a:lnTo>
                <a:lnTo>
                  <a:pt x="152467" y="267580"/>
                </a:lnTo>
                <a:lnTo>
                  <a:pt x="154305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52"/>
          <p:cNvSpPr/>
          <p:nvPr/>
        </p:nvSpPr>
        <p:spPr>
          <a:xfrm>
            <a:off x="4109084" y="3694747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162878" y="0"/>
                </a:moveTo>
                <a:lnTo>
                  <a:pt x="150947" y="11932"/>
                </a:lnTo>
                <a:lnTo>
                  <a:pt x="148256" y="15574"/>
                </a:lnTo>
                <a:lnTo>
                  <a:pt x="145510" y="19908"/>
                </a:lnTo>
                <a:lnTo>
                  <a:pt x="142727" y="24702"/>
                </a:lnTo>
                <a:lnTo>
                  <a:pt x="139919" y="28851"/>
                </a:lnTo>
                <a:lnTo>
                  <a:pt x="137095" y="32569"/>
                </a:lnTo>
                <a:lnTo>
                  <a:pt x="134259" y="36000"/>
                </a:lnTo>
                <a:lnTo>
                  <a:pt x="131416" y="40193"/>
                </a:lnTo>
                <a:lnTo>
                  <a:pt x="128568" y="44893"/>
                </a:lnTo>
                <a:lnTo>
                  <a:pt x="125717" y="49931"/>
                </a:lnTo>
                <a:lnTo>
                  <a:pt x="120010" y="60609"/>
                </a:lnTo>
                <a:lnTo>
                  <a:pt x="117154" y="66124"/>
                </a:lnTo>
                <a:lnTo>
                  <a:pt x="113345" y="70753"/>
                </a:lnTo>
                <a:lnTo>
                  <a:pt x="108901" y="74791"/>
                </a:lnTo>
                <a:lnTo>
                  <a:pt x="104034" y="78435"/>
                </a:lnTo>
                <a:lnTo>
                  <a:pt x="99836" y="82770"/>
                </a:lnTo>
                <a:lnTo>
                  <a:pt x="96085" y="87565"/>
                </a:lnTo>
                <a:lnTo>
                  <a:pt x="92632" y="92667"/>
                </a:lnTo>
                <a:lnTo>
                  <a:pt x="89377" y="97973"/>
                </a:lnTo>
                <a:lnTo>
                  <a:pt x="86255" y="103416"/>
                </a:lnTo>
                <a:lnTo>
                  <a:pt x="83221" y="108949"/>
                </a:lnTo>
                <a:lnTo>
                  <a:pt x="79294" y="114542"/>
                </a:lnTo>
                <a:lnTo>
                  <a:pt x="74770" y="120177"/>
                </a:lnTo>
                <a:lnTo>
                  <a:pt x="69849" y="125838"/>
                </a:lnTo>
                <a:lnTo>
                  <a:pt x="61842" y="134668"/>
                </a:lnTo>
                <a:lnTo>
                  <a:pt x="58373" y="138356"/>
                </a:lnTo>
                <a:lnTo>
                  <a:pt x="55108" y="142720"/>
                </a:lnTo>
                <a:lnTo>
                  <a:pt x="51979" y="147534"/>
                </a:lnTo>
                <a:lnTo>
                  <a:pt x="48940" y="152649"/>
                </a:lnTo>
                <a:lnTo>
                  <a:pt x="45962" y="157011"/>
                </a:lnTo>
                <a:lnTo>
                  <a:pt x="43024" y="160871"/>
                </a:lnTo>
                <a:lnTo>
                  <a:pt x="40113" y="164398"/>
                </a:lnTo>
                <a:lnTo>
                  <a:pt x="37219" y="167701"/>
                </a:lnTo>
                <a:lnTo>
                  <a:pt x="34338" y="170856"/>
                </a:lnTo>
                <a:lnTo>
                  <a:pt x="31465" y="173911"/>
                </a:lnTo>
                <a:lnTo>
                  <a:pt x="29550" y="176901"/>
                </a:lnTo>
                <a:lnTo>
                  <a:pt x="27421" y="182763"/>
                </a:lnTo>
                <a:lnTo>
                  <a:pt x="25901" y="186612"/>
                </a:lnTo>
                <a:lnTo>
                  <a:pt x="23935" y="191083"/>
                </a:lnTo>
                <a:lnTo>
                  <a:pt x="21672" y="195969"/>
                </a:lnTo>
                <a:lnTo>
                  <a:pt x="19211" y="200178"/>
                </a:lnTo>
                <a:lnTo>
                  <a:pt x="16617" y="203937"/>
                </a:lnTo>
                <a:lnTo>
                  <a:pt x="10162" y="212263"/>
                </a:lnTo>
                <a:lnTo>
                  <a:pt x="6739" y="215942"/>
                </a:lnTo>
                <a:lnTo>
                  <a:pt x="395" y="222479"/>
                </a:lnTo>
                <a:lnTo>
                  <a:pt x="52" y="22961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53"/>
          <p:cNvSpPr/>
          <p:nvPr/>
        </p:nvSpPr>
        <p:spPr>
          <a:xfrm>
            <a:off x="4366259" y="3729037"/>
            <a:ext cx="214314" cy="17115"/>
          </a:xfrm>
          <a:custGeom>
            <a:avLst/>
            <a:gdLst/>
            <a:ahLst/>
            <a:cxnLst/>
            <a:rect l="0" t="0" r="0" b="0"/>
            <a:pathLst>
              <a:path w="214314" h="17115">
                <a:moveTo>
                  <a:pt x="0" y="8573"/>
                </a:moveTo>
                <a:lnTo>
                  <a:pt x="15601" y="8573"/>
                </a:lnTo>
                <a:lnTo>
                  <a:pt x="17068" y="9525"/>
                </a:lnTo>
                <a:lnTo>
                  <a:pt x="18999" y="11113"/>
                </a:lnTo>
                <a:lnTo>
                  <a:pt x="21239" y="13124"/>
                </a:lnTo>
                <a:lnTo>
                  <a:pt x="23684" y="14464"/>
                </a:lnTo>
                <a:lnTo>
                  <a:pt x="26267" y="15358"/>
                </a:lnTo>
                <a:lnTo>
                  <a:pt x="28942" y="15953"/>
                </a:lnTo>
                <a:lnTo>
                  <a:pt x="31677" y="16351"/>
                </a:lnTo>
                <a:lnTo>
                  <a:pt x="37257" y="16792"/>
                </a:lnTo>
                <a:lnTo>
                  <a:pt x="42911" y="16988"/>
                </a:lnTo>
                <a:lnTo>
                  <a:pt x="53990" y="17099"/>
                </a:lnTo>
                <a:lnTo>
                  <a:pt x="58853" y="17114"/>
                </a:lnTo>
                <a:lnTo>
                  <a:pt x="64001" y="16172"/>
                </a:lnTo>
                <a:lnTo>
                  <a:pt x="69338" y="14591"/>
                </a:lnTo>
                <a:lnTo>
                  <a:pt x="74800" y="12585"/>
                </a:lnTo>
                <a:lnTo>
                  <a:pt x="80347" y="11247"/>
                </a:lnTo>
                <a:lnTo>
                  <a:pt x="85950" y="10356"/>
                </a:lnTo>
                <a:lnTo>
                  <a:pt x="91590" y="9761"/>
                </a:lnTo>
                <a:lnTo>
                  <a:pt x="97255" y="9365"/>
                </a:lnTo>
                <a:lnTo>
                  <a:pt x="102937" y="9101"/>
                </a:lnTo>
                <a:lnTo>
                  <a:pt x="117495" y="8729"/>
                </a:lnTo>
                <a:lnTo>
                  <a:pt x="121193" y="8677"/>
                </a:lnTo>
                <a:lnTo>
                  <a:pt x="125563" y="7689"/>
                </a:lnTo>
                <a:lnTo>
                  <a:pt x="130381" y="6079"/>
                </a:lnTo>
                <a:lnTo>
                  <a:pt x="135499" y="4053"/>
                </a:lnTo>
                <a:lnTo>
                  <a:pt x="140815" y="2702"/>
                </a:lnTo>
                <a:lnTo>
                  <a:pt x="146265" y="1801"/>
                </a:lnTo>
                <a:lnTo>
                  <a:pt x="151802" y="1201"/>
                </a:lnTo>
                <a:lnTo>
                  <a:pt x="156447" y="801"/>
                </a:lnTo>
                <a:lnTo>
                  <a:pt x="160496" y="534"/>
                </a:lnTo>
                <a:lnTo>
                  <a:pt x="164147" y="356"/>
                </a:lnTo>
                <a:lnTo>
                  <a:pt x="173284" y="15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54"/>
          <p:cNvSpPr/>
          <p:nvPr/>
        </p:nvSpPr>
        <p:spPr>
          <a:xfrm>
            <a:off x="4374863" y="3784198"/>
            <a:ext cx="222855" cy="39138"/>
          </a:xfrm>
          <a:custGeom>
            <a:avLst/>
            <a:gdLst/>
            <a:ahLst/>
            <a:cxnLst/>
            <a:rect l="0" t="0" r="0" b="0"/>
            <a:pathLst>
              <a:path w="222855" h="39138">
                <a:moveTo>
                  <a:pt x="8541" y="39137"/>
                </a:moveTo>
                <a:lnTo>
                  <a:pt x="0" y="39137"/>
                </a:lnTo>
                <a:lnTo>
                  <a:pt x="41702" y="39137"/>
                </a:lnTo>
                <a:lnTo>
                  <a:pt x="46841" y="38184"/>
                </a:lnTo>
                <a:lnTo>
                  <a:pt x="52172" y="36597"/>
                </a:lnTo>
                <a:lnTo>
                  <a:pt x="57631" y="34586"/>
                </a:lnTo>
                <a:lnTo>
                  <a:pt x="63175" y="32293"/>
                </a:lnTo>
                <a:lnTo>
                  <a:pt x="68777" y="29811"/>
                </a:lnTo>
                <a:lnTo>
                  <a:pt x="74416" y="27205"/>
                </a:lnTo>
                <a:lnTo>
                  <a:pt x="80080" y="25467"/>
                </a:lnTo>
                <a:lnTo>
                  <a:pt x="85762" y="24309"/>
                </a:lnTo>
                <a:lnTo>
                  <a:pt x="91454" y="23537"/>
                </a:lnTo>
                <a:lnTo>
                  <a:pt x="97154" y="22069"/>
                </a:lnTo>
                <a:lnTo>
                  <a:pt x="102859" y="20138"/>
                </a:lnTo>
                <a:lnTo>
                  <a:pt x="108567" y="17898"/>
                </a:lnTo>
                <a:lnTo>
                  <a:pt x="114278" y="15453"/>
                </a:lnTo>
                <a:lnTo>
                  <a:pt x="125703" y="10195"/>
                </a:lnTo>
                <a:lnTo>
                  <a:pt x="131417" y="8413"/>
                </a:lnTo>
                <a:lnTo>
                  <a:pt x="137131" y="7224"/>
                </a:lnTo>
                <a:lnTo>
                  <a:pt x="142845" y="6431"/>
                </a:lnTo>
                <a:lnTo>
                  <a:pt x="148560" y="5903"/>
                </a:lnTo>
                <a:lnTo>
                  <a:pt x="154274" y="5551"/>
                </a:lnTo>
                <a:lnTo>
                  <a:pt x="159989" y="5316"/>
                </a:lnTo>
                <a:lnTo>
                  <a:pt x="165704" y="4207"/>
                </a:lnTo>
                <a:lnTo>
                  <a:pt x="171419" y="2515"/>
                </a:lnTo>
                <a:lnTo>
                  <a:pt x="177134" y="435"/>
                </a:lnTo>
                <a:lnTo>
                  <a:pt x="181896" y="0"/>
                </a:lnTo>
                <a:lnTo>
                  <a:pt x="186024" y="663"/>
                </a:lnTo>
                <a:lnTo>
                  <a:pt x="189728" y="2058"/>
                </a:lnTo>
                <a:lnTo>
                  <a:pt x="193150" y="2987"/>
                </a:lnTo>
                <a:lnTo>
                  <a:pt x="199493" y="4020"/>
                </a:lnTo>
                <a:lnTo>
                  <a:pt x="205486" y="4479"/>
                </a:lnTo>
                <a:lnTo>
                  <a:pt x="211325" y="4683"/>
                </a:lnTo>
                <a:lnTo>
                  <a:pt x="222349" y="4840"/>
                </a:lnTo>
                <a:lnTo>
                  <a:pt x="222517" y="5795"/>
                </a:lnTo>
                <a:lnTo>
                  <a:pt x="222630" y="7384"/>
                </a:lnTo>
                <a:lnTo>
                  <a:pt x="222854" y="134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55"/>
          <p:cNvSpPr/>
          <p:nvPr/>
        </p:nvSpPr>
        <p:spPr>
          <a:xfrm>
            <a:off x="4743450" y="3670231"/>
            <a:ext cx="239528" cy="247399"/>
          </a:xfrm>
          <a:custGeom>
            <a:avLst/>
            <a:gdLst/>
            <a:ahLst/>
            <a:cxnLst/>
            <a:rect l="0" t="0" r="0" b="0"/>
            <a:pathLst>
              <a:path w="239528" h="247399">
                <a:moveTo>
                  <a:pt x="0" y="33089"/>
                </a:moveTo>
                <a:lnTo>
                  <a:pt x="7380" y="25708"/>
                </a:lnTo>
                <a:lnTo>
                  <a:pt x="10583" y="25046"/>
                </a:lnTo>
                <a:lnTo>
                  <a:pt x="12770" y="24869"/>
                </a:lnTo>
                <a:lnTo>
                  <a:pt x="16133" y="23799"/>
                </a:lnTo>
                <a:lnTo>
                  <a:pt x="20280" y="22133"/>
                </a:lnTo>
                <a:lnTo>
                  <a:pt x="24950" y="20070"/>
                </a:lnTo>
                <a:lnTo>
                  <a:pt x="29016" y="18694"/>
                </a:lnTo>
                <a:lnTo>
                  <a:pt x="36073" y="17166"/>
                </a:lnTo>
                <a:lnTo>
                  <a:pt x="40241" y="16759"/>
                </a:lnTo>
                <a:lnTo>
                  <a:pt x="44925" y="16487"/>
                </a:lnTo>
                <a:lnTo>
                  <a:pt x="49952" y="16306"/>
                </a:lnTo>
                <a:lnTo>
                  <a:pt x="54256" y="15233"/>
                </a:lnTo>
                <a:lnTo>
                  <a:pt x="61579" y="11500"/>
                </a:lnTo>
                <a:lnTo>
                  <a:pt x="65817" y="10124"/>
                </a:lnTo>
                <a:lnTo>
                  <a:pt x="70548" y="9206"/>
                </a:lnTo>
                <a:lnTo>
                  <a:pt x="75607" y="8595"/>
                </a:lnTo>
                <a:lnTo>
                  <a:pt x="80884" y="8187"/>
                </a:lnTo>
                <a:lnTo>
                  <a:pt x="86308" y="7915"/>
                </a:lnTo>
                <a:lnTo>
                  <a:pt x="100502" y="7532"/>
                </a:lnTo>
                <a:lnTo>
                  <a:pt x="104149" y="7479"/>
                </a:lnTo>
                <a:lnTo>
                  <a:pt x="108485" y="6490"/>
                </a:lnTo>
                <a:lnTo>
                  <a:pt x="113281" y="4879"/>
                </a:lnTo>
                <a:lnTo>
                  <a:pt x="118383" y="2852"/>
                </a:lnTo>
                <a:lnTo>
                  <a:pt x="122737" y="1501"/>
                </a:lnTo>
                <a:lnTo>
                  <a:pt x="130114" y="0"/>
                </a:lnTo>
                <a:lnTo>
                  <a:pt x="133415" y="552"/>
                </a:lnTo>
                <a:lnTo>
                  <a:pt x="142612" y="4927"/>
                </a:lnTo>
                <a:lnTo>
                  <a:pt x="148473" y="6285"/>
                </a:lnTo>
                <a:lnTo>
                  <a:pt x="154252" y="6888"/>
                </a:lnTo>
                <a:lnTo>
                  <a:pt x="157128" y="7049"/>
                </a:lnTo>
                <a:lnTo>
                  <a:pt x="159044" y="8109"/>
                </a:lnTo>
                <a:lnTo>
                  <a:pt x="160321" y="9768"/>
                </a:lnTo>
                <a:lnTo>
                  <a:pt x="162727" y="15582"/>
                </a:lnTo>
                <a:lnTo>
                  <a:pt x="162864" y="23293"/>
                </a:lnTo>
                <a:lnTo>
                  <a:pt x="162873" y="24154"/>
                </a:lnTo>
                <a:lnTo>
                  <a:pt x="158325" y="24408"/>
                </a:lnTo>
                <a:lnTo>
                  <a:pt x="156985" y="25397"/>
                </a:lnTo>
                <a:lnTo>
                  <a:pt x="156091" y="27008"/>
                </a:lnTo>
                <a:lnTo>
                  <a:pt x="155496" y="29035"/>
                </a:lnTo>
                <a:lnTo>
                  <a:pt x="154146" y="30386"/>
                </a:lnTo>
                <a:lnTo>
                  <a:pt x="152294" y="31287"/>
                </a:lnTo>
                <a:lnTo>
                  <a:pt x="150107" y="31887"/>
                </a:lnTo>
                <a:lnTo>
                  <a:pt x="145136" y="35095"/>
                </a:lnTo>
                <a:lnTo>
                  <a:pt x="138736" y="40364"/>
                </a:lnTo>
                <a:lnTo>
                  <a:pt x="135320" y="41085"/>
                </a:lnTo>
                <a:lnTo>
                  <a:pt x="133076" y="41277"/>
                </a:lnTo>
                <a:lnTo>
                  <a:pt x="131579" y="42357"/>
                </a:lnTo>
                <a:lnTo>
                  <a:pt x="130582" y="44030"/>
                </a:lnTo>
                <a:lnTo>
                  <a:pt x="129917" y="46098"/>
                </a:lnTo>
                <a:lnTo>
                  <a:pt x="128521" y="47476"/>
                </a:lnTo>
                <a:lnTo>
                  <a:pt x="126639" y="48395"/>
                </a:lnTo>
                <a:lnTo>
                  <a:pt x="124431" y="49008"/>
                </a:lnTo>
                <a:lnTo>
                  <a:pt x="119437" y="52229"/>
                </a:lnTo>
                <a:lnTo>
                  <a:pt x="116772" y="54421"/>
                </a:lnTo>
                <a:lnTo>
                  <a:pt x="114043" y="55883"/>
                </a:lnTo>
                <a:lnTo>
                  <a:pt x="108470" y="57507"/>
                </a:lnTo>
                <a:lnTo>
                  <a:pt x="102819" y="58229"/>
                </a:lnTo>
                <a:lnTo>
                  <a:pt x="99978" y="58421"/>
                </a:lnTo>
                <a:lnTo>
                  <a:pt x="97132" y="59502"/>
                </a:lnTo>
                <a:lnTo>
                  <a:pt x="91430" y="63243"/>
                </a:lnTo>
                <a:lnTo>
                  <a:pt x="84946" y="67514"/>
                </a:lnTo>
                <a:lnTo>
                  <a:pt x="71111" y="74652"/>
                </a:lnTo>
                <a:lnTo>
                  <a:pt x="67165" y="75374"/>
                </a:lnTo>
                <a:lnTo>
                  <a:pt x="61421" y="75837"/>
                </a:lnTo>
                <a:lnTo>
                  <a:pt x="54395" y="81820"/>
                </a:lnTo>
                <a:lnTo>
                  <a:pt x="51825" y="84168"/>
                </a:lnTo>
                <a:lnTo>
                  <a:pt x="44701" y="84477"/>
                </a:lnTo>
                <a:lnTo>
                  <a:pt x="44088" y="84492"/>
                </a:lnTo>
                <a:lnTo>
                  <a:pt x="50350" y="84521"/>
                </a:lnTo>
                <a:lnTo>
                  <a:pt x="50712" y="83570"/>
                </a:lnTo>
                <a:lnTo>
                  <a:pt x="51339" y="77142"/>
                </a:lnTo>
                <a:lnTo>
                  <a:pt x="56472" y="76481"/>
                </a:lnTo>
                <a:lnTo>
                  <a:pt x="60508" y="76304"/>
                </a:lnTo>
                <a:lnTo>
                  <a:pt x="64151" y="75234"/>
                </a:lnTo>
                <a:lnTo>
                  <a:pt x="70739" y="71505"/>
                </a:lnTo>
                <a:lnTo>
                  <a:pt x="76842" y="69212"/>
                </a:lnTo>
                <a:lnTo>
                  <a:pt x="83682" y="68194"/>
                </a:lnTo>
                <a:lnTo>
                  <a:pt x="88173" y="67922"/>
                </a:lnTo>
                <a:lnTo>
                  <a:pt x="98243" y="67620"/>
                </a:lnTo>
                <a:lnTo>
                  <a:pt x="135536" y="67388"/>
                </a:lnTo>
                <a:lnTo>
                  <a:pt x="147262" y="67381"/>
                </a:lnTo>
                <a:lnTo>
                  <a:pt x="151515" y="68333"/>
                </a:lnTo>
                <a:lnTo>
                  <a:pt x="156255" y="69920"/>
                </a:lnTo>
                <a:lnTo>
                  <a:pt x="161319" y="71930"/>
                </a:lnTo>
                <a:lnTo>
                  <a:pt x="165648" y="73271"/>
                </a:lnTo>
                <a:lnTo>
                  <a:pt x="172999" y="74760"/>
                </a:lnTo>
                <a:lnTo>
                  <a:pt x="177245" y="76109"/>
                </a:lnTo>
                <a:lnTo>
                  <a:pt x="181981" y="77961"/>
                </a:lnTo>
                <a:lnTo>
                  <a:pt x="187043" y="80149"/>
                </a:lnTo>
                <a:lnTo>
                  <a:pt x="191370" y="82560"/>
                </a:lnTo>
                <a:lnTo>
                  <a:pt x="198718" y="87778"/>
                </a:lnTo>
                <a:lnTo>
                  <a:pt x="205159" y="93273"/>
                </a:lnTo>
                <a:lnTo>
                  <a:pt x="208210" y="96072"/>
                </a:lnTo>
                <a:lnTo>
                  <a:pt x="211197" y="97937"/>
                </a:lnTo>
                <a:lnTo>
                  <a:pt x="217055" y="100010"/>
                </a:lnTo>
                <a:lnTo>
                  <a:pt x="219951" y="102468"/>
                </a:lnTo>
                <a:lnTo>
                  <a:pt x="222834" y="106012"/>
                </a:lnTo>
                <a:lnTo>
                  <a:pt x="225708" y="110279"/>
                </a:lnTo>
                <a:lnTo>
                  <a:pt x="231442" y="117561"/>
                </a:lnTo>
                <a:lnTo>
                  <a:pt x="234304" y="120836"/>
                </a:lnTo>
                <a:lnTo>
                  <a:pt x="236213" y="123971"/>
                </a:lnTo>
                <a:lnTo>
                  <a:pt x="238333" y="129996"/>
                </a:lnTo>
                <a:lnTo>
                  <a:pt x="238899" y="133888"/>
                </a:lnTo>
                <a:lnTo>
                  <a:pt x="239276" y="138389"/>
                </a:lnTo>
                <a:lnTo>
                  <a:pt x="239527" y="143293"/>
                </a:lnTo>
                <a:lnTo>
                  <a:pt x="238742" y="147516"/>
                </a:lnTo>
                <a:lnTo>
                  <a:pt x="234039" y="158010"/>
                </a:lnTo>
                <a:lnTo>
                  <a:pt x="232604" y="164174"/>
                </a:lnTo>
                <a:lnTo>
                  <a:pt x="230317" y="168104"/>
                </a:lnTo>
                <a:lnTo>
                  <a:pt x="226887" y="172629"/>
                </a:lnTo>
                <a:lnTo>
                  <a:pt x="222696" y="177550"/>
                </a:lnTo>
                <a:lnTo>
                  <a:pt x="218948" y="181784"/>
                </a:lnTo>
                <a:lnTo>
                  <a:pt x="212245" y="189028"/>
                </a:lnTo>
                <a:lnTo>
                  <a:pt x="203117" y="198461"/>
                </a:lnTo>
                <a:lnTo>
                  <a:pt x="199228" y="201440"/>
                </a:lnTo>
                <a:lnTo>
                  <a:pt x="194731" y="204377"/>
                </a:lnTo>
                <a:lnTo>
                  <a:pt x="189828" y="207289"/>
                </a:lnTo>
                <a:lnTo>
                  <a:pt x="184655" y="211135"/>
                </a:lnTo>
                <a:lnTo>
                  <a:pt x="179301" y="215603"/>
                </a:lnTo>
                <a:lnTo>
                  <a:pt x="173826" y="220488"/>
                </a:lnTo>
                <a:lnTo>
                  <a:pt x="168271" y="224696"/>
                </a:lnTo>
                <a:lnTo>
                  <a:pt x="162663" y="228455"/>
                </a:lnTo>
                <a:lnTo>
                  <a:pt x="157019" y="231912"/>
                </a:lnTo>
                <a:lnTo>
                  <a:pt x="151352" y="234218"/>
                </a:lnTo>
                <a:lnTo>
                  <a:pt x="145669" y="235755"/>
                </a:lnTo>
                <a:lnTo>
                  <a:pt x="139975" y="236779"/>
                </a:lnTo>
                <a:lnTo>
                  <a:pt x="135226" y="238415"/>
                </a:lnTo>
                <a:lnTo>
                  <a:pt x="131109" y="240458"/>
                </a:lnTo>
                <a:lnTo>
                  <a:pt x="127410" y="242772"/>
                </a:lnTo>
                <a:lnTo>
                  <a:pt x="123040" y="244315"/>
                </a:lnTo>
                <a:lnTo>
                  <a:pt x="118221" y="245344"/>
                </a:lnTo>
                <a:lnTo>
                  <a:pt x="113104" y="246030"/>
                </a:lnTo>
                <a:lnTo>
                  <a:pt x="108740" y="246487"/>
                </a:lnTo>
                <a:lnTo>
                  <a:pt x="101351" y="246995"/>
                </a:lnTo>
                <a:lnTo>
                  <a:pt x="94893" y="247220"/>
                </a:lnTo>
                <a:lnTo>
                  <a:pt x="82984" y="247365"/>
                </a:lnTo>
                <a:lnTo>
                  <a:pt x="65732" y="247398"/>
                </a:lnTo>
                <a:lnTo>
                  <a:pt x="62871" y="246446"/>
                </a:lnTo>
                <a:lnTo>
                  <a:pt x="57153" y="242849"/>
                </a:lnTo>
                <a:lnTo>
                  <a:pt x="51436" y="240616"/>
                </a:lnTo>
                <a:lnTo>
                  <a:pt x="44556" y="239181"/>
                </a:lnTo>
                <a:lnTo>
                  <a:pt x="41075" y="238986"/>
                </a:lnTo>
                <a:lnTo>
                  <a:pt x="34290" y="2388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656"/>
          <p:cNvSpPr/>
          <p:nvPr/>
        </p:nvSpPr>
        <p:spPr>
          <a:xfrm>
            <a:off x="4666401" y="3797722"/>
            <a:ext cx="154202" cy="17041"/>
          </a:xfrm>
          <a:custGeom>
            <a:avLst/>
            <a:gdLst/>
            <a:ahLst/>
            <a:cxnLst/>
            <a:rect l="0" t="0" r="0" b="0"/>
            <a:pathLst>
              <a:path w="154202" h="17041">
                <a:moveTo>
                  <a:pt x="8469" y="8468"/>
                </a:moveTo>
                <a:lnTo>
                  <a:pt x="8469" y="0"/>
                </a:lnTo>
                <a:lnTo>
                  <a:pt x="8469" y="7285"/>
                </a:lnTo>
                <a:lnTo>
                  <a:pt x="7516" y="7679"/>
                </a:lnTo>
                <a:lnTo>
                  <a:pt x="3918" y="8117"/>
                </a:lnTo>
                <a:lnTo>
                  <a:pt x="0" y="8458"/>
                </a:lnTo>
                <a:lnTo>
                  <a:pt x="13010" y="8468"/>
                </a:lnTo>
                <a:lnTo>
                  <a:pt x="14354" y="9420"/>
                </a:lnTo>
                <a:lnTo>
                  <a:pt x="15250" y="11007"/>
                </a:lnTo>
                <a:lnTo>
                  <a:pt x="16687" y="15849"/>
                </a:lnTo>
                <a:lnTo>
                  <a:pt x="17758" y="16246"/>
                </a:lnTo>
                <a:lnTo>
                  <a:pt x="21487" y="16687"/>
                </a:lnTo>
                <a:lnTo>
                  <a:pt x="25751" y="16970"/>
                </a:lnTo>
                <a:lnTo>
                  <a:pt x="113865" y="17040"/>
                </a:lnTo>
                <a:lnTo>
                  <a:pt x="115880" y="16087"/>
                </a:lnTo>
                <a:lnTo>
                  <a:pt x="117224" y="14500"/>
                </a:lnTo>
                <a:lnTo>
                  <a:pt x="118120" y="12490"/>
                </a:lnTo>
                <a:lnTo>
                  <a:pt x="119669" y="11148"/>
                </a:lnTo>
                <a:lnTo>
                  <a:pt x="121655" y="10255"/>
                </a:lnTo>
                <a:lnTo>
                  <a:pt x="123931" y="9659"/>
                </a:lnTo>
                <a:lnTo>
                  <a:pt x="126401" y="9262"/>
                </a:lnTo>
                <a:lnTo>
                  <a:pt x="129000" y="8997"/>
                </a:lnTo>
                <a:lnTo>
                  <a:pt x="136584" y="8499"/>
                </a:lnTo>
                <a:lnTo>
                  <a:pt x="154201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657"/>
          <p:cNvSpPr/>
          <p:nvPr/>
        </p:nvSpPr>
        <p:spPr>
          <a:xfrm>
            <a:off x="4529137" y="1885950"/>
            <a:ext cx="317184" cy="1585913"/>
          </a:xfrm>
          <a:custGeom>
            <a:avLst/>
            <a:gdLst/>
            <a:ahLst/>
            <a:cxnLst/>
            <a:rect l="0" t="0" r="0" b="0"/>
            <a:pathLst>
              <a:path w="317184" h="1585913">
                <a:moveTo>
                  <a:pt x="317183" y="1585912"/>
                </a:moveTo>
                <a:lnTo>
                  <a:pt x="317183" y="1577444"/>
                </a:lnTo>
                <a:lnTo>
                  <a:pt x="317183" y="1585808"/>
                </a:lnTo>
                <a:lnTo>
                  <a:pt x="317183" y="1569959"/>
                </a:lnTo>
                <a:lnTo>
                  <a:pt x="311291" y="1562158"/>
                </a:lnTo>
                <a:lnTo>
                  <a:pt x="309801" y="1556940"/>
                </a:lnTo>
                <a:lnTo>
                  <a:pt x="308611" y="1508759"/>
                </a:lnTo>
                <a:lnTo>
                  <a:pt x="308610" y="1484206"/>
                </a:lnTo>
                <a:lnTo>
                  <a:pt x="307658" y="1480008"/>
                </a:lnTo>
                <a:lnTo>
                  <a:pt x="301825" y="1466427"/>
                </a:lnTo>
                <a:lnTo>
                  <a:pt x="300567" y="1454942"/>
                </a:lnTo>
                <a:lnTo>
                  <a:pt x="300142" y="1438545"/>
                </a:lnTo>
                <a:lnTo>
                  <a:pt x="299155" y="1435280"/>
                </a:lnTo>
                <a:lnTo>
                  <a:pt x="294167" y="1425181"/>
                </a:lnTo>
                <a:lnTo>
                  <a:pt x="291313" y="1411500"/>
                </a:lnTo>
                <a:lnTo>
                  <a:pt x="285811" y="1400990"/>
                </a:lnTo>
                <a:lnTo>
                  <a:pt x="284190" y="1394822"/>
                </a:lnTo>
                <a:lnTo>
                  <a:pt x="283006" y="1369965"/>
                </a:lnTo>
                <a:lnTo>
                  <a:pt x="282016" y="1366700"/>
                </a:lnTo>
                <a:lnTo>
                  <a:pt x="270971" y="1347154"/>
                </a:lnTo>
                <a:lnTo>
                  <a:pt x="268069" y="1339145"/>
                </a:lnTo>
                <a:lnTo>
                  <a:pt x="267295" y="1335676"/>
                </a:lnTo>
                <a:lnTo>
                  <a:pt x="263895" y="1329281"/>
                </a:lnTo>
                <a:lnTo>
                  <a:pt x="261655" y="1326242"/>
                </a:lnTo>
                <a:lnTo>
                  <a:pt x="259166" y="1317786"/>
                </a:lnTo>
                <a:lnTo>
                  <a:pt x="257209" y="1275744"/>
                </a:lnTo>
                <a:lnTo>
                  <a:pt x="256245" y="1272453"/>
                </a:lnTo>
                <a:lnTo>
                  <a:pt x="251290" y="1262319"/>
                </a:lnTo>
                <a:lnTo>
                  <a:pt x="248446" y="1248627"/>
                </a:lnTo>
                <a:lnTo>
                  <a:pt x="242947" y="1237161"/>
                </a:lnTo>
                <a:lnTo>
                  <a:pt x="239942" y="1223075"/>
                </a:lnTo>
                <a:lnTo>
                  <a:pt x="234395" y="1211493"/>
                </a:lnTo>
                <a:lnTo>
                  <a:pt x="232038" y="1193536"/>
                </a:lnTo>
                <a:lnTo>
                  <a:pt x="231491" y="1167138"/>
                </a:lnTo>
                <a:lnTo>
                  <a:pt x="230528" y="1162902"/>
                </a:lnTo>
                <a:lnTo>
                  <a:pt x="225573" y="1151437"/>
                </a:lnTo>
                <a:lnTo>
                  <a:pt x="222169" y="1125768"/>
                </a:lnTo>
                <a:lnTo>
                  <a:pt x="216146" y="1107811"/>
                </a:lnTo>
                <a:lnTo>
                  <a:pt x="214554" y="1085931"/>
                </a:lnTo>
                <a:lnTo>
                  <a:pt x="214344" y="1064541"/>
                </a:lnTo>
                <a:lnTo>
                  <a:pt x="211787" y="1053837"/>
                </a:lnTo>
                <a:lnTo>
                  <a:pt x="207532" y="1039640"/>
                </a:lnTo>
                <a:lnTo>
                  <a:pt x="203357" y="1011010"/>
                </a:lnTo>
                <a:lnTo>
                  <a:pt x="199001" y="996788"/>
                </a:lnTo>
                <a:lnTo>
                  <a:pt x="197409" y="973591"/>
                </a:lnTo>
                <a:lnTo>
                  <a:pt x="197199" y="945725"/>
                </a:lnTo>
                <a:lnTo>
                  <a:pt x="196236" y="940998"/>
                </a:lnTo>
                <a:lnTo>
                  <a:pt x="191282" y="928842"/>
                </a:lnTo>
                <a:lnTo>
                  <a:pt x="189126" y="908151"/>
                </a:lnTo>
                <a:lnTo>
                  <a:pt x="188949" y="902614"/>
                </a:lnTo>
                <a:lnTo>
                  <a:pt x="186212" y="891382"/>
                </a:lnTo>
                <a:lnTo>
                  <a:pt x="181856" y="876888"/>
                </a:lnTo>
                <a:lnTo>
                  <a:pt x="179885" y="868835"/>
                </a:lnTo>
                <a:lnTo>
                  <a:pt x="174373" y="853591"/>
                </a:lnTo>
                <a:lnTo>
                  <a:pt x="171834" y="830262"/>
                </a:lnTo>
                <a:lnTo>
                  <a:pt x="171564" y="816022"/>
                </a:lnTo>
                <a:lnTo>
                  <a:pt x="168961" y="805271"/>
                </a:lnTo>
                <a:lnTo>
                  <a:pt x="159528" y="782847"/>
                </a:lnTo>
                <a:lnTo>
                  <a:pt x="156626" y="771477"/>
                </a:lnTo>
                <a:lnTo>
                  <a:pt x="155853" y="765778"/>
                </a:lnTo>
                <a:lnTo>
                  <a:pt x="152453" y="756905"/>
                </a:lnTo>
                <a:lnTo>
                  <a:pt x="150213" y="753206"/>
                </a:lnTo>
                <a:lnTo>
                  <a:pt x="147724" y="744016"/>
                </a:lnTo>
                <a:lnTo>
                  <a:pt x="144858" y="700970"/>
                </a:lnTo>
                <a:lnTo>
                  <a:pt x="139864" y="687860"/>
                </a:lnTo>
                <a:lnTo>
                  <a:pt x="135154" y="661336"/>
                </a:lnTo>
                <a:lnTo>
                  <a:pt x="131506" y="649209"/>
                </a:lnTo>
                <a:lnTo>
                  <a:pt x="126218" y="608680"/>
                </a:lnTo>
                <a:lnTo>
                  <a:pt x="122772" y="597232"/>
                </a:lnTo>
                <a:lnTo>
                  <a:pt x="119880" y="580076"/>
                </a:lnTo>
                <a:lnTo>
                  <a:pt x="113392" y="557213"/>
                </a:lnTo>
                <a:lnTo>
                  <a:pt x="109074" y="520382"/>
                </a:lnTo>
                <a:lnTo>
                  <a:pt x="104708" y="498992"/>
                </a:lnTo>
                <a:lnTo>
                  <a:pt x="102734" y="486569"/>
                </a:lnTo>
                <a:lnTo>
                  <a:pt x="96246" y="463071"/>
                </a:lnTo>
                <a:lnTo>
                  <a:pt x="93602" y="434360"/>
                </a:lnTo>
                <a:lnTo>
                  <a:pt x="85023" y="411484"/>
                </a:lnTo>
                <a:lnTo>
                  <a:pt x="80651" y="400052"/>
                </a:lnTo>
                <a:lnTo>
                  <a:pt x="75304" y="377190"/>
                </a:lnTo>
                <a:lnTo>
                  <a:pt x="71568" y="365760"/>
                </a:lnTo>
                <a:lnTo>
                  <a:pt x="67890" y="332422"/>
                </a:lnTo>
                <a:lnTo>
                  <a:pt x="62766" y="320216"/>
                </a:lnTo>
                <a:lnTo>
                  <a:pt x="58012" y="299508"/>
                </a:lnTo>
                <a:lnTo>
                  <a:pt x="54358" y="288372"/>
                </a:lnTo>
                <a:lnTo>
                  <a:pt x="51349" y="272345"/>
                </a:lnTo>
                <a:lnTo>
                  <a:pt x="45800" y="260188"/>
                </a:lnTo>
                <a:lnTo>
                  <a:pt x="43733" y="244944"/>
                </a:lnTo>
                <a:lnTo>
                  <a:pt x="43250" y="233959"/>
                </a:lnTo>
                <a:lnTo>
                  <a:pt x="42168" y="229315"/>
                </a:lnTo>
                <a:lnTo>
                  <a:pt x="36128" y="215018"/>
                </a:lnTo>
                <a:lnTo>
                  <a:pt x="34155" y="207958"/>
                </a:lnTo>
                <a:lnTo>
                  <a:pt x="30102" y="198471"/>
                </a:lnTo>
                <a:lnTo>
                  <a:pt x="29593" y="193274"/>
                </a:lnTo>
                <a:lnTo>
                  <a:pt x="31522" y="176858"/>
                </a:lnTo>
                <a:lnTo>
                  <a:pt x="23303" y="128052"/>
                </a:lnTo>
                <a:lnTo>
                  <a:pt x="18969" y="113824"/>
                </a:lnTo>
                <a:lnTo>
                  <a:pt x="17305" y="87721"/>
                </a:lnTo>
                <a:lnTo>
                  <a:pt x="17147" y="40495"/>
                </a:lnTo>
                <a:lnTo>
                  <a:pt x="17146" y="35569"/>
                </a:lnTo>
                <a:lnTo>
                  <a:pt x="16193" y="32285"/>
                </a:lnTo>
                <a:lnTo>
                  <a:pt x="14605" y="30096"/>
                </a:lnTo>
                <a:lnTo>
                  <a:pt x="12595" y="28636"/>
                </a:lnTo>
                <a:lnTo>
                  <a:pt x="11254" y="26710"/>
                </a:lnTo>
                <a:lnTo>
                  <a:pt x="9765" y="22031"/>
                </a:lnTo>
                <a:lnTo>
                  <a:pt x="8603" y="4501"/>
                </a:lnTo>
                <a:lnTo>
                  <a:pt x="7641" y="3001"/>
                </a:lnTo>
                <a:lnTo>
                  <a:pt x="6047" y="200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658"/>
          <p:cNvSpPr/>
          <p:nvPr/>
        </p:nvSpPr>
        <p:spPr>
          <a:xfrm>
            <a:off x="6149340" y="1791663"/>
            <a:ext cx="480061" cy="1654483"/>
          </a:xfrm>
          <a:custGeom>
            <a:avLst/>
            <a:gdLst/>
            <a:ahLst/>
            <a:cxnLst/>
            <a:rect l="0" t="0" r="0" b="0"/>
            <a:pathLst>
              <a:path w="480061" h="1654483">
                <a:moveTo>
                  <a:pt x="0" y="1654482"/>
                </a:moveTo>
                <a:lnTo>
                  <a:pt x="25707" y="1654482"/>
                </a:lnTo>
                <a:lnTo>
                  <a:pt x="30265" y="1649931"/>
                </a:lnTo>
                <a:lnTo>
                  <a:pt x="31606" y="1647638"/>
                </a:lnTo>
                <a:lnTo>
                  <a:pt x="33936" y="1638881"/>
                </a:lnTo>
                <a:lnTo>
                  <a:pt x="46002" y="1630798"/>
                </a:lnTo>
                <a:lnTo>
                  <a:pt x="47813" y="1628215"/>
                </a:lnTo>
                <a:lnTo>
                  <a:pt x="49825" y="1622805"/>
                </a:lnTo>
                <a:lnTo>
                  <a:pt x="51117" y="1611571"/>
                </a:lnTo>
                <a:lnTo>
                  <a:pt x="51222" y="1608730"/>
                </a:lnTo>
                <a:lnTo>
                  <a:pt x="52246" y="1605883"/>
                </a:lnTo>
                <a:lnTo>
                  <a:pt x="55923" y="1600179"/>
                </a:lnTo>
                <a:lnTo>
                  <a:pt x="58192" y="1591930"/>
                </a:lnTo>
                <a:lnTo>
                  <a:pt x="58797" y="1587063"/>
                </a:lnTo>
                <a:lnTo>
                  <a:pt x="62009" y="1579115"/>
                </a:lnTo>
                <a:lnTo>
                  <a:pt x="64200" y="1575662"/>
                </a:lnTo>
                <a:lnTo>
                  <a:pt x="66633" y="1566746"/>
                </a:lnTo>
                <a:lnTo>
                  <a:pt x="68546" y="1519791"/>
                </a:lnTo>
                <a:lnTo>
                  <a:pt x="68570" y="1502919"/>
                </a:lnTo>
                <a:lnTo>
                  <a:pt x="71115" y="1491553"/>
                </a:lnTo>
                <a:lnTo>
                  <a:pt x="74469" y="1480152"/>
                </a:lnTo>
                <a:lnTo>
                  <a:pt x="78035" y="1428738"/>
                </a:lnTo>
                <a:lnTo>
                  <a:pt x="83924" y="1405879"/>
                </a:lnTo>
                <a:lnTo>
                  <a:pt x="86440" y="1378257"/>
                </a:lnTo>
                <a:lnTo>
                  <a:pt x="91546" y="1366051"/>
                </a:lnTo>
                <a:lnTo>
                  <a:pt x="93753" y="1345342"/>
                </a:lnTo>
                <a:lnTo>
                  <a:pt x="95178" y="1311335"/>
                </a:lnTo>
                <a:lnTo>
                  <a:pt x="101669" y="1280493"/>
                </a:lnTo>
                <a:lnTo>
                  <a:pt x="102823" y="1234443"/>
                </a:lnTo>
                <a:lnTo>
                  <a:pt x="102838" y="1228723"/>
                </a:lnTo>
                <a:lnTo>
                  <a:pt x="105396" y="1217288"/>
                </a:lnTo>
                <a:lnTo>
                  <a:pt x="108755" y="1204903"/>
                </a:lnTo>
                <a:lnTo>
                  <a:pt x="111598" y="1182818"/>
                </a:lnTo>
                <a:lnTo>
                  <a:pt x="126224" y="1133503"/>
                </a:lnTo>
                <a:lnTo>
                  <a:pt x="132999" y="1087117"/>
                </a:lnTo>
                <a:lnTo>
                  <a:pt x="136338" y="1059986"/>
                </a:lnTo>
                <a:lnTo>
                  <a:pt x="137868" y="1037327"/>
                </a:lnTo>
                <a:lnTo>
                  <a:pt x="143897" y="1009581"/>
                </a:lnTo>
                <a:lnTo>
                  <a:pt x="145869" y="994479"/>
                </a:lnTo>
                <a:lnTo>
                  <a:pt x="159330" y="950666"/>
                </a:lnTo>
                <a:lnTo>
                  <a:pt x="164717" y="919615"/>
                </a:lnTo>
                <a:lnTo>
                  <a:pt x="168457" y="905916"/>
                </a:lnTo>
                <a:lnTo>
                  <a:pt x="175606" y="865448"/>
                </a:lnTo>
                <a:lnTo>
                  <a:pt x="188766" y="822901"/>
                </a:lnTo>
                <a:lnTo>
                  <a:pt x="201952" y="780080"/>
                </a:lnTo>
                <a:lnTo>
                  <a:pt x="209792" y="737223"/>
                </a:lnTo>
                <a:lnTo>
                  <a:pt x="219310" y="708825"/>
                </a:lnTo>
                <a:lnTo>
                  <a:pt x="229460" y="653882"/>
                </a:lnTo>
                <a:lnTo>
                  <a:pt x="233406" y="632520"/>
                </a:lnTo>
                <a:lnTo>
                  <a:pt x="246001" y="597142"/>
                </a:lnTo>
                <a:lnTo>
                  <a:pt x="253441" y="574433"/>
                </a:lnTo>
                <a:lnTo>
                  <a:pt x="263691" y="530614"/>
                </a:lnTo>
                <a:lnTo>
                  <a:pt x="271938" y="499562"/>
                </a:lnTo>
                <a:lnTo>
                  <a:pt x="276154" y="478211"/>
                </a:lnTo>
                <a:lnTo>
                  <a:pt x="289086" y="430993"/>
                </a:lnTo>
                <a:lnTo>
                  <a:pt x="291360" y="418241"/>
                </a:lnTo>
                <a:lnTo>
                  <a:pt x="306231" y="370456"/>
                </a:lnTo>
                <a:lnTo>
                  <a:pt x="310445" y="349470"/>
                </a:lnTo>
                <a:lnTo>
                  <a:pt x="323139" y="315181"/>
                </a:lnTo>
                <a:lnTo>
                  <a:pt x="337216" y="281302"/>
                </a:lnTo>
                <a:lnTo>
                  <a:pt x="351476" y="249136"/>
                </a:lnTo>
                <a:lnTo>
                  <a:pt x="362586" y="229068"/>
                </a:lnTo>
                <a:lnTo>
                  <a:pt x="375402" y="207564"/>
                </a:lnTo>
                <a:lnTo>
                  <a:pt x="381158" y="195115"/>
                </a:lnTo>
                <a:lnTo>
                  <a:pt x="389707" y="165832"/>
                </a:lnTo>
                <a:lnTo>
                  <a:pt x="403050" y="137163"/>
                </a:lnTo>
                <a:lnTo>
                  <a:pt x="417214" y="109528"/>
                </a:lnTo>
                <a:lnTo>
                  <a:pt x="431484" y="87380"/>
                </a:lnTo>
                <a:lnTo>
                  <a:pt x="445770" y="59840"/>
                </a:lnTo>
                <a:lnTo>
                  <a:pt x="450533" y="49449"/>
                </a:lnTo>
                <a:lnTo>
                  <a:pt x="458391" y="27363"/>
                </a:lnTo>
                <a:lnTo>
                  <a:pt x="469899" y="10651"/>
                </a:lnTo>
                <a:lnTo>
                  <a:pt x="470781" y="6950"/>
                </a:lnTo>
                <a:lnTo>
                  <a:pt x="471017" y="4630"/>
                </a:lnTo>
                <a:lnTo>
                  <a:pt x="472126" y="3083"/>
                </a:lnTo>
                <a:lnTo>
                  <a:pt x="473818" y="2052"/>
                </a:lnTo>
                <a:lnTo>
                  <a:pt x="479951" y="25"/>
                </a:lnTo>
                <a:lnTo>
                  <a:pt x="475477" y="0"/>
                </a:lnTo>
                <a:lnTo>
                  <a:pt x="475099" y="949"/>
                </a:lnTo>
                <a:lnTo>
                  <a:pt x="475801" y="2534"/>
                </a:lnTo>
                <a:lnTo>
                  <a:pt x="480060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659"/>
          <p:cNvSpPr/>
          <p:nvPr/>
        </p:nvSpPr>
        <p:spPr>
          <a:xfrm>
            <a:off x="6861264" y="2468924"/>
            <a:ext cx="186850" cy="437154"/>
          </a:xfrm>
          <a:custGeom>
            <a:avLst/>
            <a:gdLst/>
            <a:ahLst/>
            <a:cxnLst/>
            <a:rect l="0" t="0" r="0" b="0"/>
            <a:pathLst>
              <a:path w="186850" h="437154">
                <a:moveTo>
                  <a:pt x="153898" y="17101"/>
                </a:moveTo>
                <a:lnTo>
                  <a:pt x="149347" y="17101"/>
                </a:lnTo>
                <a:lnTo>
                  <a:pt x="148007" y="16148"/>
                </a:lnTo>
                <a:lnTo>
                  <a:pt x="147113" y="14561"/>
                </a:lnTo>
                <a:lnTo>
                  <a:pt x="146517" y="12550"/>
                </a:lnTo>
                <a:lnTo>
                  <a:pt x="144215" y="11209"/>
                </a:lnTo>
                <a:lnTo>
                  <a:pt x="140776" y="10315"/>
                </a:lnTo>
                <a:lnTo>
                  <a:pt x="136577" y="9720"/>
                </a:lnTo>
                <a:lnTo>
                  <a:pt x="132826" y="8370"/>
                </a:lnTo>
                <a:lnTo>
                  <a:pt x="129372" y="6518"/>
                </a:lnTo>
                <a:lnTo>
                  <a:pt x="126118" y="4330"/>
                </a:lnTo>
                <a:lnTo>
                  <a:pt x="122995" y="2872"/>
                </a:lnTo>
                <a:lnTo>
                  <a:pt x="119961" y="1900"/>
                </a:lnTo>
                <a:lnTo>
                  <a:pt x="116986" y="1252"/>
                </a:lnTo>
                <a:lnTo>
                  <a:pt x="113097" y="820"/>
                </a:lnTo>
                <a:lnTo>
                  <a:pt x="108601" y="532"/>
                </a:lnTo>
                <a:lnTo>
                  <a:pt x="103697" y="340"/>
                </a:lnTo>
                <a:lnTo>
                  <a:pt x="99476" y="1164"/>
                </a:lnTo>
                <a:lnTo>
                  <a:pt x="95709" y="2666"/>
                </a:lnTo>
                <a:lnTo>
                  <a:pt x="92245" y="4620"/>
                </a:lnTo>
                <a:lnTo>
                  <a:pt x="88031" y="5923"/>
                </a:lnTo>
                <a:lnTo>
                  <a:pt x="83317" y="6791"/>
                </a:lnTo>
                <a:lnTo>
                  <a:pt x="78269" y="7370"/>
                </a:lnTo>
                <a:lnTo>
                  <a:pt x="73952" y="9661"/>
                </a:lnTo>
                <a:lnTo>
                  <a:pt x="70120" y="13093"/>
                </a:lnTo>
                <a:lnTo>
                  <a:pt x="66613" y="17287"/>
                </a:lnTo>
                <a:lnTo>
                  <a:pt x="62371" y="21035"/>
                </a:lnTo>
                <a:lnTo>
                  <a:pt x="57637" y="24486"/>
                </a:lnTo>
                <a:lnTo>
                  <a:pt x="52577" y="27739"/>
                </a:lnTo>
                <a:lnTo>
                  <a:pt x="48251" y="30860"/>
                </a:lnTo>
                <a:lnTo>
                  <a:pt x="44414" y="33894"/>
                </a:lnTo>
                <a:lnTo>
                  <a:pt x="40904" y="36868"/>
                </a:lnTo>
                <a:lnTo>
                  <a:pt x="36659" y="40757"/>
                </a:lnTo>
                <a:lnTo>
                  <a:pt x="26862" y="50157"/>
                </a:lnTo>
                <a:lnTo>
                  <a:pt x="22534" y="56283"/>
                </a:lnTo>
                <a:lnTo>
                  <a:pt x="18698" y="63225"/>
                </a:lnTo>
                <a:lnTo>
                  <a:pt x="15186" y="70710"/>
                </a:lnTo>
                <a:lnTo>
                  <a:pt x="11286" y="84107"/>
                </a:lnTo>
                <a:lnTo>
                  <a:pt x="8601" y="96411"/>
                </a:lnTo>
                <a:lnTo>
                  <a:pt x="4231" y="108230"/>
                </a:lnTo>
                <a:lnTo>
                  <a:pt x="2686" y="115001"/>
                </a:lnTo>
                <a:lnTo>
                  <a:pt x="1655" y="122372"/>
                </a:lnTo>
                <a:lnTo>
                  <a:pt x="967" y="130144"/>
                </a:lnTo>
                <a:lnTo>
                  <a:pt x="509" y="137231"/>
                </a:lnTo>
                <a:lnTo>
                  <a:pt x="0" y="150184"/>
                </a:lnTo>
                <a:lnTo>
                  <a:pt x="817" y="155353"/>
                </a:lnTo>
                <a:lnTo>
                  <a:pt x="6517" y="168131"/>
                </a:lnTo>
                <a:lnTo>
                  <a:pt x="11560" y="178205"/>
                </a:lnTo>
                <a:lnTo>
                  <a:pt x="16977" y="186493"/>
                </a:lnTo>
                <a:lnTo>
                  <a:pt x="19755" y="190036"/>
                </a:lnTo>
                <a:lnTo>
                  <a:pt x="22560" y="192398"/>
                </a:lnTo>
                <a:lnTo>
                  <a:pt x="25382" y="193973"/>
                </a:lnTo>
                <a:lnTo>
                  <a:pt x="31057" y="195723"/>
                </a:lnTo>
                <a:lnTo>
                  <a:pt x="36755" y="196501"/>
                </a:lnTo>
                <a:lnTo>
                  <a:pt x="39607" y="195756"/>
                </a:lnTo>
                <a:lnTo>
                  <a:pt x="45318" y="192388"/>
                </a:lnTo>
                <a:lnTo>
                  <a:pt x="49126" y="190156"/>
                </a:lnTo>
                <a:lnTo>
                  <a:pt x="53570" y="187716"/>
                </a:lnTo>
                <a:lnTo>
                  <a:pt x="58438" y="185137"/>
                </a:lnTo>
                <a:lnTo>
                  <a:pt x="62635" y="182465"/>
                </a:lnTo>
                <a:lnTo>
                  <a:pt x="66386" y="179731"/>
                </a:lnTo>
                <a:lnTo>
                  <a:pt x="69840" y="176956"/>
                </a:lnTo>
                <a:lnTo>
                  <a:pt x="73094" y="173201"/>
                </a:lnTo>
                <a:lnTo>
                  <a:pt x="76216" y="168792"/>
                </a:lnTo>
                <a:lnTo>
                  <a:pt x="79250" y="163948"/>
                </a:lnTo>
                <a:lnTo>
                  <a:pt x="83178" y="158814"/>
                </a:lnTo>
                <a:lnTo>
                  <a:pt x="87701" y="153486"/>
                </a:lnTo>
                <a:lnTo>
                  <a:pt x="92622" y="148029"/>
                </a:lnTo>
                <a:lnTo>
                  <a:pt x="96854" y="141534"/>
                </a:lnTo>
                <a:lnTo>
                  <a:pt x="100629" y="134346"/>
                </a:lnTo>
                <a:lnTo>
                  <a:pt x="107363" y="119692"/>
                </a:lnTo>
                <a:lnTo>
                  <a:pt x="113531" y="106829"/>
                </a:lnTo>
                <a:lnTo>
                  <a:pt x="116509" y="99780"/>
                </a:lnTo>
                <a:lnTo>
                  <a:pt x="119447" y="92222"/>
                </a:lnTo>
                <a:lnTo>
                  <a:pt x="122358" y="84327"/>
                </a:lnTo>
                <a:lnTo>
                  <a:pt x="125252" y="77158"/>
                </a:lnTo>
                <a:lnTo>
                  <a:pt x="131006" y="64113"/>
                </a:lnTo>
                <a:lnTo>
                  <a:pt x="134199" y="51965"/>
                </a:lnTo>
                <a:lnTo>
                  <a:pt x="135050" y="46058"/>
                </a:lnTo>
                <a:lnTo>
                  <a:pt x="138536" y="36956"/>
                </a:lnTo>
                <a:lnTo>
                  <a:pt x="140799" y="33195"/>
                </a:lnTo>
                <a:lnTo>
                  <a:pt x="141356" y="29735"/>
                </a:lnTo>
                <a:lnTo>
                  <a:pt x="140774" y="26476"/>
                </a:lnTo>
                <a:lnTo>
                  <a:pt x="138540" y="20315"/>
                </a:lnTo>
                <a:lnTo>
                  <a:pt x="137547" y="14402"/>
                </a:lnTo>
                <a:lnTo>
                  <a:pt x="136330" y="11491"/>
                </a:lnTo>
                <a:lnTo>
                  <a:pt x="131019" y="3797"/>
                </a:lnTo>
                <a:lnTo>
                  <a:pt x="128214" y="0"/>
                </a:lnTo>
                <a:lnTo>
                  <a:pt x="128180" y="49048"/>
                </a:lnTo>
                <a:lnTo>
                  <a:pt x="129134" y="55544"/>
                </a:lnTo>
                <a:lnTo>
                  <a:pt x="130721" y="62732"/>
                </a:lnTo>
                <a:lnTo>
                  <a:pt x="132732" y="70382"/>
                </a:lnTo>
                <a:lnTo>
                  <a:pt x="135025" y="78339"/>
                </a:lnTo>
                <a:lnTo>
                  <a:pt x="140112" y="94800"/>
                </a:lnTo>
                <a:lnTo>
                  <a:pt x="141850" y="103190"/>
                </a:lnTo>
                <a:lnTo>
                  <a:pt x="143009" y="111641"/>
                </a:lnTo>
                <a:lnTo>
                  <a:pt x="143781" y="120132"/>
                </a:lnTo>
                <a:lnTo>
                  <a:pt x="145248" y="129604"/>
                </a:lnTo>
                <a:lnTo>
                  <a:pt x="147179" y="139728"/>
                </a:lnTo>
                <a:lnTo>
                  <a:pt x="149419" y="150287"/>
                </a:lnTo>
                <a:lnTo>
                  <a:pt x="151864" y="160184"/>
                </a:lnTo>
                <a:lnTo>
                  <a:pt x="154448" y="169639"/>
                </a:lnTo>
                <a:lnTo>
                  <a:pt x="159857" y="187766"/>
                </a:lnTo>
                <a:lnTo>
                  <a:pt x="173932" y="231310"/>
                </a:lnTo>
                <a:lnTo>
                  <a:pt x="175827" y="240869"/>
                </a:lnTo>
                <a:lnTo>
                  <a:pt x="177090" y="251052"/>
                </a:lnTo>
                <a:lnTo>
                  <a:pt x="177931" y="261651"/>
                </a:lnTo>
                <a:lnTo>
                  <a:pt x="179445" y="271574"/>
                </a:lnTo>
                <a:lnTo>
                  <a:pt x="181407" y="281047"/>
                </a:lnTo>
                <a:lnTo>
                  <a:pt x="183668" y="290220"/>
                </a:lnTo>
                <a:lnTo>
                  <a:pt x="185174" y="299193"/>
                </a:lnTo>
                <a:lnTo>
                  <a:pt x="186179" y="308032"/>
                </a:lnTo>
                <a:lnTo>
                  <a:pt x="186849" y="316782"/>
                </a:lnTo>
                <a:lnTo>
                  <a:pt x="186343" y="325473"/>
                </a:lnTo>
                <a:lnTo>
                  <a:pt x="185053" y="334125"/>
                </a:lnTo>
                <a:lnTo>
                  <a:pt x="183240" y="342750"/>
                </a:lnTo>
                <a:lnTo>
                  <a:pt x="182032" y="351358"/>
                </a:lnTo>
                <a:lnTo>
                  <a:pt x="181227" y="359954"/>
                </a:lnTo>
                <a:lnTo>
                  <a:pt x="180689" y="368542"/>
                </a:lnTo>
                <a:lnTo>
                  <a:pt x="179379" y="376172"/>
                </a:lnTo>
                <a:lnTo>
                  <a:pt x="175384" y="389731"/>
                </a:lnTo>
                <a:lnTo>
                  <a:pt x="172972" y="402106"/>
                </a:lnTo>
                <a:lnTo>
                  <a:pt x="170948" y="413957"/>
                </a:lnTo>
                <a:lnTo>
                  <a:pt x="166873" y="425574"/>
                </a:lnTo>
                <a:lnTo>
                  <a:pt x="164453" y="429433"/>
                </a:lnTo>
                <a:lnTo>
                  <a:pt x="161887" y="432007"/>
                </a:lnTo>
                <a:lnTo>
                  <a:pt x="153898" y="43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660"/>
          <p:cNvSpPr/>
          <p:nvPr/>
        </p:nvSpPr>
        <p:spPr>
          <a:xfrm>
            <a:off x="7075169" y="2229013"/>
            <a:ext cx="745809" cy="454132"/>
          </a:xfrm>
          <a:custGeom>
            <a:avLst/>
            <a:gdLst/>
            <a:ahLst/>
            <a:cxnLst/>
            <a:rect l="0" t="0" r="0" b="0"/>
            <a:pathLst>
              <a:path w="745809" h="454132">
                <a:moveTo>
                  <a:pt x="0" y="265584"/>
                </a:moveTo>
                <a:lnTo>
                  <a:pt x="7382" y="265584"/>
                </a:lnTo>
                <a:lnTo>
                  <a:pt x="12772" y="270135"/>
                </a:lnTo>
                <a:lnTo>
                  <a:pt x="20400" y="282067"/>
                </a:lnTo>
                <a:lnTo>
                  <a:pt x="23355" y="289737"/>
                </a:lnTo>
                <a:lnTo>
                  <a:pt x="24143" y="293116"/>
                </a:lnTo>
                <a:lnTo>
                  <a:pt x="30098" y="301950"/>
                </a:lnTo>
                <a:lnTo>
                  <a:pt x="34353" y="306973"/>
                </a:lnTo>
                <a:lnTo>
                  <a:pt x="41621" y="320174"/>
                </a:lnTo>
                <a:lnTo>
                  <a:pt x="44893" y="327695"/>
                </a:lnTo>
                <a:lnTo>
                  <a:pt x="51068" y="341132"/>
                </a:lnTo>
                <a:lnTo>
                  <a:pt x="56987" y="354406"/>
                </a:lnTo>
                <a:lnTo>
                  <a:pt x="59899" y="361946"/>
                </a:lnTo>
                <a:lnTo>
                  <a:pt x="62793" y="369830"/>
                </a:lnTo>
                <a:lnTo>
                  <a:pt x="66009" y="383671"/>
                </a:lnTo>
                <a:lnTo>
                  <a:pt x="68390" y="396172"/>
                </a:lnTo>
                <a:lnTo>
                  <a:pt x="72623" y="408078"/>
                </a:lnTo>
                <a:lnTo>
                  <a:pt x="75140" y="419720"/>
                </a:lnTo>
                <a:lnTo>
                  <a:pt x="76258" y="430291"/>
                </a:lnTo>
                <a:lnTo>
                  <a:pt x="76755" y="438165"/>
                </a:lnTo>
                <a:lnTo>
                  <a:pt x="77840" y="441598"/>
                </a:lnTo>
                <a:lnTo>
                  <a:pt x="85694" y="454131"/>
                </a:lnTo>
                <a:lnTo>
                  <a:pt x="81165" y="449614"/>
                </a:lnTo>
                <a:lnTo>
                  <a:pt x="79828" y="446373"/>
                </a:lnTo>
                <a:lnTo>
                  <a:pt x="77946" y="432710"/>
                </a:lnTo>
                <a:lnTo>
                  <a:pt x="77505" y="422095"/>
                </a:lnTo>
                <a:lnTo>
                  <a:pt x="74770" y="411027"/>
                </a:lnTo>
                <a:lnTo>
                  <a:pt x="71331" y="398806"/>
                </a:lnTo>
                <a:lnTo>
                  <a:pt x="70414" y="391546"/>
                </a:lnTo>
                <a:lnTo>
                  <a:pt x="69803" y="383849"/>
                </a:lnTo>
                <a:lnTo>
                  <a:pt x="70349" y="375859"/>
                </a:lnTo>
                <a:lnTo>
                  <a:pt x="71664" y="367676"/>
                </a:lnTo>
                <a:lnTo>
                  <a:pt x="73493" y="359363"/>
                </a:lnTo>
                <a:lnTo>
                  <a:pt x="75666" y="351916"/>
                </a:lnTo>
                <a:lnTo>
                  <a:pt x="80619" y="338561"/>
                </a:lnTo>
                <a:lnTo>
                  <a:pt x="88537" y="326276"/>
                </a:lnTo>
                <a:lnTo>
                  <a:pt x="97452" y="315418"/>
                </a:lnTo>
                <a:lnTo>
                  <a:pt x="104591" y="307418"/>
                </a:lnTo>
                <a:lnTo>
                  <a:pt x="118515" y="297558"/>
                </a:lnTo>
                <a:lnTo>
                  <a:pt x="126651" y="294082"/>
                </a:lnTo>
                <a:lnTo>
                  <a:pt x="134394" y="292537"/>
                </a:lnTo>
                <a:lnTo>
                  <a:pt x="155858" y="291464"/>
                </a:lnTo>
                <a:lnTo>
                  <a:pt x="159151" y="292363"/>
                </a:lnTo>
                <a:lnTo>
                  <a:pt x="178744" y="303247"/>
                </a:lnTo>
                <a:lnTo>
                  <a:pt x="199163" y="317087"/>
                </a:lnTo>
                <a:lnTo>
                  <a:pt x="208532" y="321812"/>
                </a:lnTo>
                <a:lnTo>
                  <a:pt x="215872" y="323912"/>
                </a:lnTo>
                <a:lnTo>
                  <a:pt x="238072" y="325370"/>
                </a:lnTo>
                <a:lnTo>
                  <a:pt x="259918" y="325579"/>
                </a:lnTo>
                <a:lnTo>
                  <a:pt x="262814" y="324630"/>
                </a:lnTo>
                <a:lnTo>
                  <a:pt x="268571" y="321037"/>
                </a:lnTo>
                <a:lnTo>
                  <a:pt x="274305" y="313725"/>
                </a:lnTo>
                <a:lnTo>
                  <a:pt x="279077" y="305078"/>
                </a:lnTo>
                <a:lnTo>
                  <a:pt x="282715" y="293902"/>
                </a:lnTo>
                <a:lnTo>
                  <a:pt x="288449" y="279901"/>
                </a:lnTo>
                <a:lnTo>
                  <a:pt x="290125" y="272582"/>
                </a:lnTo>
                <a:lnTo>
                  <a:pt x="291068" y="258556"/>
                </a:lnTo>
                <a:lnTo>
                  <a:pt x="291348" y="246886"/>
                </a:lnTo>
                <a:lnTo>
                  <a:pt x="290434" y="243594"/>
                </a:lnTo>
                <a:lnTo>
                  <a:pt x="286880" y="237396"/>
                </a:lnTo>
                <a:lnTo>
                  <a:pt x="279523" y="228551"/>
                </a:lnTo>
                <a:lnTo>
                  <a:pt x="276837" y="226608"/>
                </a:lnTo>
                <a:lnTo>
                  <a:pt x="271311" y="224449"/>
                </a:lnTo>
                <a:lnTo>
                  <a:pt x="262845" y="223233"/>
                </a:lnTo>
                <a:lnTo>
                  <a:pt x="260003" y="224015"/>
                </a:lnTo>
                <a:lnTo>
                  <a:pt x="254305" y="227424"/>
                </a:lnTo>
                <a:lnTo>
                  <a:pt x="248597" y="234654"/>
                </a:lnTo>
                <a:lnTo>
                  <a:pt x="240029" y="246895"/>
                </a:lnTo>
                <a:lnTo>
                  <a:pt x="234315" y="254420"/>
                </a:lnTo>
                <a:lnTo>
                  <a:pt x="228600" y="264115"/>
                </a:lnTo>
                <a:lnTo>
                  <a:pt x="225425" y="274774"/>
                </a:lnTo>
                <a:lnTo>
                  <a:pt x="224014" y="285861"/>
                </a:lnTo>
                <a:lnTo>
                  <a:pt x="223387" y="297138"/>
                </a:lnTo>
                <a:lnTo>
                  <a:pt x="225648" y="311041"/>
                </a:lnTo>
                <a:lnTo>
                  <a:pt x="227585" y="318749"/>
                </a:lnTo>
                <a:lnTo>
                  <a:pt x="229737" y="332393"/>
                </a:lnTo>
                <a:lnTo>
                  <a:pt x="230310" y="338698"/>
                </a:lnTo>
                <a:lnTo>
                  <a:pt x="233488" y="348244"/>
                </a:lnTo>
                <a:lnTo>
                  <a:pt x="239027" y="356615"/>
                </a:lnTo>
                <a:lnTo>
                  <a:pt x="247839" y="366684"/>
                </a:lnTo>
                <a:lnTo>
                  <a:pt x="258960" y="378513"/>
                </a:lnTo>
                <a:lnTo>
                  <a:pt x="272839" y="388050"/>
                </a:lnTo>
                <a:lnTo>
                  <a:pt x="289015" y="396909"/>
                </a:lnTo>
                <a:lnTo>
                  <a:pt x="300219" y="400151"/>
                </a:lnTo>
                <a:lnTo>
                  <a:pt x="305874" y="401015"/>
                </a:lnTo>
                <a:lnTo>
                  <a:pt x="317237" y="399436"/>
                </a:lnTo>
                <a:lnTo>
                  <a:pt x="329589" y="396511"/>
                </a:lnTo>
                <a:lnTo>
                  <a:pt x="344605" y="395211"/>
                </a:lnTo>
                <a:lnTo>
                  <a:pt x="351657" y="392960"/>
                </a:lnTo>
                <a:lnTo>
                  <a:pt x="371636" y="381642"/>
                </a:lnTo>
                <a:lnTo>
                  <a:pt x="394278" y="370880"/>
                </a:lnTo>
                <a:lnTo>
                  <a:pt x="407327" y="361277"/>
                </a:lnTo>
                <a:lnTo>
                  <a:pt x="419477" y="350659"/>
                </a:lnTo>
                <a:lnTo>
                  <a:pt x="431227" y="339590"/>
                </a:lnTo>
                <a:lnTo>
                  <a:pt x="442800" y="328321"/>
                </a:lnTo>
                <a:lnTo>
                  <a:pt x="451752" y="316962"/>
                </a:lnTo>
                <a:lnTo>
                  <a:pt x="459860" y="305564"/>
                </a:lnTo>
                <a:lnTo>
                  <a:pt x="469813" y="294148"/>
                </a:lnTo>
                <a:lnTo>
                  <a:pt x="473229" y="288437"/>
                </a:lnTo>
                <a:lnTo>
                  <a:pt x="477024" y="277011"/>
                </a:lnTo>
                <a:lnTo>
                  <a:pt x="481251" y="265582"/>
                </a:lnTo>
                <a:lnTo>
                  <a:pt x="485353" y="254153"/>
                </a:lnTo>
                <a:lnTo>
                  <a:pt x="487175" y="242724"/>
                </a:lnTo>
                <a:lnTo>
                  <a:pt x="486708" y="237962"/>
                </a:lnTo>
                <a:lnTo>
                  <a:pt x="485445" y="233834"/>
                </a:lnTo>
                <a:lnTo>
                  <a:pt x="482454" y="226708"/>
                </a:lnTo>
                <a:lnTo>
                  <a:pt x="481124" y="220366"/>
                </a:lnTo>
                <a:lnTo>
                  <a:pt x="479817" y="218294"/>
                </a:lnTo>
                <a:lnTo>
                  <a:pt x="477993" y="216912"/>
                </a:lnTo>
                <a:lnTo>
                  <a:pt x="475825" y="215991"/>
                </a:lnTo>
                <a:lnTo>
                  <a:pt x="470876" y="214968"/>
                </a:lnTo>
                <a:lnTo>
                  <a:pt x="468223" y="214695"/>
                </a:lnTo>
                <a:lnTo>
                  <a:pt x="465501" y="215465"/>
                </a:lnTo>
                <a:lnTo>
                  <a:pt x="459937" y="218862"/>
                </a:lnTo>
                <a:lnTo>
                  <a:pt x="458072" y="222053"/>
                </a:lnTo>
                <a:lnTo>
                  <a:pt x="456000" y="230680"/>
                </a:lnTo>
                <a:lnTo>
                  <a:pt x="455079" y="240863"/>
                </a:lnTo>
                <a:lnTo>
                  <a:pt x="453717" y="252692"/>
                </a:lnTo>
                <a:lnTo>
                  <a:pt x="452021" y="259847"/>
                </a:lnTo>
                <a:lnTo>
                  <a:pt x="449938" y="267474"/>
                </a:lnTo>
                <a:lnTo>
                  <a:pt x="448549" y="275417"/>
                </a:lnTo>
                <a:lnTo>
                  <a:pt x="447622" y="283569"/>
                </a:lnTo>
                <a:lnTo>
                  <a:pt x="447005" y="291862"/>
                </a:lnTo>
                <a:lnTo>
                  <a:pt x="445641" y="300247"/>
                </a:lnTo>
                <a:lnTo>
                  <a:pt x="443779" y="308696"/>
                </a:lnTo>
                <a:lnTo>
                  <a:pt x="441586" y="317185"/>
                </a:lnTo>
                <a:lnTo>
                  <a:pt x="440123" y="325702"/>
                </a:lnTo>
                <a:lnTo>
                  <a:pt x="439148" y="334238"/>
                </a:lnTo>
                <a:lnTo>
                  <a:pt x="438497" y="342786"/>
                </a:lnTo>
                <a:lnTo>
                  <a:pt x="439018" y="351342"/>
                </a:lnTo>
                <a:lnTo>
                  <a:pt x="440316" y="359903"/>
                </a:lnTo>
                <a:lnTo>
                  <a:pt x="442134" y="368469"/>
                </a:lnTo>
                <a:lnTo>
                  <a:pt x="446695" y="380526"/>
                </a:lnTo>
                <a:lnTo>
                  <a:pt x="454617" y="392668"/>
                </a:lnTo>
                <a:lnTo>
                  <a:pt x="465828" y="405305"/>
                </a:lnTo>
                <a:lnTo>
                  <a:pt x="468667" y="406356"/>
                </a:lnTo>
                <a:lnTo>
                  <a:pt x="471512" y="406105"/>
                </a:lnTo>
                <a:lnTo>
                  <a:pt x="477214" y="404238"/>
                </a:lnTo>
                <a:lnTo>
                  <a:pt x="482923" y="403408"/>
                </a:lnTo>
                <a:lnTo>
                  <a:pt x="485779" y="401282"/>
                </a:lnTo>
                <a:lnTo>
                  <a:pt x="500064" y="383490"/>
                </a:lnTo>
                <a:lnTo>
                  <a:pt x="505779" y="372279"/>
                </a:lnTo>
                <a:lnTo>
                  <a:pt x="511493" y="358724"/>
                </a:lnTo>
                <a:lnTo>
                  <a:pt x="517208" y="346350"/>
                </a:lnTo>
                <a:lnTo>
                  <a:pt x="520065" y="339430"/>
                </a:lnTo>
                <a:lnTo>
                  <a:pt x="522923" y="331960"/>
                </a:lnTo>
                <a:lnTo>
                  <a:pt x="528638" y="316039"/>
                </a:lnTo>
                <a:lnTo>
                  <a:pt x="534353" y="299439"/>
                </a:lnTo>
                <a:lnTo>
                  <a:pt x="536258" y="291964"/>
                </a:lnTo>
                <a:lnTo>
                  <a:pt x="538374" y="278579"/>
                </a:lnTo>
                <a:lnTo>
                  <a:pt x="538939" y="271389"/>
                </a:lnTo>
                <a:lnTo>
                  <a:pt x="539315" y="263739"/>
                </a:lnTo>
                <a:lnTo>
                  <a:pt x="539566" y="255782"/>
                </a:lnTo>
                <a:lnTo>
                  <a:pt x="538781" y="249524"/>
                </a:lnTo>
                <a:lnTo>
                  <a:pt x="534078" y="236166"/>
                </a:lnTo>
                <a:lnTo>
                  <a:pt x="532644" y="229332"/>
                </a:lnTo>
                <a:lnTo>
                  <a:pt x="531308" y="227129"/>
                </a:lnTo>
                <a:lnTo>
                  <a:pt x="529466" y="225660"/>
                </a:lnTo>
                <a:lnTo>
                  <a:pt x="523306" y="222893"/>
                </a:lnTo>
                <a:lnTo>
                  <a:pt x="523036" y="227323"/>
                </a:lnTo>
                <a:lnTo>
                  <a:pt x="527508" y="239219"/>
                </a:lnTo>
                <a:lnTo>
                  <a:pt x="532263" y="249421"/>
                </a:lnTo>
                <a:lnTo>
                  <a:pt x="536599" y="260305"/>
                </a:lnTo>
                <a:lnTo>
                  <a:pt x="538526" y="271493"/>
                </a:lnTo>
                <a:lnTo>
                  <a:pt x="541923" y="282815"/>
                </a:lnTo>
                <a:lnTo>
                  <a:pt x="544162" y="288501"/>
                </a:lnTo>
                <a:lnTo>
                  <a:pt x="551730" y="299900"/>
                </a:lnTo>
                <a:lnTo>
                  <a:pt x="561443" y="311315"/>
                </a:lnTo>
                <a:lnTo>
                  <a:pt x="572111" y="322739"/>
                </a:lnTo>
                <a:lnTo>
                  <a:pt x="584275" y="335330"/>
                </a:lnTo>
                <a:lnTo>
                  <a:pt x="598464" y="345093"/>
                </a:lnTo>
                <a:lnTo>
                  <a:pt x="609202" y="348546"/>
                </a:lnTo>
                <a:lnTo>
                  <a:pt x="614732" y="349467"/>
                </a:lnTo>
                <a:lnTo>
                  <a:pt x="619372" y="349129"/>
                </a:lnTo>
                <a:lnTo>
                  <a:pt x="623417" y="347951"/>
                </a:lnTo>
                <a:lnTo>
                  <a:pt x="630452" y="345054"/>
                </a:lnTo>
                <a:lnTo>
                  <a:pt x="636754" y="343766"/>
                </a:lnTo>
                <a:lnTo>
                  <a:pt x="639768" y="341518"/>
                </a:lnTo>
                <a:lnTo>
                  <a:pt x="648561" y="330205"/>
                </a:lnTo>
                <a:lnTo>
                  <a:pt x="657199" y="319444"/>
                </a:lnTo>
                <a:lnTo>
                  <a:pt x="662929" y="309842"/>
                </a:lnTo>
                <a:lnTo>
                  <a:pt x="666111" y="299224"/>
                </a:lnTo>
                <a:lnTo>
                  <a:pt x="668477" y="287203"/>
                </a:lnTo>
                <a:lnTo>
                  <a:pt x="670441" y="279997"/>
                </a:lnTo>
                <a:lnTo>
                  <a:pt x="672704" y="272335"/>
                </a:lnTo>
                <a:lnTo>
                  <a:pt x="674212" y="264370"/>
                </a:lnTo>
                <a:lnTo>
                  <a:pt x="675217" y="256202"/>
                </a:lnTo>
                <a:lnTo>
                  <a:pt x="675888" y="247899"/>
                </a:lnTo>
                <a:lnTo>
                  <a:pt x="677287" y="239507"/>
                </a:lnTo>
                <a:lnTo>
                  <a:pt x="679173" y="231054"/>
                </a:lnTo>
                <a:lnTo>
                  <a:pt x="681381" y="222562"/>
                </a:lnTo>
                <a:lnTo>
                  <a:pt x="681902" y="213090"/>
                </a:lnTo>
                <a:lnTo>
                  <a:pt x="681297" y="202966"/>
                </a:lnTo>
                <a:lnTo>
                  <a:pt x="679940" y="192406"/>
                </a:lnTo>
                <a:lnTo>
                  <a:pt x="679036" y="182509"/>
                </a:lnTo>
                <a:lnTo>
                  <a:pt x="678433" y="173053"/>
                </a:lnTo>
                <a:lnTo>
                  <a:pt x="678032" y="163892"/>
                </a:lnTo>
                <a:lnTo>
                  <a:pt x="676812" y="153974"/>
                </a:lnTo>
                <a:lnTo>
                  <a:pt x="675045" y="143553"/>
                </a:lnTo>
                <a:lnTo>
                  <a:pt x="672915" y="132794"/>
                </a:lnTo>
                <a:lnTo>
                  <a:pt x="671495" y="121813"/>
                </a:lnTo>
                <a:lnTo>
                  <a:pt x="670548" y="110681"/>
                </a:lnTo>
                <a:lnTo>
                  <a:pt x="669917" y="99451"/>
                </a:lnTo>
                <a:lnTo>
                  <a:pt x="668545" y="89106"/>
                </a:lnTo>
                <a:lnTo>
                  <a:pt x="666677" y="79352"/>
                </a:lnTo>
                <a:lnTo>
                  <a:pt x="664479" y="69992"/>
                </a:lnTo>
                <a:lnTo>
                  <a:pt x="662061" y="61847"/>
                </a:lnTo>
                <a:lnTo>
                  <a:pt x="656835" y="47717"/>
                </a:lnTo>
                <a:lnTo>
                  <a:pt x="651337" y="35087"/>
                </a:lnTo>
                <a:lnTo>
                  <a:pt x="645718" y="24076"/>
                </a:lnTo>
                <a:lnTo>
                  <a:pt x="637200" y="12522"/>
                </a:lnTo>
                <a:lnTo>
                  <a:pt x="625941" y="0"/>
                </a:lnTo>
                <a:lnTo>
                  <a:pt x="630388" y="4436"/>
                </a:lnTo>
                <a:lnTo>
                  <a:pt x="631714" y="8618"/>
                </a:lnTo>
                <a:lnTo>
                  <a:pt x="633187" y="20884"/>
                </a:lnTo>
                <a:lnTo>
                  <a:pt x="636382" y="33321"/>
                </a:lnTo>
                <a:lnTo>
                  <a:pt x="640977" y="46151"/>
                </a:lnTo>
                <a:lnTo>
                  <a:pt x="646193" y="61378"/>
                </a:lnTo>
                <a:lnTo>
                  <a:pt x="647966" y="69439"/>
                </a:lnTo>
                <a:lnTo>
                  <a:pt x="649147" y="77671"/>
                </a:lnTo>
                <a:lnTo>
                  <a:pt x="649936" y="86016"/>
                </a:lnTo>
                <a:lnTo>
                  <a:pt x="652366" y="95390"/>
                </a:lnTo>
                <a:lnTo>
                  <a:pt x="655890" y="105448"/>
                </a:lnTo>
                <a:lnTo>
                  <a:pt x="660146" y="115964"/>
                </a:lnTo>
                <a:lnTo>
                  <a:pt x="663935" y="126785"/>
                </a:lnTo>
                <a:lnTo>
                  <a:pt x="667414" y="137809"/>
                </a:lnTo>
                <a:lnTo>
                  <a:pt x="673819" y="160218"/>
                </a:lnTo>
                <a:lnTo>
                  <a:pt x="682780" y="193301"/>
                </a:lnTo>
                <a:lnTo>
                  <a:pt x="688585" y="212503"/>
                </a:lnTo>
                <a:lnTo>
                  <a:pt x="705797" y="265440"/>
                </a:lnTo>
                <a:lnTo>
                  <a:pt x="722948" y="317006"/>
                </a:lnTo>
                <a:lnTo>
                  <a:pt x="728663" y="329078"/>
                </a:lnTo>
                <a:lnTo>
                  <a:pt x="737236" y="341230"/>
                </a:lnTo>
                <a:lnTo>
                  <a:pt x="745808" y="3513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661"/>
          <p:cNvSpPr/>
          <p:nvPr/>
        </p:nvSpPr>
        <p:spPr>
          <a:xfrm>
            <a:off x="7718211" y="2282495"/>
            <a:ext cx="711415" cy="245740"/>
          </a:xfrm>
          <a:custGeom>
            <a:avLst/>
            <a:gdLst/>
            <a:ahLst/>
            <a:cxnLst/>
            <a:rect l="0" t="0" r="0" b="0"/>
            <a:pathLst>
              <a:path w="711415" h="245740">
                <a:moveTo>
                  <a:pt x="8469" y="143522"/>
                </a:moveTo>
                <a:lnTo>
                  <a:pt x="0" y="143522"/>
                </a:lnTo>
                <a:lnTo>
                  <a:pt x="4478" y="143522"/>
                </a:lnTo>
                <a:lnTo>
                  <a:pt x="26593" y="136737"/>
                </a:lnTo>
                <a:lnTo>
                  <a:pt x="37479" y="134791"/>
                </a:lnTo>
                <a:lnTo>
                  <a:pt x="55270" y="128341"/>
                </a:lnTo>
                <a:lnTo>
                  <a:pt x="86399" y="117628"/>
                </a:lnTo>
                <a:lnTo>
                  <a:pt x="104065" y="112964"/>
                </a:lnTo>
                <a:lnTo>
                  <a:pt x="124616" y="110891"/>
                </a:lnTo>
                <a:lnTo>
                  <a:pt x="141369" y="107429"/>
                </a:lnTo>
                <a:lnTo>
                  <a:pt x="172198" y="97446"/>
                </a:lnTo>
                <a:lnTo>
                  <a:pt x="183789" y="91929"/>
                </a:lnTo>
                <a:lnTo>
                  <a:pt x="193069" y="86302"/>
                </a:lnTo>
                <a:lnTo>
                  <a:pt x="203543" y="80626"/>
                </a:lnTo>
                <a:lnTo>
                  <a:pt x="212009" y="74928"/>
                </a:lnTo>
                <a:lnTo>
                  <a:pt x="215600" y="72075"/>
                </a:lnTo>
                <a:lnTo>
                  <a:pt x="217993" y="69221"/>
                </a:lnTo>
                <a:lnTo>
                  <a:pt x="219589" y="66365"/>
                </a:lnTo>
                <a:lnTo>
                  <a:pt x="221363" y="60653"/>
                </a:lnTo>
                <a:lnTo>
                  <a:pt x="222150" y="54939"/>
                </a:lnTo>
                <a:lnTo>
                  <a:pt x="221408" y="52082"/>
                </a:lnTo>
                <a:lnTo>
                  <a:pt x="218044" y="46367"/>
                </a:lnTo>
                <a:lnTo>
                  <a:pt x="215914" y="40652"/>
                </a:lnTo>
                <a:lnTo>
                  <a:pt x="215345" y="37794"/>
                </a:lnTo>
                <a:lnTo>
                  <a:pt x="214014" y="35890"/>
                </a:lnTo>
                <a:lnTo>
                  <a:pt x="212173" y="34619"/>
                </a:lnTo>
                <a:lnTo>
                  <a:pt x="207588" y="33208"/>
                </a:lnTo>
                <a:lnTo>
                  <a:pt x="185898" y="32146"/>
                </a:lnTo>
                <a:lnTo>
                  <a:pt x="181047" y="32123"/>
                </a:lnTo>
                <a:lnTo>
                  <a:pt x="176862" y="33061"/>
                </a:lnTo>
                <a:lnTo>
                  <a:pt x="169670" y="36643"/>
                </a:lnTo>
                <a:lnTo>
                  <a:pt x="167372" y="38932"/>
                </a:lnTo>
                <a:lnTo>
                  <a:pt x="165838" y="41411"/>
                </a:lnTo>
                <a:lnTo>
                  <a:pt x="164817" y="44015"/>
                </a:lnTo>
                <a:lnTo>
                  <a:pt x="161142" y="49449"/>
                </a:lnTo>
                <a:lnTo>
                  <a:pt x="158829" y="52232"/>
                </a:lnTo>
                <a:lnTo>
                  <a:pt x="157286" y="55992"/>
                </a:lnTo>
                <a:lnTo>
                  <a:pt x="156257" y="60404"/>
                </a:lnTo>
                <a:lnTo>
                  <a:pt x="155572" y="65250"/>
                </a:lnTo>
                <a:lnTo>
                  <a:pt x="155116" y="70385"/>
                </a:lnTo>
                <a:lnTo>
                  <a:pt x="154810" y="75714"/>
                </a:lnTo>
                <a:lnTo>
                  <a:pt x="154607" y="81172"/>
                </a:lnTo>
                <a:lnTo>
                  <a:pt x="154321" y="102505"/>
                </a:lnTo>
                <a:lnTo>
                  <a:pt x="154237" y="126924"/>
                </a:lnTo>
                <a:lnTo>
                  <a:pt x="155178" y="134362"/>
                </a:lnTo>
                <a:lnTo>
                  <a:pt x="156757" y="141225"/>
                </a:lnTo>
                <a:lnTo>
                  <a:pt x="158763" y="147706"/>
                </a:lnTo>
                <a:lnTo>
                  <a:pt x="162004" y="154884"/>
                </a:lnTo>
                <a:lnTo>
                  <a:pt x="166071" y="162527"/>
                </a:lnTo>
                <a:lnTo>
                  <a:pt x="170687" y="170479"/>
                </a:lnTo>
                <a:lnTo>
                  <a:pt x="178356" y="184396"/>
                </a:lnTo>
                <a:lnTo>
                  <a:pt x="181734" y="190774"/>
                </a:lnTo>
                <a:lnTo>
                  <a:pt x="185891" y="196931"/>
                </a:lnTo>
                <a:lnTo>
                  <a:pt x="190569" y="202940"/>
                </a:lnTo>
                <a:lnTo>
                  <a:pt x="195591" y="208852"/>
                </a:lnTo>
                <a:lnTo>
                  <a:pt x="200845" y="214698"/>
                </a:lnTo>
                <a:lnTo>
                  <a:pt x="211762" y="226273"/>
                </a:lnTo>
                <a:lnTo>
                  <a:pt x="217340" y="231074"/>
                </a:lnTo>
                <a:lnTo>
                  <a:pt x="222963" y="235228"/>
                </a:lnTo>
                <a:lnTo>
                  <a:pt x="233340" y="241430"/>
                </a:lnTo>
                <a:lnTo>
                  <a:pt x="241126" y="244187"/>
                </a:lnTo>
                <a:lnTo>
                  <a:pt x="255416" y="245739"/>
                </a:lnTo>
                <a:lnTo>
                  <a:pt x="266178" y="243562"/>
                </a:lnTo>
                <a:lnTo>
                  <a:pt x="282947" y="236981"/>
                </a:lnTo>
                <a:lnTo>
                  <a:pt x="294289" y="230779"/>
                </a:lnTo>
                <a:lnTo>
                  <a:pt x="299980" y="226459"/>
                </a:lnTo>
                <a:lnTo>
                  <a:pt x="305679" y="221673"/>
                </a:lnTo>
                <a:lnTo>
                  <a:pt x="311384" y="215625"/>
                </a:lnTo>
                <a:lnTo>
                  <a:pt x="317092" y="208736"/>
                </a:lnTo>
                <a:lnTo>
                  <a:pt x="322802" y="201285"/>
                </a:lnTo>
                <a:lnTo>
                  <a:pt x="328515" y="193461"/>
                </a:lnTo>
                <a:lnTo>
                  <a:pt x="339942" y="177147"/>
                </a:lnTo>
                <a:lnTo>
                  <a:pt x="357086" y="151898"/>
                </a:lnTo>
                <a:lnTo>
                  <a:pt x="361846" y="143391"/>
                </a:lnTo>
                <a:lnTo>
                  <a:pt x="365974" y="134862"/>
                </a:lnTo>
                <a:lnTo>
                  <a:pt x="369679" y="126319"/>
                </a:lnTo>
                <a:lnTo>
                  <a:pt x="374053" y="117766"/>
                </a:lnTo>
                <a:lnTo>
                  <a:pt x="378873" y="109206"/>
                </a:lnTo>
                <a:lnTo>
                  <a:pt x="383992" y="100642"/>
                </a:lnTo>
                <a:lnTo>
                  <a:pt x="388358" y="92075"/>
                </a:lnTo>
                <a:lnTo>
                  <a:pt x="392221" y="83507"/>
                </a:lnTo>
                <a:lnTo>
                  <a:pt x="395748" y="74937"/>
                </a:lnTo>
                <a:lnTo>
                  <a:pt x="398100" y="68271"/>
                </a:lnTo>
                <a:lnTo>
                  <a:pt x="399668" y="62875"/>
                </a:lnTo>
                <a:lnTo>
                  <a:pt x="400713" y="58325"/>
                </a:lnTo>
                <a:lnTo>
                  <a:pt x="401874" y="50729"/>
                </a:lnTo>
                <a:lnTo>
                  <a:pt x="402391" y="44178"/>
                </a:lnTo>
                <a:lnTo>
                  <a:pt x="402681" y="37040"/>
                </a:lnTo>
                <a:lnTo>
                  <a:pt x="402749" y="38412"/>
                </a:lnTo>
                <a:lnTo>
                  <a:pt x="403720" y="39159"/>
                </a:lnTo>
                <a:lnTo>
                  <a:pt x="407339" y="39988"/>
                </a:lnTo>
                <a:lnTo>
                  <a:pt x="408685" y="41162"/>
                </a:lnTo>
                <a:lnTo>
                  <a:pt x="409582" y="42897"/>
                </a:lnTo>
                <a:lnTo>
                  <a:pt x="411531" y="48317"/>
                </a:lnTo>
                <a:lnTo>
                  <a:pt x="413384" y="52430"/>
                </a:lnTo>
                <a:lnTo>
                  <a:pt x="415573" y="57076"/>
                </a:lnTo>
                <a:lnTo>
                  <a:pt x="417983" y="61127"/>
                </a:lnTo>
                <a:lnTo>
                  <a:pt x="423203" y="68167"/>
                </a:lnTo>
                <a:lnTo>
                  <a:pt x="425928" y="73283"/>
                </a:lnTo>
                <a:lnTo>
                  <a:pt x="428698" y="79551"/>
                </a:lnTo>
                <a:lnTo>
                  <a:pt x="431496" y="86587"/>
                </a:lnTo>
                <a:lnTo>
                  <a:pt x="437146" y="102025"/>
                </a:lnTo>
                <a:lnTo>
                  <a:pt x="439986" y="110142"/>
                </a:lnTo>
                <a:lnTo>
                  <a:pt x="443785" y="118411"/>
                </a:lnTo>
                <a:lnTo>
                  <a:pt x="448222" y="126782"/>
                </a:lnTo>
                <a:lnTo>
                  <a:pt x="453084" y="135219"/>
                </a:lnTo>
                <a:lnTo>
                  <a:pt x="457279" y="143702"/>
                </a:lnTo>
                <a:lnTo>
                  <a:pt x="461028" y="152214"/>
                </a:lnTo>
                <a:lnTo>
                  <a:pt x="464480" y="160747"/>
                </a:lnTo>
                <a:lnTo>
                  <a:pt x="467734" y="168340"/>
                </a:lnTo>
                <a:lnTo>
                  <a:pt x="473888" y="181857"/>
                </a:lnTo>
                <a:lnTo>
                  <a:pt x="482709" y="200177"/>
                </a:lnTo>
                <a:lnTo>
                  <a:pt x="491355" y="217670"/>
                </a:lnTo>
                <a:lnTo>
                  <a:pt x="493270" y="222482"/>
                </a:lnTo>
                <a:lnTo>
                  <a:pt x="494548" y="226642"/>
                </a:lnTo>
                <a:lnTo>
                  <a:pt x="496596" y="235611"/>
                </a:lnTo>
                <a:lnTo>
                  <a:pt x="502893" y="243275"/>
                </a:lnTo>
                <a:lnTo>
                  <a:pt x="504438" y="245007"/>
                </a:lnTo>
                <a:lnTo>
                  <a:pt x="504850" y="244516"/>
                </a:lnTo>
                <a:lnTo>
                  <a:pt x="505307" y="241430"/>
                </a:lnTo>
                <a:lnTo>
                  <a:pt x="504477" y="239274"/>
                </a:lnTo>
                <a:lnTo>
                  <a:pt x="499710" y="231689"/>
                </a:lnTo>
                <a:lnTo>
                  <a:pt x="498261" y="226205"/>
                </a:lnTo>
                <a:lnTo>
                  <a:pt x="496922" y="221504"/>
                </a:lnTo>
                <a:lnTo>
                  <a:pt x="492894" y="208661"/>
                </a:lnTo>
                <a:lnTo>
                  <a:pt x="476980" y="160365"/>
                </a:lnTo>
                <a:lnTo>
                  <a:pt x="476067" y="150941"/>
                </a:lnTo>
                <a:lnTo>
                  <a:pt x="476411" y="140848"/>
                </a:lnTo>
                <a:lnTo>
                  <a:pt x="477593" y="130309"/>
                </a:lnTo>
                <a:lnTo>
                  <a:pt x="479333" y="120426"/>
                </a:lnTo>
                <a:lnTo>
                  <a:pt x="481446" y="110980"/>
                </a:lnTo>
                <a:lnTo>
                  <a:pt x="483807" y="101824"/>
                </a:lnTo>
                <a:lnTo>
                  <a:pt x="486333" y="92864"/>
                </a:lnTo>
                <a:lnTo>
                  <a:pt x="491680" y="75287"/>
                </a:lnTo>
                <a:lnTo>
                  <a:pt x="496344" y="66600"/>
                </a:lnTo>
                <a:lnTo>
                  <a:pt x="502312" y="57951"/>
                </a:lnTo>
                <a:lnTo>
                  <a:pt x="509148" y="49327"/>
                </a:lnTo>
                <a:lnTo>
                  <a:pt x="516562" y="41673"/>
                </a:lnTo>
                <a:lnTo>
                  <a:pt x="524363" y="34665"/>
                </a:lnTo>
                <a:lnTo>
                  <a:pt x="532421" y="28088"/>
                </a:lnTo>
                <a:lnTo>
                  <a:pt x="541602" y="22751"/>
                </a:lnTo>
                <a:lnTo>
                  <a:pt x="551534" y="18241"/>
                </a:lnTo>
                <a:lnTo>
                  <a:pt x="572729" y="10689"/>
                </a:lnTo>
                <a:lnTo>
                  <a:pt x="594849" y="4158"/>
                </a:lnTo>
                <a:lnTo>
                  <a:pt x="614839" y="620"/>
                </a:lnTo>
                <a:lnTo>
                  <a:pt x="633249" y="0"/>
                </a:lnTo>
                <a:lnTo>
                  <a:pt x="650956" y="2900"/>
                </a:lnTo>
                <a:lnTo>
                  <a:pt x="668351" y="7363"/>
                </a:lnTo>
                <a:lnTo>
                  <a:pt x="683703" y="12522"/>
                </a:lnTo>
                <a:lnTo>
                  <a:pt x="693701" y="17990"/>
                </a:lnTo>
                <a:lnTo>
                  <a:pt x="701319" y="23595"/>
                </a:lnTo>
                <a:lnTo>
                  <a:pt x="711414" y="320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662"/>
          <p:cNvSpPr/>
          <p:nvPr/>
        </p:nvSpPr>
        <p:spPr>
          <a:xfrm>
            <a:off x="7366634" y="2743200"/>
            <a:ext cx="102723" cy="256633"/>
          </a:xfrm>
          <a:custGeom>
            <a:avLst/>
            <a:gdLst/>
            <a:ahLst/>
            <a:cxnLst/>
            <a:rect l="0" t="0" r="0" b="0"/>
            <a:pathLst>
              <a:path w="102723" h="256633">
                <a:moveTo>
                  <a:pt x="0" y="0"/>
                </a:moveTo>
                <a:lnTo>
                  <a:pt x="0" y="7380"/>
                </a:lnTo>
                <a:lnTo>
                  <a:pt x="2541" y="13123"/>
                </a:lnTo>
                <a:lnTo>
                  <a:pt x="4551" y="17321"/>
                </a:lnTo>
                <a:lnTo>
                  <a:pt x="5892" y="22024"/>
                </a:lnTo>
                <a:lnTo>
                  <a:pt x="6786" y="27065"/>
                </a:lnTo>
                <a:lnTo>
                  <a:pt x="7381" y="32331"/>
                </a:lnTo>
                <a:lnTo>
                  <a:pt x="8732" y="38699"/>
                </a:lnTo>
                <a:lnTo>
                  <a:pt x="10583" y="45802"/>
                </a:lnTo>
                <a:lnTo>
                  <a:pt x="12772" y="53394"/>
                </a:lnTo>
                <a:lnTo>
                  <a:pt x="15182" y="60361"/>
                </a:lnTo>
                <a:lnTo>
                  <a:pt x="17741" y="66911"/>
                </a:lnTo>
                <a:lnTo>
                  <a:pt x="20401" y="73182"/>
                </a:lnTo>
                <a:lnTo>
                  <a:pt x="23125" y="80220"/>
                </a:lnTo>
                <a:lnTo>
                  <a:pt x="28694" y="95661"/>
                </a:lnTo>
                <a:lnTo>
                  <a:pt x="37183" y="120419"/>
                </a:lnTo>
                <a:lnTo>
                  <a:pt x="40981" y="127904"/>
                </a:lnTo>
                <a:lnTo>
                  <a:pt x="45419" y="134799"/>
                </a:lnTo>
                <a:lnTo>
                  <a:pt x="50281" y="141301"/>
                </a:lnTo>
                <a:lnTo>
                  <a:pt x="54476" y="148493"/>
                </a:lnTo>
                <a:lnTo>
                  <a:pt x="58225" y="156145"/>
                </a:lnTo>
                <a:lnTo>
                  <a:pt x="61676" y="164104"/>
                </a:lnTo>
                <a:lnTo>
                  <a:pt x="68052" y="178028"/>
                </a:lnTo>
                <a:lnTo>
                  <a:pt x="71086" y="184407"/>
                </a:lnTo>
                <a:lnTo>
                  <a:pt x="74061" y="189613"/>
                </a:lnTo>
                <a:lnTo>
                  <a:pt x="76996" y="194036"/>
                </a:lnTo>
                <a:lnTo>
                  <a:pt x="79906" y="197937"/>
                </a:lnTo>
                <a:lnTo>
                  <a:pt x="82798" y="202443"/>
                </a:lnTo>
                <a:lnTo>
                  <a:pt x="85680" y="207352"/>
                </a:lnTo>
                <a:lnTo>
                  <a:pt x="88552" y="212529"/>
                </a:lnTo>
                <a:lnTo>
                  <a:pt x="94285" y="223362"/>
                </a:lnTo>
                <a:lnTo>
                  <a:pt x="97146" y="228918"/>
                </a:lnTo>
                <a:lnTo>
                  <a:pt x="99054" y="233574"/>
                </a:lnTo>
                <a:lnTo>
                  <a:pt x="101175" y="241288"/>
                </a:lnTo>
                <a:lnTo>
                  <a:pt x="102117" y="247892"/>
                </a:lnTo>
                <a:lnTo>
                  <a:pt x="102722" y="255341"/>
                </a:lnTo>
                <a:lnTo>
                  <a:pt x="101819" y="255952"/>
                </a:lnTo>
                <a:lnTo>
                  <a:pt x="100264" y="256360"/>
                </a:lnTo>
                <a:lnTo>
                  <a:pt x="98276" y="256632"/>
                </a:lnTo>
                <a:lnTo>
                  <a:pt x="96949" y="255860"/>
                </a:lnTo>
                <a:lnTo>
                  <a:pt x="96066" y="254393"/>
                </a:lnTo>
                <a:lnTo>
                  <a:pt x="94298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663"/>
          <p:cNvSpPr/>
          <p:nvPr/>
        </p:nvSpPr>
        <p:spPr>
          <a:xfrm>
            <a:off x="7238113" y="2692032"/>
            <a:ext cx="1234375" cy="244359"/>
          </a:xfrm>
          <a:custGeom>
            <a:avLst/>
            <a:gdLst/>
            <a:ahLst/>
            <a:cxnLst/>
            <a:rect l="0" t="0" r="0" b="0"/>
            <a:pathLst>
              <a:path w="1234375" h="244359">
                <a:moveTo>
                  <a:pt x="34224" y="196900"/>
                </a:moveTo>
                <a:lnTo>
                  <a:pt x="29673" y="196900"/>
                </a:lnTo>
                <a:lnTo>
                  <a:pt x="27380" y="195948"/>
                </a:lnTo>
                <a:lnTo>
                  <a:pt x="18623" y="189519"/>
                </a:lnTo>
                <a:lnTo>
                  <a:pt x="0" y="188330"/>
                </a:lnTo>
                <a:lnTo>
                  <a:pt x="9055" y="192879"/>
                </a:lnTo>
                <a:lnTo>
                  <a:pt x="18593" y="195113"/>
                </a:lnTo>
                <a:lnTo>
                  <a:pt x="40238" y="196547"/>
                </a:lnTo>
                <a:lnTo>
                  <a:pt x="70654" y="190939"/>
                </a:lnTo>
                <a:lnTo>
                  <a:pt x="100475" y="188149"/>
                </a:lnTo>
                <a:lnTo>
                  <a:pt x="128784" y="180760"/>
                </a:lnTo>
                <a:lnTo>
                  <a:pt x="139174" y="176615"/>
                </a:lnTo>
                <a:lnTo>
                  <a:pt x="149911" y="171947"/>
                </a:lnTo>
                <a:lnTo>
                  <a:pt x="160879" y="167882"/>
                </a:lnTo>
                <a:lnTo>
                  <a:pt x="183225" y="160826"/>
                </a:lnTo>
                <a:lnTo>
                  <a:pt x="193565" y="156658"/>
                </a:lnTo>
                <a:lnTo>
                  <a:pt x="203317" y="151975"/>
                </a:lnTo>
                <a:lnTo>
                  <a:pt x="212675" y="146947"/>
                </a:lnTo>
                <a:lnTo>
                  <a:pt x="220820" y="141690"/>
                </a:lnTo>
                <a:lnTo>
                  <a:pt x="228153" y="136281"/>
                </a:lnTo>
                <a:lnTo>
                  <a:pt x="234948" y="130770"/>
                </a:lnTo>
                <a:lnTo>
                  <a:pt x="242335" y="125191"/>
                </a:lnTo>
                <a:lnTo>
                  <a:pt x="258163" y="113912"/>
                </a:lnTo>
                <a:lnTo>
                  <a:pt x="264479" y="109190"/>
                </a:lnTo>
                <a:lnTo>
                  <a:pt x="269642" y="105089"/>
                </a:lnTo>
                <a:lnTo>
                  <a:pt x="274037" y="101403"/>
                </a:lnTo>
                <a:lnTo>
                  <a:pt x="278872" y="97040"/>
                </a:lnTo>
                <a:lnTo>
                  <a:pt x="289324" y="87113"/>
                </a:lnTo>
                <a:lnTo>
                  <a:pt x="293826" y="81799"/>
                </a:lnTo>
                <a:lnTo>
                  <a:pt x="297779" y="76351"/>
                </a:lnTo>
                <a:lnTo>
                  <a:pt x="301367" y="70814"/>
                </a:lnTo>
                <a:lnTo>
                  <a:pt x="304712" y="66170"/>
                </a:lnTo>
                <a:lnTo>
                  <a:pt x="307895" y="62122"/>
                </a:lnTo>
                <a:lnTo>
                  <a:pt x="310968" y="58471"/>
                </a:lnTo>
                <a:lnTo>
                  <a:pt x="313018" y="54131"/>
                </a:lnTo>
                <a:lnTo>
                  <a:pt x="314384" y="49333"/>
                </a:lnTo>
                <a:lnTo>
                  <a:pt x="315295" y="44230"/>
                </a:lnTo>
                <a:lnTo>
                  <a:pt x="314950" y="39875"/>
                </a:lnTo>
                <a:lnTo>
                  <a:pt x="313767" y="36019"/>
                </a:lnTo>
                <a:lnTo>
                  <a:pt x="310865" y="29195"/>
                </a:lnTo>
                <a:lnTo>
                  <a:pt x="309576" y="22987"/>
                </a:lnTo>
                <a:lnTo>
                  <a:pt x="308279" y="20951"/>
                </a:lnTo>
                <a:lnTo>
                  <a:pt x="306462" y="19593"/>
                </a:lnTo>
                <a:lnTo>
                  <a:pt x="301254" y="17414"/>
                </a:lnTo>
                <a:lnTo>
                  <a:pt x="292704" y="16925"/>
                </a:lnTo>
                <a:lnTo>
                  <a:pt x="293221" y="17861"/>
                </a:lnTo>
                <a:lnTo>
                  <a:pt x="296337" y="21442"/>
                </a:lnTo>
                <a:lnTo>
                  <a:pt x="297548" y="23731"/>
                </a:lnTo>
                <a:lnTo>
                  <a:pt x="298894" y="28813"/>
                </a:lnTo>
                <a:lnTo>
                  <a:pt x="299254" y="32455"/>
                </a:lnTo>
                <a:lnTo>
                  <a:pt x="299493" y="36788"/>
                </a:lnTo>
                <a:lnTo>
                  <a:pt x="299652" y="41581"/>
                </a:lnTo>
                <a:lnTo>
                  <a:pt x="300712" y="46681"/>
                </a:lnTo>
                <a:lnTo>
                  <a:pt x="302370" y="51987"/>
                </a:lnTo>
                <a:lnTo>
                  <a:pt x="304428" y="57429"/>
                </a:lnTo>
                <a:lnTo>
                  <a:pt x="306752" y="62962"/>
                </a:lnTo>
                <a:lnTo>
                  <a:pt x="309254" y="68555"/>
                </a:lnTo>
                <a:lnTo>
                  <a:pt x="311875" y="74189"/>
                </a:lnTo>
                <a:lnTo>
                  <a:pt x="314574" y="80803"/>
                </a:lnTo>
                <a:lnTo>
                  <a:pt x="317328" y="88070"/>
                </a:lnTo>
                <a:lnTo>
                  <a:pt x="322925" y="103763"/>
                </a:lnTo>
                <a:lnTo>
                  <a:pt x="328588" y="120263"/>
                </a:lnTo>
                <a:lnTo>
                  <a:pt x="331432" y="127711"/>
                </a:lnTo>
                <a:lnTo>
                  <a:pt x="334280" y="134582"/>
                </a:lnTo>
                <a:lnTo>
                  <a:pt x="337131" y="141067"/>
                </a:lnTo>
                <a:lnTo>
                  <a:pt x="339985" y="148248"/>
                </a:lnTo>
                <a:lnTo>
                  <a:pt x="345696" y="163847"/>
                </a:lnTo>
                <a:lnTo>
                  <a:pt x="348552" y="171055"/>
                </a:lnTo>
                <a:lnTo>
                  <a:pt x="351408" y="177765"/>
                </a:lnTo>
                <a:lnTo>
                  <a:pt x="357122" y="190300"/>
                </a:lnTo>
                <a:lnTo>
                  <a:pt x="362837" y="202222"/>
                </a:lnTo>
                <a:lnTo>
                  <a:pt x="365694" y="207116"/>
                </a:lnTo>
                <a:lnTo>
                  <a:pt x="368552" y="211330"/>
                </a:lnTo>
                <a:lnTo>
                  <a:pt x="374267" y="218553"/>
                </a:lnTo>
                <a:lnTo>
                  <a:pt x="379981" y="224939"/>
                </a:lnTo>
                <a:lnTo>
                  <a:pt x="385696" y="230952"/>
                </a:lnTo>
                <a:lnTo>
                  <a:pt x="392575" y="238022"/>
                </a:lnTo>
                <a:lnTo>
                  <a:pt x="393140" y="239555"/>
                </a:lnTo>
                <a:lnTo>
                  <a:pt x="393935" y="244358"/>
                </a:lnTo>
                <a:lnTo>
                  <a:pt x="394225" y="240556"/>
                </a:lnTo>
                <a:lnTo>
                  <a:pt x="394256" y="235447"/>
                </a:lnTo>
                <a:lnTo>
                  <a:pt x="396803" y="228002"/>
                </a:lnTo>
                <a:lnTo>
                  <a:pt x="398816" y="223350"/>
                </a:lnTo>
                <a:lnTo>
                  <a:pt x="400158" y="218343"/>
                </a:lnTo>
                <a:lnTo>
                  <a:pt x="401053" y="213100"/>
                </a:lnTo>
                <a:lnTo>
                  <a:pt x="401649" y="207700"/>
                </a:lnTo>
                <a:lnTo>
                  <a:pt x="402999" y="201243"/>
                </a:lnTo>
                <a:lnTo>
                  <a:pt x="404852" y="194080"/>
                </a:lnTo>
                <a:lnTo>
                  <a:pt x="407039" y="186448"/>
                </a:lnTo>
                <a:lnTo>
                  <a:pt x="409450" y="179454"/>
                </a:lnTo>
                <a:lnTo>
                  <a:pt x="412010" y="172887"/>
                </a:lnTo>
                <a:lnTo>
                  <a:pt x="414668" y="166604"/>
                </a:lnTo>
                <a:lnTo>
                  <a:pt x="417394" y="161463"/>
                </a:lnTo>
                <a:lnTo>
                  <a:pt x="420163" y="157083"/>
                </a:lnTo>
                <a:lnTo>
                  <a:pt x="422962" y="153210"/>
                </a:lnTo>
                <a:lnTo>
                  <a:pt x="431152" y="146367"/>
                </a:lnTo>
                <a:lnTo>
                  <a:pt x="440188" y="140151"/>
                </a:lnTo>
                <a:lnTo>
                  <a:pt x="447380" y="134213"/>
                </a:lnTo>
                <a:lnTo>
                  <a:pt x="450632" y="133201"/>
                </a:lnTo>
                <a:lnTo>
                  <a:pt x="453752" y="133479"/>
                </a:lnTo>
                <a:lnTo>
                  <a:pt x="467131" y="139133"/>
                </a:lnTo>
                <a:lnTo>
                  <a:pt x="471418" y="141244"/>
                </a:lnTo>
                <a:lnTo>
                  <a:pt x="475230" y="144556"/>
                </a:lnTo>
                <a:lnTo>
                  <a:pt x="478722" y="148669"/>
                </a:lnTo>
                <a:lnTo>
                  <a:pt x="482004" y="153316"/>
                </a:lnTo>
                <a:lnTo>
                  <a:pt x="485144" y="158319"/>
                </a:lnTo>
                <a:lnTo>
                  <a:pt x="488190" y="163559"/>
                </a:lnTo>
                <a:lnTo>
                  <a:pt x="491173" y="168958"/>
                </a:lnTo>
                <a:lnTo>
                  <a:pt x="494115" y="173510"/>
                </a:lnTo>
                <a:lnTo>
                  <a:pt x="499922" y="181107"/>
                </a:lnTo>
                <a:lnTo>
                  <a:pt x="502805" y="185419"/>
                </a:lnTo>
                <a:lnTo>
                  <a:pt x="505679" y="190198"/>
                </a:lnTo>
                <a:lnTo>
                  <a:pt x="508548" y="195290"/>
                </a:lnTo>
                <a:lnTo>
                  <a:pt x="511412" y="199637"/>
                </a:lnTo>
                <a:lnTo>
                  <a:pt x="517136" y="207006"/>
                </a:lnTo>
                <a:lnTo>
                  <a:pt x="520947" y="209353"/>
                </a:lnTo>
                <a:lnTo>
                  <a:pt x="534462" y="213607"/>
                </a:lnTo>
                <a:lnTo>
                  <a:pt x="541667" y="217978"/>
                </a:lnTo>
                <a:lnTo>
                  <a:pt x="550584" y="220556"/>
                </a:lnTo>
                <a:lnTo>
                  <a:pt x="555629" y="221243"/>
                </a:lnTo>
                <a:lnTo>
                  <a:pt x="566315" y="219467"/>
                </a:lnTo>
                <a:lnTo>
                  <a:pt x="583040" y="213111"/>
                </a:lnTo>
                <a:lnTo>
                  <a:pt x="595325" y="207915"/>
                </a:lnTo>
                <a:lnTo>
                  <a:pt x="610310" y="202431"/>
                </a:lnTo>
                <a:lnTo>
                  <a:pt x="617354" y="198682"/>
                </a:lnTo>
                <a:lnTo>
                  <a:pt x="623955" y="194278"/>
                </a:lnTo>
                <a:lnTo>
                  <a:pt x="630260" y="189437"/>
                </a:lnTo>
                <a:lnTo>
                  <a:pt x="636369" y="184305"/>
                </a:lnTo>
                <a:lnTo>
                  <a:pt x="642347" y="178978"/>
                </a:lnTo>
                <a:lnTo>
                  <a:pt x="648237" y="173522"/>
                </a:lnTo>
                <a:lnTo>
                  <a:pt x="654068" y="167027"/>
                </a:lnTo>
                <a:lnTo>
                  <a:pt x="659862" y="159840"/>
                </a:lnTo>
                <a:lnTo>
                  <a:pt x="665627" y="152191"/>
                </a:lnTo>
                <a:lnTo>
                  <a:pt x="670425" y="145186"/>
                </a:lnTo>
                <a:lnTo>
                  <a:pt x="674576" y="138612"/>
                </a:lnTo>
                <a:lnTo>
                  <a:pt x="678295" y="132324"/>
                </a:lnTo>
                <a:lnTo>
                  <a:pt x="681727" y="126227"/>
                </a:lnTo>
                <a:lnTo>
                  <a:pt x="688080" y="114372"/>
                </a:lnTo>
                <a:lnTo>
                  <a:pt x="690156" y="109496"/>
                </a:lnTo>
                <a:lnTo>
                  <a:pt x="691540" y="105293"/>
                </a:lnTo>
                <a:lnTo>
                  <a:pt x="692461" y="101539"/>
                </a:lnTo>
                <a:lnTo>
                  <a:pt x="692125" y="98083"/>
                </a:lnTo>
                <a:lnTo>
                  <a:pt x="690947" y="94827"/>
                </a:lnTo>
                <a:lnTo>
                  <a:pt x="687099" y="88669"/>
                </a:lnTo>
                <a:lnTo>
                  <a:pt x="682212" y="82757"/>
                </a:lnTo>
                <a:lnTo>
                  <a:pt x="676866" y="76955"/>
                </a:lnTo>
                <a:lnTo>
                  <a:pt x="674108" y="74074"/>
                </a:lnTo>
                <a:lnTo>
                  <a:pt x="670363" y="73106"/>
                </a:lnTo>
                <a:lnTo>
                  <a:pt x="665961" y="73413"/>
                </a:lnTo>
                <a:lnTo>
                  <a:pt x="661123" y="74571"/>
                </a:lnTo>
                <a:lnTo>
                  <a:pt x="653205" y="78396"/>
                </a:lnTo>
                <a:lnTo>
                  <a:pt x="640854" y="85905"/>
                </a:lnTo>
                <a:lnTo>
                  <a:pt x="635811" y="88614"/>
                </a:lnTo>
                <a:lnTo>
                  <a:pt x="631498" y="92324"/>
                </a:lnTo>
                <a:lnTo>
                  <a:pt x="627668" y="96703"/>
                </a:lnTo>
                <a:lnTo>
                  <a:pt x="624164" y="101527"/>
                </a:lnTo>
                <a:lnTo>
                  <a:pt x="620875" y="106648"/>
                </a:lnTo>
                <a:lnTo>
                  <a:pt x="617729" y="111967"/>
                </a:lnTo>
                <a:lnTo>
                  <a:pt x="614680" y="117418"/>
                </a:lnTo>
                <a:lnTo>
                  <a:pt x="608752" y="128555"/>
                </a:lnTo>
                <a:lnTo>
                  <a:pt x="605838" y="134192"/>
                </a:lnTo>
                <a:lnTo>
                  <a:pt x="603895" y="139854"/>
                </a:lnTo>
                <a:lnTo>
                  <a:pt x="602599" y="145535"/>
                </a:lnTo>
                <a:lnTo>
                  <a:pt x="601736" y="151227"/>
                </a:lnTo>
                <a:lnTo>
                  <a:pt x="601161" y="156926"/>
                </a:lnTo>
                <a:lnTo>
                  <a:pt x="600776" y="162631"/>
                </a:lnTo>
                <a:lnTo>
                  <a:pt x="600520" y="168339"/>
                </a:lnTo>
                <a:lnTo>
                  <a:pt x="601303" y="174049"/>
                </a:lnTo>
                <a:lnTo>
                  <a:pt x="602776" y="179761"/>
                </a:lnTo>
                <a:lnTo>
                  <a:pt x="604711" y="185474"/>
                </a:lnTo>
                <a:lnTo>
                  <a:pt x="606002" y="191188"/>
                </a:lnTo>
                <a:lnTo>
                  <a:pt x="606862" y="196902"/>
                </a:lnTo>
                <a:lnTo>
                  <a:pt x="607436" y="202616"/>
                </a:lnTo>
                <a:lnTo>
                  <a:pt x="609722" y="207378"/>
                </a:lnTo>
                <a:lnTo>
                  <a:pt x="613152" y="211506"/>
                </a:lnTo>
                <a:lnTo>
                  <a:pt x="621091" y="218631"/>
                </a:lnTo>
                <a:lnTo>
                  <a:pt x="627793" y="224974"/>
                </a:lnTo>
                <a:lnTo>
                  <a:pt x="630915" y="227046"/>
                </a:lnTo>
                <a:lnTo>
                  <a:pt x="636922" y="229348"/>
                </a:lnTo>
                <a:lnTo>
                  <a:pt x="661662" y="231028"/>
                </a:lnTo>
                <a:lnTo>
                  <a:pt x="664923" y="230130"/>
                </a:lnTo>
                <a:lnTo>
                  <a:pt x="671088" y="226591"/>
                </a:lnTo>
                <a:lnTo>
                  <a:pt x="679912" y="219244"/>
                </a:lnTo>
                <a:lnTo>
                  <a:pt x="682806" y="215606"/>
                </a:lnTo>
                <a:lnTo>
                  <a:pt x="685687" y="211276"/>
                </a:lnTo>
                <a:lnTo>
                  <a:pt x="688561" y="206484"/>
                </a:lnTo>
                <a:lnTo>
                  <a:pt x="691428" y="202337"/>
                </a:lnTo>
                <a:lnTo>
                  <a:pt x="697155" y="195189"/>
                </a:lnTo>
                <a:lnTo>
                  <a:pt x="700015" y="190997"/>
                </a:lnTo>
                <a:lnTo>
                  <a:pt x="702875" y="186297"/>
                </a:lnTo>
                <a:lnTo>
                  <a:pt x="705733" y="181259"/>
                </a:lnTo>
                <a:lnTo>
                  <a:pt x="711450" y="170581"/>
                </a:lnTo>
                <a:lnTo>
                  <a:pt x="714308" y="165067"/>
                </a:lnTo>
                <a:lnTo>
                  <a:pt x="716214" y="159485"/>
                </a:lnTo>
                <a:lnTo>
                  <a:pt x="717485" y="153859"/>
                </a:lnTo>
                <a:lnTo>
                  <a:pt x="718331" y="148204"/>
                </a:lnTo>
                <a:lnTo>
                  <a:pt x="718895" y="142528"/>
                </a:lnTo>
                <a:lnTo>
                  <a:pt x="719271" y="136840"/>
                </a:lnTo>
                <a:lnTo>
                  <a:pt x="719522" y="131142"/>
                </a:lnTo>
                <a:lnTo>
                  <a:pt x="718737" y="125439"/>
                </a:lnTo>
                <a:lnTo>
                  <a:pt x="717261" y="119732"/>
                </a:lnTo>
                <a:lnTo>
                  <a:pt x="715324" y="114022"/>
                </a:lnTo>
                <a:lnTo>
                  <a:pt x="713081" y="109263"/>
                </a:lnTo>
                <a:lnTo>
                  <a:pt x="710633" y="105138"/>
                </a:lnTo>
                <a:lnTo>
                  <a:pt x="708049" y="101435"/>
                </a:lnTo>
                <a:lnTo>
                  <a:pt x="700097" y="94781"/>
                </a:lnTo>
                <a:lnTo>
                  <a:pt x="691165" y="88649"/>
                </a:lnTo>
                <a:lnTo>
                  <a:pt x="684021" y="82749"/>
                </a:lnTo>
                <a:lnTo>
                  <a:pt x="679194" y="78622"/>
                </a:lnTo>
                <a:lnTo>
                  <a:pt x="677563" y="78043"/>
                </a:lnTo>
                <a:lnTo>
                  <a:pt x="669959" y="77038"/>
                </a:lnTo>
                <a:lnTo>
                  <a:pt x="669502" y="77939"/>
                </a:lnTo>
                <a:lnTo>
                  <a:pt x="668995" y="81481"/>
                </a:lnTo>
                <a:lnTo>
                  <a:pt x="669812" y="83759"/>
                </a:lnTo>
                <a:lnTo>
                  <a:pt x="673260" y="88830"/>
                </a:lnTo>
                <a:lnTo>
                  <a:pt x="675427" y="94259"/>
                </a:lnTo>
                <a:lnTo>
                  <a:pt x="676005" y="97040"/>
                </a:lnTo>
                <a:lnTo>
                  <a:pt x="678296" y="100799"/>
                </a:lnTo>
                <a:lnTo>
                  <a:pt x="681728" y="105211"/>
                </a:lnTo>
                <a:lnTo>
                  <a:pt x="685921" y="110056"/>
                </a:lnTo>
                <a:lnTo>
                  <a:pt x="690621" y="114239"/>
                </a:lnTo>
                <a:lnTo>
                  <a:pt x="700924" y="121427"/>
                </a:lnTo>
                <a:lnTo>
                  <a:pt x="705385" y="125630"/>
                </a:lnTo>
                <a:lnTo>
                  <a:pt x="709312" y="130337"/>
                </a:lnTo>
                <a:lnTo>
                  <a:pt x="712883" y="135379"/>
                </a:lnTo>
                <a:lnTo>
                  <a:pt x="718122" y="139694"/>
                </a:lnTo>
                <a:lnTo>
                  <a:pt x="731561" y="147028"/>
                </a:lnTo>
                <a:lnTo>
                  <a:pt x="750642" y="156511"/>
                </a:lnTo>
                <a:lnTo>
                  <a:pt x="759984" y="162439"/>
                </a:lnTo>
                <a:lnTo>
                  <a:pt x="763810" y="165354"/>
                </a:lnTo>
                <a:lnTo>
                  <a:pt x="775680" y="168592"/>
                </a:lnTo>
                <a:lnTo>
                  <a:pt x="812401" y="171031"/>
                </a:lnTo>
                <a:lnTo>
                  <a:pt x="828887" y="171138"/>
                </a:lnTo>
                <a:lnTo>
                  <a:pt x="833557" y="170200"/>
                </a:lnTo>
                <a:lnTo>
                  <a:pt x="841286" y="166618"/>
                </a:lnTo>
                <a:lnTo>
                  <a:pt x="850991" y="159247"/>
                </a:lnTo>
                <a:lnTo>
                  <a:pt x="854008" y="155605"/>
                </a:lnTo>
                <a:lnTo>
                  <a:pt x="856971" y="151273"/>
                </a:lnTo>
                <a:lnTo>
                  <a:pt x="859901" y="146479"/>
                </a:lnTo>
                <a:lnTo>
                  <a:pt x="861853" y="141379"/>
                </a:lnTo>
                <a:lnTo>
                  <a:pt x="863154" y="136073"/>
                </a:lnTo>
                <a:lnTo>
                  <a:pt x="864021" y="130631"/>
                </a:lnTo>
                <a:lnTo>
                  <a:pt x="864600" y="125099"/>
                </a:lnTo>
                <a:lnTo>
                  <a:pt x="864985" y="119505"/>
                </a:lnTo>
                <a:lnTo>
                  <a:pt x="865243" y="113871"/>
                </a:lnTo>
                <a:lnTo>
                  <a:pt x="864461" y="108210"/>
                </a:lnTo>
                <a:lnTo>
                  <a:pt x="862989" y="102531"/>
                </a:lnTo>
                <a:lnTo>
                  <a:pt x="861054" y="96840"/>
                </a:lnTo>
                <a:lnTo>
                  <a:pt x="859764" y="91141"/>
                </a:lnTo>
                <a:lnTo>
                  <a:pt x="858905" y="85436"/>
                </a:lnTo>
                <a:lnTo>
                  <a:pt x="858331" y="79729"/>
                </a:lnTo>
                <a:lnTo>
                  <a:pt x="856995" y="74018"/>
                </a:lnTo>
                <a:lnTo>
                  <a:pt x="855154" y="68306"/>
                </a:lnTo>
                <a:lnTo>
                  <a:pt x="852973" y="62594"/>
                </a:lnTo>
                <a:lnTo>
                  <a:pt x="850566" y="56880"/>
                </a:lnTo>
                <a:lnTo>
                  <a:pt x="848010" y="51166"/>
                </a:lnTo>
                <a:lnTo>
                  <a:pt x="845353" y="45451"/>
                </a:lnTo>
                <a:lnTo>
                  <a:pt x="843582" y="40689"/>
                </a:lnTo>
                <a:lnTo>
                  <a:pt x="842401" y="36562"/>
                </a:lnTo>
                <a:lnTo>
                  <a:pt x="841614" y="32858"/>
                </a:lnTo>
                <a:lnTo>
                  <a:pt x="838200" y="26202"/>
                </a:lnTo>
                <a:lnTo>
                  <a:pt x="835955" y="23094"/>
                </a:lnTo>
                <a:lnTo>
                  <a:pt x="835412" y="21022"/>
                </a:lnTo>
                <a:lnTo>
                  <a:pt x="836002" y="19640"/>
                </a:lnTo>
                <a:lnTo>
                  <a:pt x="839242" y="17423"/>
                </a:lnTo>
                <a:lnTo>
                  <a:pt x="844354" y="17039"/>
                </a:lnTo>
                <a:lnTo>
                  <a:pt x="846726" y="17938"/>
                </a:lnTo>
                <a:lnTo>
                  <a:pt x="851900" y="21476"/>
                </a:lnTo>
                <a:lnTo>
                  <a:pt x="857375" y="28764"/>
                </a:lnTo>
                <a:lnTo>
                  <a:pt x="860170" y="33374"/>
                </a:lnTo>
                <a:lnTo>
                  <a:pt x="863937" y="38353"/>
                </a:lnTo>
                <a:lnTo>
                  <a:pt x="868354" y="43577"/>
                </a:lnTo>
                <a:lnTo>
                  <a:pt x="873203" y="48965"/>
                </a:lnTo>
                <a:lnTo>
                  <a:pt x="877389" y="54461"/>
                </a:lnTo>
                <a:lnTo>
                  <a:pt x="881131" y="60031"/>
                </a:lnTo>
                <a:lnTo>
                  <a:pt x="884579" y="65649"/>
                </a:lnTo>
                <a:lnTo>
                  <a:pt x="887830" y="71299"/>
                </a:lnTo>
                <a:lnTo>
                  <a:pt x="893982" y="82657"/>
                </a:lnTo>
                <a:lnTo>
                  <a:pt x="908573" y="111183"/>
                </a:lnTo>
                <a:lnTo>
                  <a:pt x="911446" y="116895"/>
                </a:lnTo>
                <a:lnTo>
                  <a:pt x="914314" y="121656"/>
                </a:lnTo>
                <a:lnTo>
                  <a:pt x="917178" y="125782"/>
                </a:lnTo>
                <a:lnTo>
                  <a:pt x="922901" y="132907"/>
                </a:lnTo>
                <a:lnTo>
                  <a:pt x="928619" y="139249"/>
                </a:lnTo>
                <a:lnTo>
                  <a:pt x="930525" y="142273"/>
                </a:lnTo>
                <a:lnTo>
                  <a:pt x="932642" y="148174"/>
                </a:lnTo>
                <a:lnTo>
                  <a:pt x="934292" y="153885"/>
                </a:lnTo>
                <a:lnTo>
                  <a:pt x="934328" y="147164"/>
                </a:lnTo>
                <a:lnTo>
                  <a:pt x="934333" y="142092"/>
                </a:lnTo>
                <a:lnTo>
                  <a:pt x="933381" y="138454"/>
                </a:lnTo>
                <a:lnTo>
                  <a:pt x="931795" y="134124"/>
                </a:lnTo>
                <a:lnTo>
                  <a:pt x="929785" y="129332"/>
                </a:lnTo>
                <a:lnTo>
                  <a:pt x="928445" y="124232"/>
                </a:lnTo>
                <a:lnTo>
                  <a:pt x="927552" y="118927"/>
                </a:lnTo>
                <a:lnTo>
                  <a:pt x="926955" y="113486"/>
                </a:lnTo>
                <a:lnTo>
                  <a:pt x="927511" y="107953"/>
                </a:lnTo>
                <a:lnTo>
                  <a:pt x="928833" y="102360"/>
                </a:lnTo>
                <a:lnTo>
                  <a:pt x="930668" y="96725"/>
                </a:lnTo>
                <a:lnTo>
                  <a:pt x="931891" y="90112"/>
                </a:lnTo>
                <a:lnTo>
                  <a:pt x="932706" y="82846"/>
                </a:lnTo>
                <a:lnTo>
                  <a:pt x="933249" y="75144"/>
                </a:lnTo>
                <a:lnTo>
                  <a:pt x="935517" y="68104"/>
                </a:lnTo>
                <a:lnTo>
                  <a:pt x="938934" y="61506"/>
                </a:lnTo>
                <a:lnTo>
                  <a:pt x="943117" y="55202"/>
                </a:lnTo>
                <a:lnTo>
                  <a:pt x="946857" y="49095"/>
                </a:lnTo>
                <a:lnTo>
                  <a:pt x="950303" y="43118"/>
                </a:lnTo>
                <a:lnTo>
                  <a:pt x="953555" y="37229"/>
                </a:lnTo>
                <a:lnTo>
                  <a:pt x="957625" y="32350"/>
                </a:lnTo>
                <a:lnTo>
                  <a:pt x="962246" y="28145"/>
                </a:lnTo>
                <a:lnTo>
                  <a:pt x="967231" y="24389"/>
                </a:lnTo>
                <a:lnTo>
                  <a:pt x="980389" y="15136"/>
                </a:lnTo>
                <a:lnTo>
                  <a:pt x="987898" y="10002"/>
                </a:lnTo>
                <a:lnTo>
                  <a:pt x="1001322" y="4297"/>
                </a:lnTo>
                <a:lnTo>
                  <a:pt x="1020910" y="634"/>
                </a:lnTo>
                <a:lnTo>
                  <a:pt x="1030896" y="0"/>
                </a:lnTo>
                <a:lnTo>
                  <a:pt x="1033952" y="863"/>
                </a:lnTo>
                <a:lnTo>
                  <a:pt x="1039887" y="4363"/>
                </a:lnTo>
                <a:lnTo>
                  <a:pt x="1045700" y="11633"/>
                </a:lnTo>
                <a:lnTo>
                  <a:pt x="1048585" y="16238"/>
                </a:lnTo>
                <a:lnTo>
                  <a:pt x="1051459" y="21214"/>
                </a:lnTo>
                <a:lnTo>
                  <a:pt x="1057193" y="31822"/>
                </a:lnTo>
                <a:lnTo>
                  <a:pt x="1059103" y="37318"/>
                </a:lnTo>
                <a:lnTo>
                  <a:pt x="1060377" y="42887"/>
                </a:lnTo>
                <a:lnTo>
                  <a:pt x="1061226" y="48505"/>
                </a:lnTo>
                <a:lnTo>
                  <a:pt x="1061792" y="55107"/>
                </a:lnTo>
                <a:lnTo>
                  <a:pt x="1062170" y="62367"/>
                </a:lnTo>
                <a:lnTo>
                  <a:pt x="1062421" y="70063"/>
                </a:lnTo>
                <a:lnTo>
                  <a:pt x="1063542" y="77100"/>
                </a:lnTo>
                <a:lnTo>
                  <a:pt x="1065241" y="83696"/>
                </a:lnTo>
                <a:lnTo>
                  <a:pt x="1067325" y="89998"/>
                </a:lnTo>
                <a:lnTo>
                  <a:pt x="1068716" y="96105"/>
                </a:lnTo>
                <a:lnTo>
                  <a:pt x="1069643" y="102081"/>
                </a:lnTo>
                <a:lnTo>
                  <a:pt x="1070261" y="107969"/>
                </a:lnTo>
                <a:lnTo>
                  <a:pt x="1071625" y="112848"/>
                </a:lnTo>
                <a:lnTo>
                  <a:pt x="1073487" y="117053"/>
                </a:lnTo>
                <a:lnTo>
                  <a:pt x="1075681" y="120809"/>
                </a:lnTo>
                <a:lnTo>
                  <a:pt x="1083199" y="127522"/>
                </a:lnTo>
                <a:lnTo>
                  <a:pt x="1091938" y="133680"/>
                </a:lnTo>
                <a:lnTo>
                  <a:pt x="1098996" y="139592"/>
                </a:lnTo>
                <a:lnTo>
                  <a:pt x="1102212" y="141550"/>
                </a:lnTo>
                <a:lnTo>
                  <a:pt x="1108325" y="143725"/>
                </a:lnTo>
                <a:lnTo>
                  <a:pt x="1133141" y="145312"/>
                </a:lnTo>
                <a:lnTo>
                  <a:pt x="1142074" y="142857"/>
                </a:lnTo>
                <a:lnTo>
                  <a:pt x="1157814" y="136120"/>
                </a:lnTo>
                <a:lnTo>
                  <a:pt x="1174542" y="128091"/>
                </a:lnTo>
                <a:lnTo>
                  <a:pt x="1214381" y="108304"/>
                </a:lnTo>
                <a:lnTo>
                  <a:pt x="1223266" y="102597"/>
                </a:lnTo>
                <a:lnTo>
                  <a:pt x="1234374" y="94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664"/>
          <p:cNvSpPr/>
          <p:nvPr/>
        </p:nvSpPr>
        <p:spPr>
          <a:xfrm>
            <a:off x="7529512" y="3043272"/>
            <a:ext cx="856749" cy="231306"/>
          </a:xfrm>
          <a:custGeom>
            <a:avLst/>
            <a:gdLst/>
            <a:ahLst/>
            <a:cxnLst/>
            <a:rect l="0" t="0" r="0" b="0"/>
            <a:pathLst>
              <a:path w="856749" h="231306">
                <a:moveTo>
                  <a:pt x="0" y="94263"/>
                </a:moveTo>
                <a:lnTo>
                  <a:pt x="0" y="86882"/>
                </a:lnTo>
                <a:lnTo>
                  <a:pt x="4551" y="81492"/>
                </a:lnTo>
                <a:lnTo>
                  <a:pt x="6845" y="80034"/>
                </a:lnTo>
                <a:lnTo>
                  <a:pt x="24702" y="72951"/>
                </a:lnTo>
                <a:lnTo>
                  <a:pt x="32569" y="67963"/>
                </a:lnTo>
                <a:lnTo>
                  <a:pt x="40193" y="62571"/>
                </a:lnTo>
                <a:lnTo>
                  <a:pt x="49931" y="57000"/>
                </a:lnTo>
                <a:lnTo>
                  <a:pt x="63149" y="53889"/>
                </a:lnTo>
                <a:lnTo>
                  <a:pt x="85816" y="51892"/>
                </a:lnTo>
                <a:lnTo>
                  <a:pt x="111830" y="51465"/>
                </a:lnTo>
                <a:lnTo>
                  <a:pt x="139539" y="51404"/>
                </a:lnTo>
                <a:lnTo>
                  <a:pt x="142556" y="52355"/>
                </a:lnTo>
                <a:lnTo>
                  <a:pt x="148448" y="55952"/>
                </a:lnTo>
                <a:lnTo>
                  <a:pt x="154243" y="60726"/>
                </a:lnTo>
                <a:lnTo>
                  <a:pt x="157121" y="63332"/>
                </a:lnTo>
                <a:lnTo>
                  <a:pt x="158087" y="66975"/>
                </a:lnTo>
                <a:lnTo>
                  <a:pt x="157779" y="71308"/>
                </a:lnTo>
                <a:lnTo>
                  <a:pt x="156621" y="76102"/>
                </a:lnTo>
                <a:lnTo>
                  <a:pt x="154897" y="80251"/>
                </a:lnTo>
                <a:lnTo>
                  <a:pt x="150440" y="87400"/>
                </a:lnTo>
                <a:lnTo>
                  <a:pt x="146966" y="91593"/>
                </a:lnTo>
                <a:lnTo>
                  <a:pt x="142745" y="96293"/>
                </a:lnTo>
                <a:lnTo>
                  <a:pt x="138026" y="101331"/>
                </a:lnTo>
                <a:lnTo>
                  <a:pt x="132975" y="107547"/>
                </a:lnTo>
                <a:lnTo>
                  <a:pt x="127702" y="114549"/>
                </a:lnTo>
                <a:lnTo>
                  <a:pt x="122282" y="122074"/>
                </a:lnTo>
                <a:lnTo>
                  <a:pt x="116764" y="128996"/>
                </a:lnTo>
                <a:lnTo>
                  <a:pt x="111180" y="135516"/>
                </a:lnTo>
                <a:lnTo>
                  <a:pt x="105552" y="141767"/>
                </a:lnTo>
                <a:lnTo>
                  <a:pt x="100848" y="147840"/>
                </a:lnTo>
                <a:lnTo>
                  <a:pt x="96760" y="153793"/>
                </a:lnTo>
                <a:lnTo>
                  <a:pt x="93082" y="159667"/>
                </a:lnTo>
                <a:lnTo>
                  <a:pt x="88724" y="165488"/>
                </a:lnTo>
                <a:lnTo>
                  <a:pt x="83915" y="171274"/>
                </a:lnTo>
                <a:lnTo>
                  <a:pt x="74444" y="181830"/>
                </a:lnTo>
                <a:lnTo>
                  <a:pt x="67059" y="189696"/>
                </a:lnTo>
                <a:lnTo>
                  <a:pt x="57546" y="199480"/>
                </a:lnTo>
                <a:lnTo>
                  <a:pt x="55509" y="202508"/>
                </a:lnTo>
                <a:lnTo>
                  <a:pt x="53246" y="208412"/>
                </a:lnTo>
                <a:lnTo>
                  <a:pt x="52239" y="214210"/>
                </a:lnTo>
                <a:lnTo>
                  <a:pt x="51594" y="221144"/>
                </a:lnTo>
                <a:lnTo>
                  <a:pt x="51482" y="226895"/>
                </a:lnTo>
                <a:lnTo>
                  <a:pt x="52419" y="228404"/>
                </a:lnTo>
                <a:lnTo>
                  <a:pt x="53996" y="229411"/>
                </a:lnTo>
                <a:lnTo>
                  <a:pt x="58288" y="230528"/>
                </a:lnTo>
                <a:lnTo>
                  <a:pt x="76139" y="231305"/>
                </a:lnTo>
                <a:lnTo>
                  <a:pt x="86544" y="228830"/>
                </a:lnTo>
                <a:lnTo>
                  <a:pt x="103113" y="222082"/>
                </a:lnTo>
                <a:lnTo>
                  <a:pt x="115360" y="216794"/>
                </a:lnTo>
                <a:lnTo>
                  <a:pt x="130328" y="211268"/>
                </a:lnTo>
                <a:lnTo>
                  <a:pt x="154821" y="202803"/>
                </a:lnTo>
                <a:lnTo>
                  <a:pt x="163222" y="199008"/>
                </a:lnTo>
                <a:lnTo>
                  <a:pt x="171679" y="194573"/>
                </a:lnTo>
                <a:lnTo>
                  <a:pt x="180176" y="189711"/>
                </a:lnTo>
                <a:lnTo>
                  <a:pt x="189650" y="185517"/>
                </a:lnTo>
                <a:lnTo>
                  <a:pt x="210337" y="178318"/>
                </a:lnTo>
                <a:lnTo>
                  <a:pt x="220235" y="174112"/>
                </a:lnTo>
                <a:lnTo>
                  <a:pt x="229691" y="169403"/>
                </a:lnTo>
                <a:lnTo>
                  <a:pt x="238852" y="164359"/>
                </a:lnTo>
                <a:lnTo>
                  <a:pt x="247817" y="160043"/>
                </a:lnTo>
                <a:lnTo>
                  <a:pt x="256651" y="156214"/>
                </a:lnTo>
                <a:lnTo>
                  <a:pt x="265399" y="152709"/>
                </a:lnTo>
                <a:lnTo>
                  <a:pt x="273135" y="148466"/>
                </a:lnTo>
                <a:lnTo>
                  <a:pt x="280198" y="143734"/>
                </a:lnTo>
                <a:lnTo>
                  <a:pt x="286811" y="138673"/>
                </a:lnTo>
                <a:lnTo>
                  <a:pt x="294077" y="133395"/>
                </a:lnTo>
                <a:lnTo>
                  <a:pt x="309771" y="122450"/>
                </a:lnTo>
                <a:lnTo>
                  <a:pt x="316051" y="117817"/>
                </a:lnTo>
                <a:lnTo>
                  <a:pt x="321191" y="113775"/>
                </a:lnTo>
                <a:lnTo>
                  <a:pt x="325570" y="110129"/>
                </a:lnTo>
                <a:lnTo>
                  <a:pt x="329442" y="105792"/>
                </a:lnTo>
                <a:lnTo>
                  <a:pt x="332975" y="100997"/>
                </a:lnTo>
                <a:lnTo>
                  <a:pt x="336283" y="95894"/>
                </a:lnTo>
                <a:lnTo>
                  <a:pt x="339441" y="91540"/>
                </a:lnTo>
                <a:lnTo>
                  <a:pt x="342499" y="87685"/>
                </a:lnTo>
                <a:lnTo>
                  <a:pt x="348437" y="80862"/>
                </a:lnTo>
                <a:lnTo>
                  <a:pt x="354250" y="74654"/>
                </a:lnTo>
                <a:lnTo>
                  <a:pt x="356183" y="71665"/>
                </a:lnTo>
                <a:lnTo>
                  <a:pt x="358328" y="65804"/>
                </a:lnTo>
                <a:lnTo>
                  <a:pt x="357948" y="62908"/>
                </a:lnTo>
                <a:lnTo>
                  <a:pt x="356743" y="60024"/>
                </a:lnTo>
                <a:lnTo>
                  <a:pt x="354985" y="57150"/>
                </a:lnTo>
                <a:lnTo>
                  <a:pt x="352862" y="55233"/>
                </a:lnTo>
                <a:lnTo>
                  <a:pt x="350494" y="53956"/>
                </a:lnTo>
                <a:lnTo>
                  <a:pt x="344401" y="51905"/>
                </a:lnTo>
                <a:lnTo>
                  <a:pt x="338794" y="51550"/>
                </a:lnTo>
                <a:lnTo>
                  <a:pt x="326549" y="55995"/>
                </a:lnTo>
                <a:lnTo>
                  <a:pt x="318805" y="60745"/>
                </a:lnTo>
                <a:lnTo>
                  <a:pt x="312189" y="66031"/>
                </a:lnTo>
                <a:lnTo>
                  <a:pt x="306074" y="71555"/>
                </a:lnTo>
                <a:lnTo>
                  <a:pt x="300180" y="77185"/>
                </a:lnTo>
                <a:lnTo>
                  <a:pt x="294386" y="83815"/>
                </a:lnTo>
                <a:lnTo>
                  <a:pt x="291508" y="88250"/>
                </a:lnTo>
                <a:lnTo>
                  <a:pt x="288635" y="93112"/>
                </a:lnTo>
                <a:lnTo>
                  <a:pt x="286721" y="98258"/>
                </a:lnTo>
                <a:lnTo>
                  <a:pt x="285445" y="103594"/>
                </a:lnTo>
                <a:lnTo>
                  <a:pt x="284594" y="109056"/>
                </a:lnTo>
                <a:lnTo>
                  <a:pt x="283075" y="113650"/>
                </a:lnTo>
                <a:lnTo>
                  <a:pt x="281109" y="117665"/>
                </a:lnTo>
                <a:lnTo>
                  <a:pt x="278846" y="121294"/>
                </a:lnTo>
                <a:lnTo>
                  <a:pt x="278290" y="125619"/>
                </a:lnTo>
                <a:lnTo>
                  <a:pt x="278871" y="130407"/>
                </a:lnTo>
                <a:lnTo>
                  <a:pt x="280212" y="135504"/>
                </a:lnTo>
                <a:lnTo>
                  <a:pt x="282058" y="139854"/>
                </a:lnTo>
                <a:lnTo>
                  <a:pt x="284242" y="143707"/>
                </a:lnTo>
                <a:lnTo>
                  <a:pt x="286649" y="147228"/>
                </a:lnTo>
                <a:lnTo>
                  <a:pt x="289207" y="151481"/>
                </a:lnTo>
                <a:lnTo>
                  <a:pt x="291865" y="156220"/>
                </a:lnTo>
                <a:lnTo>
                  <a:pt x="294589" y="161285"/>
                </a:lnTo>
                <a:lnTo>
                  <a:pt x="297358" y="165614"/>
                </a:lnTo>
                <a:lnTo>
                  <a:pt x="300156" y="169453"/>
                </a:lnTo>
                <a:lnTo>
                  <a:pt x="302974" y="172964"/>
                </a:lnTo>
                <a:lnTo>
                  <a:pt x="311186" y="179406"/>
                </a:lnTo>
                <a:lnTo>
                  <a:pt x="321185" y="185444"/>
                </a:lnTo>
                <a:lnTo>
                  <a:pt x="331979" y="191303"/>
                </a:lnTo>
                <a:lnTo>
                  <a:pt x="340586" y="194541"/>
                </a:lnTo>
                <a:lnTo>
                  <a:pt x="348539" y="195981"/>
                </a:lnTo>
                <a:lnTo>
                  <a:pt x="374700" y="196981"/>
                </a:lnTo>
                <a:lnTo>
                  <a:pt x="385926" y="194525"/>
                </a:lnTo>
                <a:lnTo>
                  <a:pt x="413206" y="185188"/>
                </a:lnTo>
                <a:lnTo>
                  <a:pt x="426852" y="179759"/>
                </a:lnTo>
                <a:lnTo>
                  <a:pt x="439268" y="173218"/>
                </a:lnTo>
                <a:lnTo>
                  <a:pt x="445245" y="168807"/>
                </a:lnTo>
                <a:lnTo>
                  <a:pt x="451135" y="163961"/>
                </a:lnTo>
                <a:lnTo>
                  <a:pt x="456967" y="158826"/>
                </a:lnTo>
                <a:lnTo>
                  <a:pt x="468526" y="148040"/>
                </a:lnTo>
                <a:lnTo>
                  <a:pt x="485744" y="131258"/>
                </a:lnTo>
                <a:lnTo>
                  <a:pt x="490517" y="125593"/>
                </a:lnTo>
                <a:lnTo>
                  <a:pt x="494652" y="119912"/>
                </a:lnTo>
                <a:lnTo>
                  <a:pt x="498360" y="114220"/>
                </a:lnTo>
                <a:lnTo>
                  <a:pt x="501786" y="108520"/>
                </a:lnTo>
                <a:lnTo>
                  <a:pt x="505021" y="102815"/>
                </a:lnTo>
                <a:lnTo>
                  <a:pt x="508131" y="97107"/>
                </a:lnTo>
                <a:lnTo>
                  <a:pt x="510204" y="91396"/>
                </a:lnTo>
                <a:lnTo>
                  <a:pt x="511587" y="85684"/>
                </a:lnTo>
                <a:lnTo>
                  <a:pt x="512507" y="79971"/>
                </a:lnTo>
                <a:lnTo>
                  <a:pt x="513121" y="74258"/>
                </a:lnTo>
                <a:lnTo>
                  <a:pt x="513531" y="68544"/>
                </a:lnTo>
                <a:lnTo>
                  <a:pt x="513986" y="58067"/>
                </a:lnTo>
                <a:lnTo>
                  <a:pt x="514242" y="46814"/>
                </a:lnTo>
                <a:lnTo>
                  <a:pt x="514349" y="26197"/>
                </a:lnTo>
                <a:lnTo>
                  <a:pt x="514350" y="50398"/>
                </a:lnTo>
                <a:lnTo>
                  <a:pt x="515303" y="54542"/>
                </a:lnTo>
                <a:lnTo>
                  <a:pt x="518901" y="61687"/>
                </a:lnTo>
                <a:lnTo>
                  <a:pt x="520242" y="65878"/>
                </a:lnTo>
                <a:lnTo>
                  <a:pt x="521135" y="70577"/>
                </a:lnTo>
                <a:lnTo>
                  <a:pt x="521732" y="75615"/>
                </a:lnTo>
                <a:lnTo>
                  <a:pt x="523080" y="80878"/>
                </a:lnTo>
                <a:lnTo>
                  <a:pt x="524933" y="86292"/>
                </a:lnTo>
                <a:lnTo>
                  <a:pt x="527121" y="91806"/>
                </a:lnTo>
                <a:lnTo>
                  <a:pt x="529532" y="97388"/>
                </a:lnTo>
                <a:lnTo>
                  <a:pt x="534750" y="108669"/>
                </a:lnTo>
                <a:lnTo>
                  <a:pt x="536522" y="113392"/>
                </a:lnTo>
                <a:lnTo>
                  <a:pt x="537704" y="117493"/>
                </a:lnTo>
                <a:lnTo>
                  <a:pt x="538492" y="121180"/>
                </a:lnTo>
                <a:lnTo>
                  <a:pt x="539969" y="125542"/>
                </a:lnTo>
                <a:lnTo>
                  <a:pt x="541907" y="130355"/>
                </a:lnTo>
                <a:lnTo>
                  <a:pt x="544152" y="135470"/>
                </a:lnTo>
                <a:lnTo>
                  <a:pt x="546601" y="139831"/>
                </a:lnTo>
                <a:lnTo>
                  <a:pt x="549185" y="143692"/>
                </a:lnTo>
                <a:lnTo>
                  <a:pt x="551861" y="147218"/>
                </a:lnTo>
                <a:lnTo>
                  <a:pt x="554834" y="153676"/>
                </a:lnTo>
                <a:lnTo>
                  <a:pt x="557073" y="162306"/>
                </a:lnTo>
                <a:lnTo>
                  <a:pt x="562124" y="162737"/>
                </a:lnTo>
                <a:lnTo>
                  <a:pt x="558047" y="162829"/>
                </a:lnTo>
                <a:lnTo>
                  <a:pt x="557769" y="161881"/>
                </a:lnTo>
                <a:lnTo>
                  <a:pt x="557378" y="155996"/>
                </a:lnTo>
                <a:lnTo>
                  <a:pt x="557261" y="148220"/>
                </a:lnTo>
                <a:lnTo>
                  <a:pt x="557215" y="113750"/>
                </a:lnTo>
                <a:lnTo>
                  <a:pt x="558166" y="108207"/>
                </a:lnTo>
                <a:lnTo>
                  <a:pt x="559753" y="102606"/>
                </a:lnTo>
                <a:lnTo>
                  <a:pt x="561765" y="96968"/>
                </a:lnTo>
                <a:lnTo>
                  <a:pt x="565010" y="91303"/>
                </a:lnTo>
                <a:lnTo>
                  <a:pt x="569078" y="85622"/>
                </a:lnTo>
                <a:lnTo>
                  <a:pt x="573695" y="79930"/>
                </a:lnTo>
                <a:lnTo>
                  <a:pt x="578679" y="74230"/>
                </a:lnTo>
                <a:lnTo>
                  <a:pt x="583905" y="68525"/>
                </a:lnTo>
                <a:lnTo>
                  <a:pt x="589296" y="62817"/>
                </a:lnTo>
                <a:lnTo>
                  <a:pt x="593841" y="57106"/>
                </a:lnTo>
                <a:lnTo>
                  <a:pt x="597824" y="51394"/>
                </a:lnTo>
                <a:lnTo>
                  <a:pt x="601432" y="45681"/>
                </a:lnTo>
                <a:lnTo>
                  <a:pt x="606695" y="40920"/>
                </a:lnTo>
                <a:lnTo>
                  <a:pt x="613060" y="36794"/>
                </a:lnTo>
                <a:lnTo>
                  <a:pt x="625849" y="30621"/>
                </a:lnTo>
                <a:lnTo>
                  <a:pt x="644360" y="24118"/>
                </a:lnTo>
                <a:lnTo>
                  <a:pt x="655000" y="20225"/>
                </a:lnTo>
                <a:lnTo>
                  <a:pt x="678475" y="17520"/>
                </a:lnTo>
                <a:lnTo>
                  <a:pt x="681869" y="18336"/>
                </a:lnTo>
                <a:lnTo>
                  <a:pt x="691197" y="23083"/>
                </a:lnTo>
                <a:lnTo>
                  <a:pt x="697089" y="24527"/>
                </a:lnTo>
                <a:lnTo>
                  <a:pt x="699993" y="26817"/>
                </a:lnTo>
                <a:lnTo>
                  <a:pt x="702882" y="30249"/>
                </a:lnTo>
                <a:lnTo>
                  <a:pt x="705761" y="34442"/>
                </a:lnTo>
                <a:lnTo>
                  <a:pt x="708959" y="41641"/>
                </a:lnTo>
                <a:lnTo>
                  <a:pt x="709812" y="44894"/>
                </a:lnTo>
                <a:lnTo>
                  <a:pt x="711333" y="48968"/>
                </a:lnTo>
                <a:lnTo>
                  <a:pt x="713300" y="53588"/>
                </a:lnTo>
                <a:lnTo>
                  <a:pt x="715563" y="58574"/>
                </a:lnTo>
                <a:lnTo>
                  <a:pt x="717072" y="63803"/>
                </a:lnTo>
                <a:lnTo>
                  <a:pt x="718078" y="69194"/>
                </a:lnTo>
                <a:lnTo>
                  <a:pt x="718748" y="74692"/>
                </a:lnTo>
                <a:lnTo>
                  <a:pt x="719196" y="79311"/>
                </a:lnTo>
                <a:lnTo>
                  <a:pt x="719493" y="83342"/>
                </a:lnTo>
                <a:lnTo>
                  <a:pt x="719825" y="90362"/>
                </a:lnTo>
                <a:lnTo>
                  <a:pt x="719972" y="96656"/>
                </a:lnTo>
                <a:lnTo>
                  <a:pt x="720055" y="105555"/>
                </a:lnTo>
                <a:lnTo>
                  <a:pt x="721020" y="108458"/>
                </a:lnTo>
                <a:lnTo>
                  <a:pt x="724630" y="114224"/>
                </a:lnTo>
                <a:lnTo>
                  <a:pt x="729411" y="119962"/>
                </a:lnTo>
                <a:lnTo>
                  <a:pt x="734710" y="125687"/>
                </a:lnTo>
                <a:lnTo>
                  <a:pt x="740240" y="131406"/>
                </a:lnTo>
                <a:lnTo>
                  <a:pt x="743048" y="133313"/>
                </a:lnTo>
                <a:lnTo>
                  <a:pt x="748709" y="135431"/>
                </a:lnTo>
                <a:lnTo>
                  <a:pt x="760104" y="136790"/>
                </a:lnTo>
                <a:lnTo>
                  <a:pt x="765814" y="136976"/>
                </a:lnTo>
                <a:lnTo>
                  <a:pt x="774067" y="134519"/>
                </a:lnTo>
                <a:lnTo>
                  <a:pt x="783132" y="131204"/>
                </a:lnTo>
                <a:lnTo>
                  <a:pt x="799253" y="126536"/>
                </a:lnTo>
                <a:lnTo>
                  <a:pt x="804299" y="124351"/>
                </a:lnTo>
                <a:lnTo>
                  <a:pt x="808614" y="120989"/>
                </a:lnTo>
                <a:lnTo>
                  <a:pt x="812443" y="116843"/>
                </a:lnTo>
                <a:lnTo>
                  <a:pt x="815949" y="112173"/>
                </a:lnTo>
                <a:lnTo>
                  <a:pt x="819239" y="108108"/>
                </a:lnTo>
                <a:lnTo>
                  <a:pt x="825434" y="101051"/>
                </a:lnTo>
                <a:lnTo>
                  <a:pt x="831362" y="94740"/>
                </a:lnTo>
                <a:lnTo>
                  <a:pt x="837172" y="87807"/>
                </a:lnTo>
                <a:lnTo>
                  <a:pt x="840055" y="83292"/>
                </a:lnTo>
                <a:lnTo>
                  <a:pt x="842929" y="78376"/>
                </a:lnTo>
                <a:lnTo>
                  <a:pt x="845798" y="73194"/>
                </a:lnTo>
                <a:lnTo>
                  <a:pt x="851525" y="62356"/>
                </a:lnTo>
                <a:lnTo>
                  <a:pt x="853434" y="57752"/>
                </a:lnTo>
                <a:lnTo>
                  <a:pt x="854706" y="53729"/>
                </a:lnTo>
                <a:lnTo>
                  <a:pt x="855554" y="50095"/>
                </a:lnTo>
                <a:lnTo>
                  <a:pt x="856120" y="45768"/>
                </a:lnTo>
                <a:lnTo>
                  <a:pt x="856497" y="40978"/>
                </a:lnTo>
                <a:lnTo>
                  <a:pt x="856748" y="35879"/>
                </a:lnTo>
                <a:lnTo>
                  <a:pt x="855011" y="31528"/>
                </a:lnTo>
                <a:lnTo>
                  <a:pt x="851946" y="27675"/>
                </a:lnTo>
                <a:lnTo>
                  <a:pt x="844415" y="20853"/>
                </a:lnTo>
                <a:lnTo>
                  <a:pt x="837894" y="14646"/>
                </a:lnTo>
                <a:lnTo>
                  <a:pt x="833868" y="12610"/>
                </a:lnTo>
                <a:lnTo>
                  <a:pt x="813720" y="6802"/>
                </a:lnTo>
                <a:lnTo>
                  <a:pt x="802661" y="3004"/>
                </a:lnTo>
                <a:lnTo>
                  <a:pt x="780039" y="566"/>
                </a:lnTo>
                <a:lnTo>
                  <a:pt x="760395" y="143"/>
                </a:lnTo>
                <a:lnTo>
                  <a:pt x="732708" y="0"/>
                </a:lnTo>
                <a:lnTo>
                  <a:pt x="710176" y="4526"/>
                </a:lnTo>
                <a:lnTo>
                  <a:pt x="696317" y="9295"/>
                </a:lnTo>
                <a:lnTo>
                  <a:pt x="683806" y="14589"/>
                </a:lnTo>
                <a:lnTo>
                  <a:pt x="660082" y="256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665"/>
          <p:cNvSpPr/>
          <p:nvPr/>
        </p:nvSpPr>
        <p:spPr>
          <a:xfrm>
            <a:off x="4872037" y="3540442"/>
            <a:ext cx="68581" cy="162879"/>
          </a:xfrm>
          <a:custGeom>
            <a:avLst/>
            <a:gdLst/>
            <a:ahLst/>
            <a:cxnLst/>
            <a:rect l="0" t="0" r="0" b="0"/>
            <a:pathLst>
              <a:path w="68581" h="162879">
                <a:moveTo>
                  <a:pt x="0" y="0"/>
                </a:moveTo>
                <a:lnTo>
                  <a:pt x="8219" y="8220"/>
                </a:lnTo>
                <a:lnTo>
                  <a:pt x="8468" y="13019"/>
                </a:lnTo>
                <a:lnTo>
                  <a:pt x="9455" y="14394"/>
                </a:lnTo>
                <a:lnTo>
                  <a:pt x="11066" y="15311"/>
                </a:lnTo>
                <a:lnTo>
                  <a:pt x="13093" y="15923"/>
                </a:lnTo>
                <a:lnTo>
                  <a:pt x="14444" y="17283"/>
                </a:lnTo>
                <a:lnTo>
                  <a:pt x="15344" y="19142"/>
                </a:lnTo>
                <a:lnTo>
                  <a:pt x="15945" y="21334"/>
                </a:lnTo>
                <a:lnTo>
                  <a:pt x="17297" y="22795"/>
                </a:lnTo>
                <a:lnTo>
                  <a:pt x="19152" y="23769"/>
                </a:lnTo>
                <a:lnTo>
                  <a:pt x="24420" y="25333"/>
                </a:lnTo>
                <a:lnTo>
                  <a:pt x="24853" y="26413"/>
                </a:lnTo>
                <a:lnTo>
                  <a:pt x="25333" y="30155"/>
                </a:lnTo>
                <a:lnTo>
                  <a:pt x="25641" y="34426"/>
                </a:lnTo>
                <a:lnTo>
                  <a:pt x="25683" y="38478"/>
                </a:lnTo>
                <a:lnTo>
                  <a:pt x="26647" y="39940"/>
                </a:lnTo>
                <a:lnTo>
                  <a:pt x="28242" y="40914"/>
                </a:lnTo>
                <a:lnTo>
                  <a:pt x="33095" y="42478"/>
                </a:lnTo>
                <a:lnTo>
                  <a:pt x="33494" y="43559"/>
                </a:lnTo>
                <a:lnTo>
                  <a:pt x="33936" y="47299"/>
                </a:lnTo>
                <a:lnTo>
                  <a:pt x="34132" y="52137"/>
                </a:lnTo>
                <a:lnTo>
                  <a:pt x="34186" y="54761"/>
                </a:lnTo>
                <a:lnTo>
                  <a:pt x="35173" y="56510"/>
                </a:lnTo>
                <a:lnTo>
                  <a:pt x="36784" y="57675"/>
                </a:lnTo>
                <a:lnTo>
                  <a:pt x="38810" y="58453"/>
                </a:lnTo>
                <a:lnTo>
                  <a:pt x="40161" y="59923"/>
                </a:lnTo>
                <a:lnTo>
                  <a:pt x="41061" y="61857"/>
                </a:lnTo>
                <a:lnTo>
                  <a:pt x="42507" y="67252"/>
                </a:lnTo>
                <a:lnTo>
                  <a:pt x="42704" y="70530"/>
                </a:lnTo>
                <a:lnTo>
                  <a:pt x="42853" y="76765"/>
                </a:lnTo>
                <a:lnTo>
                  <a:pt x="42862" y="89913"/>
                </a:lnTo>
                <a:lnTo>
                  <a:pt x="43815" y="91374"/>
                </a:lnTo>
                <a:lnTo>
                  <a:pt x="45402" y="92349"/>
                </a:lnTo>
                <a:lnTo>
                  <a:pt x="47413" y="92999"/>
                </a:lnTo>
                <a:lnTo>
                  <a:pt x="48754" y="94384"/>
                </a:lnTo>
                <a:lnTo>
                  <a:pt x="49648" y="96260"/>
                </a:lnTo>
                <a:lnTo>
                  <a:pt x="51330" y="102484"/>
                </a:lnTo>
                <a:lnTo>
                  <a:pt x="51404" y="107307"/>
                </a:lnTo>
                <a:lnTo>
                  <a:pt x="51426" y="110217"/>
                </a:lnTo>
                <a:lnTo>
                  <a:pt x="52381" y="110626"/>
                </a:lnTo>
                <a:lnTo>
                  <a:pt x="53971" y="110898"/>
                </a:lnTo>
                <a:lnTo>
                  <a:pt x="55983" y="111080"/>
                </a:lnTo>
                <a:lnTo>
                  <a:pt x="57325" y="112153"/>
                </a:lnTo>
                <a:lnTo>
                  <a:pt x="58219" y="113821"/>
                </a:lnTo>
                <a:lnTo>
                  <a:pt x="59654" y="118792"/>
                </a:lnTo>
                <a:lnTo>
                  <a:pt x="59851" y="122011"/>
                </a:lnTo>
                <a:lnTo>
                  <a:pt x="59977" y="127289"/>
                </a:lnTo>
                <a:lnTo>
                  <a:pt x="60939" y="127722"/>
                </a:lnTo>
                <a:lnTo>
                  <a:pt x="62534" y="128010"/>
                </a:lnTo>
                <a:lnTo>
                  <a:pt x="64549" y="128203"/>
                </a:lnTo>
                <a:lnTo>
                  <a:pt x="65893" y="129284"/>
                </a:lnTo>
                <a:lnTo>
                  <a:pt x="66789" y="130956"/>
                </a:lnTo>
                <a:lnTo>
                  <a:pt x="68226" y="135935"/>
                </a:lnTo>
                <a:lnTo>
                  <a:pt x="68423" y="139156"/>
                </a:lnTo>
                <a:lnTo>
                  <a:pt x="68571" y="145348"/>
                </a:lnTo>
                <a:lnTo>
                  <a:pt x="6858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66"/>
          <p:cNvSpPr/>
          <p:nvPr/>
        </p:nvSpPr>
        <p:spPr>
          <a:xfrm>
            <a:off x="4958124" y="3558816"/>
            <a:ext cx="1208361" cy="1250001"/>
          </a:xfrm>
          <a:custGeom>
            <a:avLst/>
            <a:gdLst/>
            <a:ahLst/>
            <a:cxnLst/>
            <a:rect l="0" t="0" r="0" b="0"/>
            <a:pathLst>
              <a:path w="1208361" h="1250001">
                <a:moveTo>
                  <a:pt x="16783" y="324526"/>
                </a:moveTo>
                <a:lnTo>
                  <a:pt x="3764" y="324526"/>
                </a:lnTo>
                <a:lnTo>
                  <a:pt x="2389" y="325479"/>
                </a:lnTo>
                <a:lnTo>
                  <a:pt x="1472" y="327066"/>
                </a:lnTo>
                <a:lnTo>
                  <a:pt x="453" y="331370"/>
                </a:lnTo>
                <a:lnTo>
                  <a:pt x="0" y="336458"/>
                </a:lnTo>
                <a:lnTo>
                  <a:pt x="832" y="339148"/>
                </a:lnTo>
                <a:lnTo>
                  <a:pt x="5601" y="347485"/>
                </a:lnTo>
                <a:lnTo>
                  <a:pt x="7051" y="353145"/>
                </a:lnTo>
                <a:lnTo>
                  <a:pt x="8934" y="365492"/>
                </a:lnTo>
                <a:lnTo>
                  <a:pt x="14034" y="379950"/>
                </a:lnTo>
                <a:lnTo>
                  <a:pt x="16921" y="395346"/>
                </a:lnTo>
                <a:lnTo>
                  <a:pt x="22433" y="407317"/>
                </a:lnTo>
                <a:lnTo>
                  <a:pt x="25442" y="421553"/>
                </a:lnTo>
                <a:lnTo>
                  <a:pt x="30990" y="433179"/>
                </a:lnTo>
                <a:lnTo>
                  <a:pt x="35888" y="453691"/>
                </a:lnTo>
                <a:lnTo>
                  <a:pt x="39562" y="464800"/>
                </a:lnTo>
                <a:lnTo>
                  <a:pt x="43195" y="498856"/>
                </a:lnTo>
                <a:lnTo>
                  <a:pt x="49235" y="521698"/>
                </a:lnTo>
                <a:lnTo>
                  <a:pt x="51208" y="533126"/>
                </a:lnTo>
                <a:lnTo>
                  <a:pt x="63811" y="571463"/>
                </a:lnTo>
                <a:lnTo>
                  <a:pt x="66260" y="582231"/>
                </a:lnTo>
                <a:lnTo>
                  <a:pt x="68300" y="593366"/>
                </a:lnTo>
                <a:lnTo>
                  <a:pt x="81811" y="627442"/>
                </a:lnTo>
                <a:lnTo>
                  <a:pt x="87202" y="650285"/>
                </a:lnTo>
                <a:lnTo>
                  <a:pt x="90943" y="661713"/>
                </a:lnTo>
                <a:lnTo>
                  <a:pt x="95884" y="684572"/>
                </a:lnTo>
                <a:lnTo>
                  <a:pt x="111252" y="718861"/>
                </a:lnTo>
                <a:lnTo>
                  <a:pt x="115919" y="729339"/>
                </a:lnTo>
                <a:lnTo>
                  <a:pt x="126219" y="762253"/>
                </a:lnTo>
                <a:lnTo>
                  <a:pt x="126888" y="767792"/>
                </a:lnTo>
                <a:lnTo>
                  <a:pt x="130172" y="776486"/>
                </a:lnTo>
                <a:lnTo>
                  <a:pt x="153994" y="815107"/>
                </a:lnTo>
                <a:lnTo>
                  <a:pt x="156834" y="820172"/>
                </a:lnTo>
                <a:lnTo>
                  <a:pt x="159990" y="830881"/>
                </a:lnTo>
                <a:lnTo>
                  <a:pt x="160832" y="836403"/>
                </a:lnTo>
                <a:lnTo>
                  <a:pt x="164307" y="845079"/>
                </a:lnTo>
                <a:lnTo>
                  <a:pt x="174299" y="862962"/>
                </a:lnTo>
                <a:lnTo>
                  <a:pt x="177278" y="871170"/>
                </a:lnTo>
                <a:lnTo>
                  <a:pt x="179554" y="878947"/>
                </a:lnTo>
                <a:lnTo>
                  <a:pt x="186191" y="893082"/>
                </a:lnTo>
                <a:lnTo>
                  <a:pt x="199770" y="914477"/>
                </a:lnTo>
                <a:lnTo>
                  <a:pt x="202886" y="922642"/>
                </a:lnTo>
                <a:lnTo>
                  <a:pt x="205223" y="930397"/>
                </a:lnTo>
                <a:lnTo>
                  <a:pt x="211894" y="944522"/>
                </a:lnTo>
                <a:lnTo>
                  <a:pt x="222681" y="958311"/>
                </a:lnTo>
                <a:lnTo>
                  <a:pt x="233984" y="970206"/>
                </a:lnTo>
                <a:lnTo>
                  <a:pt x="235879" y="973102"/>
                </a:lnTo>
                <a:lnTo>
                  <a:pt x="237984" y="978859"/>
                </a:lnTo>
                <a:lnTo>
                  <a:pt x="240450" y="981728"/>
                </a:lnTo>
                <a:lnTo>
                  <a:pt x="252071" y="991269"/>
                </a:lnTo>
                <a:lnTo>
                  <a:pt x="258833" y="1000587"/>
                </a:lnTo>
                <a:lnTo>
                  <a:pt x="262473" y="1008538"/>
                </a:lnTo>
                <a:lnTo>
                  <a:pt x="263444" y="1011991"/>
                </a:lnTo>
                <a:lnTo>
                  <a:pt x="265996" y="1015246"/>
                </a:lnTo>
                <a:lnTo>
                  <a:pt x="276785" y="1024378"/>
                </a:lnTo>
                <a:lnTo>
                  <a:pt x="278700" y="1027314"/>
                </a:lnTo>
                <a:lnTo>
                  <a:pt x="281781" y="1033117"/>
                </a:lnTo>
                <a:lnTo>
                  <a:pt x="302615" y="1056043"/>
                </a:lnTo>
                <a:lnTo>
                  <a:pt x="320823" y="1067476"/>
                </a:lnTo>
                <a:lnTo>
                  <a:pt x="331617" y="1073191"/>
                </a:lnTo>
                <a:lnTo>
                  <a:pt x="335257" y="1076048"/>
                </a:lnTo>
                <a:lnTo>
                  <a:pt x="337684" y="1078906"/>
                </a:lnTo>
                <a:lnTo>
                  <a:pt x="339303" y="1081763"/>
                </a:lnTo>
                <a:lnTo>
                  <a:pt x="373778" y="1118676"/>
                </a:lnTo>
                <a:lnTo>
                  <a:pt x="383438" y="1127414"/>
                </a:lnTo>
                <a:lnTo>
                  <a:pt x="392784" y="1133168"/>
                </a:lnTo>
                <a:lnTo>
                  <a:pt x="403287" y="1136360"/>
                </a:lnTo>
                <a:lnTo>
                  <a:pt x="408755" y="1137211"/>
                </a:lnTo>
                <a:lnTo>
                  <a:pt x="417370" y="1140697"/>
                </a:lnTo>
                <a:lnTo>
                  <a:pt x="427575" y="1148014"/>
                </a:lnTo>
                <a:lnTo>
                  <a:pt x="434625" y="1153436"/>
                </a:lnTo>
                <a:lnTo>
                  <a:pt x="455606" y="1167520"/>
                </a:lnTo>
                <a:lnTo>
                  <a:pt x="468977" y="1178925"/>
                </a:lnTo>
                <a:lnTo>
                  <a:pt x="489905" y="1193207"/>
                </a:lnTo>
                <a:lnTo>
                  <a:pt x="499338" y="1201779"/>
                </a:lnTo>
                <a:lnTo>
                  <a:pt x="503269" y="1203684"/>
                </a:lnTo>
                <a:lnTo>
                  <a:pt x="516951" y="1207317"/>
                </a:lnTo>
                <a:lnTo>
                  <a:pt x="542498" y="1221064"/>
                </a:lnTo>
                <a:lnTo>
                  <a:pt x="553127" y="1224532"/>
                </a:lnTo>
                <a:lnTo>
                  <a:pt x="559323" y="1228719"/>
                </a:lnTo>
                <a:lnTo>
                  <a:pt x="567792" y="1231214"/>
                </a:lnTo>
                <a:lnTo>
                  <a:pt x="577906" y="1233277"/>
                </a:lnTo>
                <a:lnTo>
                  <a:pt x="597381" y="1239821"/>
                </a:lnTo>
                <a:lnTo>
                  <a:pt x="614646" y="1241525"/>
                </a:lnTo>
                <a:lnTo>
                  <a:pt x="624130" y="1241669"/>
                </a:lnTo>
                <a:lnTo>
                  <a:pt x="628374" y="1242659"/>
                </a:lnTo>
                <a:lnTo>
                  <a:pt x="642028" y="1248554"/>
                </a:lnTo>
                <a:lnTo>
                  <a:pt x="653526" y="1249823"/>
                </a:lnTo>
                <a:lnTo>
                  <a:pt x="658449" y="1250000"/>
                </a:lnTo>
                <a:lnTo>
                  <a:pt x="662682" y="1249166"/>
                </a:lnTo>
                <a:lnTo>
                  <a:pt x="676322" y="1243524"/>
                </a:lnTo>
                <a:lnTo>
                  <a:pt x="692034" y="1241061"/>
                </a:lnTo>
                <a:lnTo>
                  <a:pt x="706548" y="1235960"/>
                </a:lnTo>
                <a:lnTo>
                  <a:pt x="721961" y="1233074"/>
                </a:lnTo>
                <a:lnTo>
                  <a:pt x="736185" y="1226587"/>
                </a:lnTo>
                <a:lnTo>
                  <a:pt x="743235" y="1224552"/>
                </a:lnTo>
                <a:lnTo>
                  <a:pt x="756961" y="1218051"/>
                </a:lnTo>
                <a:lnTo>
                  <a:pt x="764216" y="1212821"/>
                </a:lnTo>
                <a:lnTo>
                  <a:pt x="770616" y="1204781"/>
                </a:lnTo>
                <a:lnTo>
                  <a:pt x="782485" y="1188649"/>
                </a:lnTo>
                <a:lnTo>
                  <a:pt x="818944" y="1150205"/>
                </a:lnTo>
                <a:lnTo>
                  <a:pt x="846482" y="1113021"/>
                </a:lnTo>
                <a:lnTo>
                  <a:pt x="865300" y="1078891"/>
                </a:lnTo>
                <a:lnTo>
                  <a:pt x="872057" y="1067469"/>
                </a:lnTo>
                <a:lnTo>
                  <a:pt x="896093" y="1033186"/>
                </a:lnTo>
                <a:lnTo>
                  <a:pt x="911075" y="1000060"/>
                </a:lnTo>
                <a:lnTo>
                  <a:pt x="925454" y="965453"/>
                </a:lnTo>
                <a:lnTo>
                  <a:pt x="948328" y="906583"/>
                </a:lnTo>
                <a:lnTo>
                  <a:pt x="962615" y="869030"/>
                </a:lnTo>
                <a:lnTo>
                  <a:pt x="974046" y="838059"/>
                </a:lnTo>
                <a:lnTo>
                  <a:pt x="988333" y="800457"/>
                </a:lnTo>
                <a:lnTo>
                  <a:pt x="1002621" y="763720"/>
                </a:lnTo>
                <a:lnTo>
                  <a:pt x="1016908" y="727520"/>
                </a:lnTo>
                <a:lnTo>
                  <a:pt x="1034053" y="689592"/>
                </a:lnTo>
                <a:lnTo>
                  <a:pt x="1041673" y="667326"/>
                </a:lnTo>
                <a:lnTo>
                  <a:pt x="1043790" y="654364"/>
                </a:lnTo>
                <a:lnTo>
                  <a:pt x="1046259" y="648241"/>
                </a:lnTo>
                <a:lnTo>
                  <a:pt x="1056932" y="630521"/>
                </a:lnTo>
                <a:lnTo>
                  <a:pt x="1068972" y="596010"/>
                </a:lnTo>
                <a:lnTo>
                  <a:pt x="1076149" y="578850"/>
                </a:lnTo>
                <a:lnTo>
                  <a:pt x="1083847" y="545719"/>
                </a:lnTo>
                <a:lnTo>
                  <a:pt x="1099882" y="507759"/>
                </a:lnTo>
                <a:lnTo>
                  <a:pt x="1102998" y="496133"/>
                </a:lnTo>
                <a:lnTo>
                  <a:pt x="1105335" y="484616"/>
                </a:lnTo>
                <a:lnTo>
                  <a:pt x="1111054" y="466469"/>
                </a:lnTo>
                <a:lnTo>
                  <a:pt x="1116009" y="437760"/>
                </a:lnTo>
                <a:lnTo>
                  <a:pt x="1119690" y="425335"/>
                </a:lnTo>
                <a:lnTo>
                  <a:pt x="1122716" y="407629"/>
                </a:lnTo>
                <a:lnTo>
                  <a:pt x="1136228" y="372172"/>
                </a:lnTo>
                <a:lnTo>
                  <a:pt x="1141619" y="343463"/>
                </a:lnTo>
                <a:lnTo>
                  <a:pt x="1154547" y="307539"/>
                </a:lnTo>
                <a:lnTo>
                  <a:pt x="1159257" y="270565"/>
                </a:lnTo>
                <a:lnTo>
                  <a:pt x="1163649" y="249165"/>
                </a:lnTo>
                <a:lnTo>
                  <a:pt x="1165629" y="236740"/>
                </a:lnTo>
                <a:lnTo>
                  <a:pt x="1179095" y="201724"/>
                </a:lnTo>
                <a:lnTo>
                  <a:pt x="1181943" y="178807"/>
                </a:lnTo>
                <a:lnTo>
                  <a:pt x="1182176" y="173088"/>
                </a:lnTo>
                <a:lnTo>
                  <a:pt x="1184975" y="161653"/>
                </a:lnTo>
                <a:lnTo>
                  <a:pt x="1196285" y="133074"/>
                </a:lnTo>
                <a:lnTo>
                  <a:pt x="1199096" y="110214"/>
                </a:lnTo>
                <a:lnTo>
                  <a:pt x="1199761" y="72272"/>
                </a:lnTo>
                <a:lnTo>
                  <a:pt x="1199787" y="39247"/>
                </a:lnTo>
                <a:lnTo>
                  <a:pt x="1202328" y="30730"/>
                </a:lnTo>
                <a:lnTo>
                  <a:pt x="1207169" y="18843"/>
                </a:lnTo>
                <a:lnTo>
                  <a:pt x="1206614" y="16914"/>
                </a:lnTo>
                <a:lnTo>
                  <a:pt x="1200110" y="7773"/>
                </a:lnTo>
                <a:lnTo>
                  <a:pt x="1199816" y="0"/>
                </a:lnTo>
                <a:lnTo>
                  <a:pt x="1199797" y="3686"/>
                </a:lnTo>
                <a:lnTo>
                  <a:pt x="1200746" y="4906"/>
                </a:lnTo>
                <a:lnTo>
                  <a:pt x="1202332" y="5718"/>
                </a:lnTo>
                <a:lnTo>
                  <a:pt x="1208360" y="7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67"/>
          <p:cNvSpPr/>
          <p:nvPr/>
        </p:nvSpPr>
        <p:spPr>
          <a:xfrm>
            <a:off x="6457959" y="4140517"/>
            <a:ext cx="265739" cy="274169"/>
          </a:xfrm>
          <a:custGeom>
            <a:avLst/>
            <a:gdLst/>
            <a:ahLst/>
            <a:cxnLst/>
            <a:rect l="0" t="0" r="0" b="0"/>
            <a:pathLst>
              <a:path w="265739" h="274169">
                <a:moveTo>
                  <a:pt x="25708" y="0"/>
                </a:moveTo>
                <a:lnTo>
                  <a:pt x="21157" y="0"/>
                </a:lnTo>
                <a:lnTo>
                  <a:pt x="19816" y="953"/>
                </a:lnTo>
                <a:lnTo>
                  <a:pt x="18923" y="2540"/>
                </a:lnTo>
                <a:lnTo>
                  <a:pt x="17930" y="6844"/>
                </a:lnTo>
                <a:lnTo>
                  <a:pt x="17489" y="11932"/>
                </a:lnTo>
                <a:lnTo>
                  <a:pt x="14753" y="19908"/>
                </a:lnTo>
                <a:lnTo>
                  <a:pt x="12689" y="24702"/>
                </a:lnTo>
                <a:lnTo>
                  <a:pt x="11314" y="29803"/>
                </a:lnTo>
                <a:lnTo>
                  <a:pt x="10397" y="35109"/>
                </a:lnTo>
                <a:lnTo>
                  <a:pt x="9786" y="40551"/>
                </a:lnTo>
                <a:lnTo>
                  <a:pt x="9378" y="46084"/>
                </a:lnTo>
                <a:lnTo>
                  <a:pt x="9107" y="51678"/>
                </a:lnTo>
                <a:lnTo>
                  <a:pt x="8925" y="57312"/>
                </a:lnTo>
                <a:lnTo>
                  <a:pt x="7852" y="62973"/>
                </a:lnTo>
                <a:lnTo>
                  <a:pt x="6184" y="68652"/>
                </a:lnTo>
                <a:lnTo>
                  <a:pt x="4120" y="74343"/>
                </a:lnTo>
                <a:lnTo>
                  <a:pt x="2743" y="80042"/>
                </a:lnTo>
                <a:lnTo>
                  <a:pt x="1826" y="85747"/>
                </a:lnTo>
                <a:lnTo>
                  <a:pt x="1214" y="91454"/>
                </a:lnTo>
                <a:lnTo>
                  <a:pt x="806" y="98117"/>
                </a:lnTo>
                <a:lnTo>
                  <a:pt x="353" y="113140"/>
                </a:lnTo>
                <a:lnTo>
                  <a:pt x="38" y="147744"/>
                </a:lnTo>
                <a:lnTo>
                  <a:pt x="0" y="175869"/>
                </a:lnTo>
                <a:lnTo>
                  <a:pt x="950" y="182016"/>
                </a:lnTo>
                <a:lnTo>
                  <a:pt x="2535" y="188019"/>
                </a:lnTo>
                <a:lnTo>
                  <a:pt x="4544" y="193926"/>
                </a:lnTo>
                <a:lnTo>
                  <a:pt x="5884" y="199769"/>
                </a:lnTo>
                <a:lnTo>
                  <a:pt x="6777" y="205570"/>
                </a:lnTo>
                <a:lnTo>
                  <a:pt x="7373" y="211341"/>
                </a:lnTo>
                <a:lnTo>
                  <a:pt x="8722" y="216142"/>
                </a:lnTo>
                <a:lnTo>
                  <a:pt x="12761" y="224015"/>
                </a:lnTo>
                <a:lnTo>
                  <a:pt x="15172" y="228401"/>
                </a:lnTo>
                <a:lnTo>
                  <a:pt x="20390" y="238354"/>
                </a:lnTo>
                <a:lnTo>
                  <a:pt x="25885" y="246588"/>
                </a:lnTo>
                <a:lnTo>
                  <a:pt x="31502" y="253422"/>
                </a:lnTo>
                <a:lnTo>
                  <a:pt x="37173" y="259635"/>
                </a:lnTo>
                <a:lnTo>
                  <a:pt x="45409" y="265571"/>
                </a:lnTo>
                <a:lnTo>
                  <a:pt x="50272" y="268487"/>
                </a:lnTo>
                <a:lnTo>
                  <a:pt x="58216" y="271728"/>
                </a:lnTo>
                <a:lnTo>
                  <a:pt x="65873" y="273168"/>
                </a:lnTo>
                <a:lnTo>
                  <a:pt x="70582" y="273552"/>
                </a:lnTo>
                <a:lnTo>
                  <a:pt x="75627" y="273808"/>
                </a:lnTo>
                <a:lnTo>
                  <a:pt x="86312" y="274092"/>
                </a:lnTo>
                <a:lnTo>
                  <a:pt x="91828" y="274168"/>
                </a:lnTo>
                <a:lnTo>
                  <a:pt x="97411" y="273266"/>
                </a:lnTo>
                <a:lnTo>
                  <a:pt x="103038" y="271713"/>
                </a:lnTo>
                <a:lnTo>
                  <a:pt x="108693" y="269725"/>
                </a:lnTo>
                <a:lnTo>
                  <a:pt x="114370" y="267446"/>
                </a:lnTo>
                <a:lnTo>
                  <a:pt x="120058" y="264975"/>
                </a:lnTo>
                <a:lnTo>
                  <a:pt x="125756" y="262375"/>
                </a:lnTo>
                <a:lnTo>
                  <a:pt x="131459" y="258737"/>
                </a:lnTo>
                <a:lnTo>
                  <a:pt x="137166" y="254406"/>
                </a:lnTo>
                <a:lnTo>
                  <a:pt x="142876" y="249615"/>
                </a:lnTo>
                <a:lnTo>
                  <a:pt x="147635" y="245467"/>
                </a:lnTo>
                <a:lnTo>
                  <a:pt x="155463" y="238319"/>
                </a:lnTo>
                <a:lnTo>
                  <a:pt x="169775" y="224389"/>
                </a:lnTo>
                <a:lnTo>
                  <a:pt x="174140" y="219125"/>
                </a:lnTo>
                <a:lnTo>
                  <a:pt x="178004" y="213711"/>
                </a:lnTo>
                <a:lnTo>
                  <a:pt x="181531" y="208197"/>
                </a:lnTo>
                <a:lnTo>
                  <a:pt x="184834" y="202615"/>
                </a:lnTo>
                <a:lnTo>
                  <a:pt x="187990" y="196989"/>
                </a:lnTo>
                <a:lnTo>
                  <a:pt x="191046" y="191334"/>
                </a:lnTo>
                <a:lnTo>
                  <a:pt x="194036" y="186611"/>
                </a:lnTo>
                <a:lnTo>
                  <a:pt x="199898" y="178824"/>
                </a:lnTo>
                <a:lnTo>
                  <a:pt x="202794" y="174461"/>
                </a:lnTo>
                <a:lnTo>
                  <a:pt x="205678" y="169647"/>
                </a:lnTo>
                <a:lnTo>
                  <a:pt x="208553" y="164533"/>
                </a:lnTo>
                <a:lnTo>
                  <a:pt x="211747" y="156311"/>
                </a:lnTo>
                <a:lnTo>
                  <a:pt x="213167" y="149482"/>
                </a:lnTo>
                <a:lnTo>
                  <a:pt x="213798" y="143271"/>
                </a:lnTo>
                <a:lnTo>
                  <a:pt x="214078" y="137336"/>
                </a:lnTo>
                <a:lnTo>
                  <a:pt x="214153" y="134420"/>
                </a:lnTo>
                <a:lnTo>
                  <a:pt x="213251" y="131523"/>
                </a:lnTo>
                <a:lnTo>
                  <a:pt x="209708" y="125765"/>
                </a:lnTo>
                <a:lnTo>
                  <a:pt x="207430" y="123848"/>
                </a:lnTo>
                <a:lnTo>
                  <a:pt x="204959" y="122570"/>
                </a:lnTo>
                <a:lnTo>
                  <a:pt x="199673" y="121151"/>
                </a:lnTo>
                <a:lnTo>
                  <a:pt x="194148" y="120520"/>
                </a:lnTo>
                <a:lnTo>
                  <a:pt x="188518" y="120239"/>
                </a:lnTo>
                <a:lnTo>
                  <a:pt x="185683" y="120164"/>
                </a:lnTo>
                <a:lnTo>
                  <a:pt x="182841" y="121067"/>
                </a:lnTo>
                <a:lnTo>
                  <a:pt x="177142" y="124610"/>
                </a:lnTo>
                <a:lnTo>
                  <a:pt x="175242" y="126888"/>
                </a:lnTo>
                <a:lnTo>
                  <a:pt x="173974" y="129360"/>
                </a:lnTo>
                <a:lnTo>
                  <a:pt x="173130" y="131960"/>
                </a:lnTo>
                <a:lnTo>
                  <a:pt x="169651" y="137389"/>
                </a:lnTo>
                <a:lnTo>
                  <a:pt x="167390" y="140170"/>
                </a:lnTo>
                <a:lnTo>
                  <a:pt x="165883" y="142977"/>
                </a:lnTo>
                <a:lnTo>
                  <a:pt x="162809" y="151478"/>
                </a:lnTo>
                <a:lnTo>
                  <a:pt x="158714" y="157176"/>
                </a:lnTo>
                <a:lnTo>
                  <a:pt x="157241" y="160982"/>
                </a:lnTo>
                <a:lnTo>
                  <a:pt x="156260" y="165424"/>
                </a:lnTo>
                <a:lnTo>
                  <a:pt x="155605" y="170290"/>
                </a:lnTo>
                <a:lnTo>
                  <a:pt x="156121" y="174487"/>
                </a:lnTo>
                <a:lnTo>
                  <a:pt x="157417" y="178237"/>
                </a:lnTo>
                <a:lnTo>
                  <a:pt x="159235" y="181690"/>
                </a:lnTo>
                <a:lnTo>
                  <a:pt x="160446" y="185897"/>
                </a:lnTo>
                <a:lnTo>
                  <a:pt x="161254" y="190606"/>
                </a:lnTo>
                <a:lnTo>
                  <a:pt x="161791" y="195651"/>
                </a:lnTo>
                <a:lnTo>
                  <a:pt x="163103" y="200919"/>
                </a:lnTo>
                <a:lnTo>
                  <a:pt x="164929" y="206336"/>
                </a:lnTo>
                <a:lnTo>
                  <a:pt x="167100" y="211852"/>
                </a:lnTo>
                <a:lnTo>
                  <a:pt x="169500" y="216482"/>
                </a:lnTo>
                <a:lnTo>
                  <a:pt x="174705" y="224167"/>
                </a:lnTo>
                <a:lnTo>
                  <a:pt x="180194" y="230757"/>
                </a:lnTo>
                <a:lnTo>
                  <a:pt x="182991" y="233848"/>
                </a:lnTo>
                <a:lnTo>
                  <a:pt x="191179" y="239822"/>
                </a:lnTo>
                <a:lnTo>
                  <a:pt x="196030" y="242749"/>
                </a:lnTo>
                <a:lnTo>
                  <a:pt x="201168" y="244700"/>
                </a:lnTo>
                <a:lnTo>
                  <a:pt x="206499" y="246001"/>
                </a:lnTo>
                <a:lnTo>
                  <a:pt x="211958" y="246868"/>
                </a:lnTo>
                <a:lnTo>
                  <a:pt x="217502" y="248399"/>
                </a:lnTo>
                <a:lnTo>
                  <a:pt x="223104" y="250372"/>
                </a:lnTo>
                <a:lnTo>
                  <a:pt x="228742" y="252640"/>
                </a:lnTo>
                <a:lnTo>
                  <a:pt x="234407" y="254151"/>
                </a:lnTo>
                <a:lnTo>
                  <a:pt x="240088" y="255159"/>
                </a:lnTo>
                <a:lnTo>
                  <a:pt x="245781" y="255832"/>
                </a:lnTo>
                <a:lnTo>
                  <a:pt x="250528" y="256279"/>
                </a:lnTo>
                <a:lnTo>
                  <a:pt x="254645" y="256578"/>
                </a:lnTo>
                <a:lnTo>
                  <a:pt x="26573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68"/>
          <p:cNvSpPr/>
          <p:nvPr/>
        </p:nvSpPr>
        <p:spPr>
          <a:xfrm>
            <a:off x="6873467" y="4209097"/>
            <a:ext cx="124046" cy="179626"/>
          </a:xfrm>
          <a:custGeom>
            <a:avLst/>
            <a:gdLst/>
            <a:ahLst/>
            <a:cxnLst/>
            <a:rect l="0" t="0" r="0" b="0"/>
            <a:pathLst>
              <a:path w="124046" h="179626">
                <a:moveTo>
                  <a:pt x="55970" y="0"/>
                </a:moveTo>
                <a:lnTo>
                  <a:pt x="51419" y="9102"/>
                </a:lnTo>
                <a:lnTo>
                  <a:pt x="49126" y="12736"/>
                </a:lnTo>
                <a:lnTo>
                  <a:pt x="46645" y="16110"/>
                </a:lnTo>
                <a:lnTo>
                  <a:pt x="44038" y="19313"/>
                </a:lnTo>
                <a:lnTo>
                  <a:pt x="41348" y="23353"/>
                </a:lnTo>
                <a:lnTo>
                  <a:pt x="38602" y="27951"/>
                </a:lnTo>
                <a:lnTo>
                  <a:pt x="35819" y="32921"/>
                </a:lnTo>
                <a:lnTo>
                  <a:pt x="32058" y="38140"/>
                </a:lnTo>
                <a:lnTo>
                  <a:pt x="27646" y="43524"/>
                </a:lnTo>
                <a:lnTo>
                  <a:pt x="18616" y="53634"/>
                </a:lnTo>
                <a:lnTo>
                  <a:pt x="11429" y="61302"/>
                </a:lnTo>
                <a:lnTo>
                  <a:pt x="9131" y="64681"/>
                </a:lnTo>
                <a:lnTo>
                  <a:pt x="7599" y="67886"/>
                </a:lnTo>
                <a:lnTo>
                  <a:pt x="6578" y="70975"/>
                </a:lnTo>
                <a:lnTo>
                  <a:pt x="4944" y="73986"/>
                </a:lnTo>
                <a:lnTo>
                  <a:pt x="2903" y="76947"/>
                </a:lnTo>
                <a:lnTo>
                  <a:pt x="590" y="79873"/>
                </a:lnTo>
                <a:lnTo>
                  <a:pt x="0" y="81824"/>
                </a:lnTo>
                <a:lnTo>
                  <a:pt x="559" y="83124"/>
                </a:lnTo>
                <a:lnTo>
                  <a:pt x="1884" y="83991"/>
                </a:lnTo>
                <a:lnTo>
                  <a:pt x="2768" y="85522"/>
                </a:lnTo>
                <a:lnTo>
                  <a:pt x="3750" y="89762"/>
                </a:lnTo>
                <a:lnTo>
                  <a:pt x="4964" y="91274"/>
                </a:lnTo>
                <a:lnTo>
                  <a:pt x="6726" y="92282"/>
                </a:lnTo>
                <a:lnTo>
                  <a:pt x="8853" y="92954"/>
                </a:lnTo>
                <a:lnTo>
                  <a:pt x="11224" y="93402"/>
                </a:lnTo>
                <a:lnTo>
                  <a:pt x="13757" y="93700"/>
                </a:lnTo>
                <a:lnTo>
                  <a:pt x="16398" y="93900"/>
                </a:lnTo>
                <a:lnTo>
                  <a:pt x="19111" y="94032"/>
                </a:lnTo>
                <a:lnTo>
                  <a:pt x="24666" y="94180"/>
                </a:lnTo>
                <a:lnTo>
                  <a:pt x="37699" y="94263"/>
                </a:lnTo>
                <a:lnTo>
                  <a:pt x="41884" y="95227"/>
                </a:lnTo>
                <a:lnTo>
                  <a:pt x="45627" y="96822"/>
                </a:lnTo>
                <a:lnTo>
                  <a:pt x="49075" y="98838"/>
                </a:lnTo>
                <a:lnTo>
                  <a:pt x="53279" y="100182"/>
                </a:lnTo>
                <a:lnTo>
                  <a:pt x="57985" y="101078"/>
                </a:lnTo>
                <a:lnTo>
                  <a:pt x="63028" y="101675"/>
                </a:lnTo>
                <a:lnTo>
                  <a:pt x="68296" y="103026"/>
                </a:lnTo>
                <a:lnTo>
                  <a:pt x="73712" y="104879"/>
                </a:lnTo>
                <a:lnTo>
                  <a:pt x="79228" y="107067"/>
                </a:lnTo>
                <a:lnTo>
                  <a:pt x="83858" y="108526"/>
                </a:lnTo>
                <a:lnTo>
                  <a:pt x="87898" y="109498"/>
                </a:lnTo>
                <a:lnTo>
                  <a:pt x="91542" y="110146"/>
                </a:lnTo>
                <a:lnTo>
                  <a:pt x="94925" y="111531"/>
                </a:lnTo>
                <a:lnTo>
                  <a:pt x="98133" y="113406"/>
                </a:lnTo>
                <a:lnTo>
                  <a:pt x="101223" y="115609"/>
                </a:lnTo>
                <a:lnTo>
                  <a:pt x="104236" y="117078"/>
                </a:lnTo>
                <a:lnTo>
                  <a:pt x="107198" y="118057"/>
                </a:lnTo>
                <a:lnTo>
                  <a:pt x="110124" y="118710"/>
                </a:lnTo>
                <a:lnTo>
                  <a:pt x="113028" y="120098"/>
                </a:lnTo>
                <a:lnTo>
                  <a:pt x="115916" y="121975"/>
                </a:lnTo>
                <a:lnTo>
                  <a:pt x="118794" y="124179"/>
                </a:lnTo>
                <a:lnTo>
                  <a:pt x="120713" y="126601"/>
                </a:lnTo>
                <a:lnTo>
                  <a:pt x="121992" y="129168"/>
                </a:lnTo>
                <a:lnTo>
                  <a:pt x="123413" y="134561"/>
                </a:lnTo>
                <a:lnTo>
                  <a:pt x="124045" y="140132"/>
                </a:lnTo>
                <a:lnTo>
                  <a:pt x="123260" y="142952"/>
                </a:lnTo>
                <a:lnTo>
                  <a:pt x="121785" y="145784"/>
                </a:lnTo>
                <a:lnTo>
                  <a:pt x="119849" y="148624"/>
                </a:lnTo>
                <a:lnTo>
                  <a:pt x="117607" y="151470"/>
                </a:lnTo>
                <a:lnTo>
                  <a:pt x="115159" y="154320"/>
                </a:lnTo>
                <a:lnTo>
                  <a:pt x="112574" y="157173"/>
                </a:lnTo>
                <a:lnTo>
                  <a:pt x="108946" y="160027"/>
                </a:lnTo>
                <a:lnTo>
                  <a:pt x="104623" y="162882"/>
                </a:lnTo>
                <a:lnTo>
                  <a:pt x="99835" y="165738"/>
                </a:lnTo>
                <a:lnTo>
                  <a:pt x="95691" y="167642"/>
                </a:lnTo>
                <a:lnTo>
                  <a:pt x="91976" y="168911"/>
                </a:lnTo>
                <a:lnTo>
                  <a:pt x="88546" y="169758"/>
                </a:lnTo>
                <a:lnTo>
                  <a:pt x="85307" y="171275"/>
                </a:lnTo>
                <a:lnTo>
                  <a:pt x="82196" y="173238"/>
                </a:lnTo>
                <a:lnTo>
                  <a:pt x="79169" y="175500"/>
                </a:lnTo>
                <a:lnTo>
                  <a:pt x="76198" y="177007"/>
                </a:lnTo>
                <a:lnTo>
                  <a:pt x="73266" y="178012"/>
                </a:lnTo>
                <a:lnTo>
                  <a:pt x="70358" y="178683"/>
                </a:lnTo>
                <a:lnTo>
                  <a:pt x="67467" y="179129"/>
                </a:lnTo>
                <a:lnTo>
                  <a:pt x="64587" y="179427"/>
                </a:lnTo>
                <a:lnTo>
                  <a:pt x="61715" y="179625"/>
                </a:lnTo>
                <a:lnTo>
                  <a:pt x="58847" y="178805"/>
                </a:lnTo>
                <a:lnTo>
                  <a:pt x="55984" y="177306"/>
                </a:lnTo>
                <a:lnTo>
                  <a:pt x="53121" y="175354"/>
                </a:lnTo>
                <a:lnTo>
                  <a:pt x="50261" y="174053"/>
                </a:lnTo>
                <a:lnTo>
                  <a:pt x="47402" y="173185"/>
                </a:lnTo>
                <a:lnTo>
                  <a:pt x="44543" y="172607"/>
                </a:lnTo>
                <a:lnTo>
                  <a:pt x="41684" y="172221"/>
                </a:lnTo>
                <a:lnTo>
                  <a:pt x="38826" y="171965"/>
                </a:lnTo>
                <a:lnTo>
                  <a:pt x="31946" y="171552"/>
                </a:lnTo>
                <a:lnTo>
                  <a:pt x="31382" y="170565"/>
                </a:lnTo>
                <a:lnTo>
                  <a:pt x="30587" y="165579"/>
                </a:lnTo>
                <a:lnTo>
                  <a:pt x="30319" y="160871"/>
                </a:lnTo>
                <a:lnTo>
                  <a:pt x="30252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69"/>
          <p:cNvSpPr/>
          <p:nvPr/>
        </p:nvSpPr>
        <p:spPr>
          <a:xfrm>
            <a:off x="7083901" y="4209100"/>
            <a:ext cx="111132" cy="195854"/>
          </a:xfrm>
          <a:custGeom>
            <a:avLst/>
            <a:gdLst/>
            <a:ahLst/>
            <a:cxnLst/>
            <a:rect l="0" t="0" r="0" b="0"/>
            <a:pathLst>
              <a:path w="111132" h="195854">
                <a:moveTo>
                  <a:pt x="59849" y="8570"/>
                </a:moveTo>
                <a:lnTo>
                  <a:pt x="67229" y="1189"/>
                </a:lnTo>
                <a:lnTo>
                  <a:pt x="70432" y="527"/>
                </a:lnTo>
                <a:lnTo>
                  <a:pt x="76960" y="0"/>
                </a:lnTo>
                <a:lnTo>
                  <a:pt x="65059" y="11929"/>
                </a:lnTo>
                <a:lnTo>
                  <a:pt x="61417" y="14619"/>
                </a:lnTo>
                <a:lnTo>
                  <a:pt x="57084" y="17365"/>
                </a:lnTo>
                <a:lnTo>
                  <a:pt x="52291" y="20148"/>
                </a:lnTo>
                <a:lnTo>
                  <a:pt x="48142" y="22956"/>
                </a:lnTo>
                <a:lnTo>
                  <a:pt x="44425" y="25781"/>
                </a:lnTo>
                <a:lnTo>
                  <a:pt x="40993" y="28616"/>
                </a:lnTo>
                <a:lnTo>
                  <a:pt x="36801" y="32412"/>
                </a:lnTo>
                <a:lnTo>
                  <a:pt x="27063" y="41709"/>
                </a:lnTo>
                <a:lnTo>
                  <a:pt x="1648" y="66779"/>
                </a:lnTo>
                <a:lnTo>
                  <a:pt x="1046" y="68331"/>
                </a:lnTo>
                <a:lnTo>
                  <a:pt x="376" y="72595"/>
                </a:lnTo>
                <a:lnTo>
                  <a:pt x="79" y="77665"/>
                </a:lnTo>
                <a:lnTo>
                  <a:pt x="0" y="80351"/>
                </a:lnTo>
                <a:lnTo>
                  <a:pt x="899" y="82141"/>
                </a:lnTo>
                <a:lnTo>
                  <a:pt x="2452" y="83335"/>
                </a:lnTo>
                <a:lnTo>
                  <a:pt x="4439" y="84131"/>
                </a:lnTo>
                <a:lnTo>
                  <a:pt x="6717" y="85613"/>
                </a:lnTo>
                <a:lnTo>
                  <a:pt x="9187" y="87555"/>
                </a:lnTo>
                <a:lnTo>
                  <a:pt x="11787" y="89802"/>
                </a:lnTo>
                <a:lnTo>
                  <a:pt x="14472" y="91299"/>
                </a:lnTo>
                <a:lnTo>
                  <a:pt x="17215" y="92298"/>
                </a:lnTo>
                <a:lnTo>
                  <a:pt x="19997" y="92963"/>
                </a:lnTo>
                <a:lnTo>
                  <a:pt x="22803" y="94359"/>
                </a:lnTo>
                <a:lnTo>
                  <a:pt x="25627" y="96243"/>
                </a:lnTo>
                <a:lnTo>
                  <a:pt x="28461" y="98451"/>
                </a:lnTo>
                <a:lnTo>
                  <a:pt x="32256" y="100876"/>
                </a:lnTo>
                <a:lnTo>
                  <a:pt x="36691" y="103444"/>
                </a:lnTo>
                <a:lnTo>
                  <a:pt x="41553" y="106109"/>
                </a:lnTo>
                <a:lnTo>
                  <a:pt x="46699" y="107886"/>
                </a:lnTo>
                <a:lnTo>
                  <a:pt x="52035" y="109071"/>
                </a:lnTo>
                <a:lnTo>
                  <a:pt x="57497" y="109860"/>
                </a:lnTo>
                <a:lnTo>
                  <a:pt x="63043" y="111339"/>
                </a:lnTo>
                <a:lnTo>
                  <a:pt x="68646" y="113278"/>
                </a:lnTo>
                <a:lnTo>
                  <a:pt x="74286" y="115523"/>
                </a:lnTo>
                <a:lnTo>
                  <a:pt x="78998" y="117971"/>
                </a:lnTo>
                <a:lnTo>
                  <a:pt x="83093" y="120557"/>
                </a:lnTo>
                <a:lnTo>
                  <a:pt x="86775" y="123233"/>
                </a:lnTo>
                <a:lnTo>
                  <a:pt x="90182" y="125969"/>
                </a:lnTo>
                <a:lnTo>
                  <a:pt x="93406" y="128746"/>
                </a:lnTo>
                <a:lnTo>
                  <a:pt x="96508" y="131550"/>
                </a:lnTo>
                <a:lnTo>
                  <a:pt x="102494" y="137205"/>
                </a:lnTo>
                <a:lnTo>
                  <a:pt x="109548" y="144045"/>
                </a:lnTo>
                <a:lnTo>
                  <a:pt x="110126" y="145560"/>
                </a:lnTo>
                <a:lnTo>
                  <a:pt x="110769" y="149782"/>
                </a:lnTo>
                <a:lnTo>
                  <a:pt x="110940" y="153193"/>
                </a:lnTo>
                <a:lnTo>
                  <a:pt x="111131" y="162064"/>
                </a:lnTo>
                <a:lnTo>
                  <a:pt x="110229" y="166144"/>
                </a:lnTo>
                <a:lnTo>
                  <a:pt x="108676" y="169817"/>
                </a:lnTo>
                <a:lnTo>
                  <a:pt x="106688" y="173218"/>
                </a:lnTo>
                <a:lnTo>
                  <a:pt x="104410" y="175485"/>
                </a:lnTo>
                <a:lnTo>
                  <a:pt x="101939" y="176997"/>
                </a:lnTo>
                <a:lnTo>
                  <a:pt x="99339" y="178004"/>
                </a:lnTo>
                <a:lnTo>
                  <a:pt x="96653" y="179629"/>
                </a:lnTo>
                <a:lnTo>
                  <a:pt x="93910" y="181664"/>
                </a:lnTo>
                <a:lnTo>
                  <a:pt x="91129" y="183973"/>
                </a:lnTo>
                <a:lnTo>
                  <a:pt x="88322" y="185513"/>
                </a:lnTo>
                <a:lnTo>
                  <a:pt x="85499" y="186539"/>
                </a:lnTo>
                <a:lnTo>
                  <a:pt x="82663" y="187223"/>
                </a:lnTo>
                <a:lnTo>
                  <a:pt x="79821" y="188632"/>
                </a:lnTo>
                <a:lnTo>
                  <a:pt x="76974" y="190524"/>
                </a:lnTo>
                <a:lnTo>
                  <a:pt x="74123" y="192737"/>
                </a:lnTo>
                <a:lnTo>
                  <a:pt x="71270" y="194213"/>
                </a:lnTo>
                <a:lnTo>
                  <a:pt x="68415" y="195197"/>
                </a:lnTo>
                <a:lnTo>
                  <a:pt x="65560" y="195853"/>
                </a:lnTo>
                <a:lnTo>
                  <a:pt x="63656" y="195338"/>
                </a:lnTo>
                <a:lnTo>
                  <a:pt x="62387" y="194042"/>
                </a:lnTo>
                <a:lnTo>
                  <a:pt x="61541" y="192225"/>
                </a:lnTo>
                <a:lnTo>
                  <a:pt x="60024" y="191014"/>
                </a:lnTo>
                <a:lnTo>
                  <a:pt x="58061" y="190207"/>
                </a:lnTo>
                <a:lnTo>
                  <a:pt x="55799" y="189669"/>
                </a:lnTo>
                <a:lnTo>
                  <a:pt x="53339" y="188357"/>
                </a:lnTo>
                <a:lnTo>
                  <a:pt x="50747" y="186530"/>
                </a:lnTo>
                <a:lnTo>
                  <a:pt x="48065" y="184360"/>
                </a:lnTo>
                <a:lnTo>
                  <a:pt x="46278" y="181961"/>
                </a:lnTo>
                <a:lnTo>
                  <a:pt x="44293" y="176755"/>
                </a:lnTo>
                <a:lnTo>
                  <a:pt x="43410" y="171266"/>
                </a:lnTo>
                <a:lnTo>
                  <a:pt x="43018" y="165651"/>
                </a:lnTo>
                <a:lnTo>
                  <a:pt x="42843" y="159981"/>
                </a:lnTo>
                <a:lnTo>
                  <a:pt x="42704" y="14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70"/>
          <p:cNvSpPr/>
          <p:nvPr/>
        </p:nvSpPr>
        <p:spPr>
          <a:xfrm>
            <a:off x="7615237" y="4037647"/>
            <a:ext cx="16784" cy="359500"/>
          </a:xfrm>
          <a:custGeom>
            <a:avLst/>
            <a:gdLst/>
            <a:ahLst/>
            <a:cxnLst/>
            <a:rect l="0" t="0" r="0" b="0"/>
            <a:pathLst>
              <a:path w="16784" h="359500">
                <a:moveTo>
                  <a:pt x="0" y="0"/>
                </a:moveTo>
                <a:lnTo>
                  <a:pt x="0" y="221240"/>
                </a:lnTo>
                <a:lnTo>
                  <a:pt x="953" y="231313"/>
                </a:lnTo>
                <a:lnTo>
                  <a:pt x="2540" y="241839"/>
                </a:lnTo>
                <a:lnTo>
                  <a:pt x="4551" y="252666"/>
                </a:lnTo>
                <a:lnTo>
                  <a:pt x="5892" y="261789"/>
                </a:lnTo>
                <a:lnTo>
                  <a:pt x="6785" y="269776"/>
                </a:lnTo>
                <a:lnTo>
                  <a:pt x="7381" y="277006"/>
                </a:lnTo>
                <a:lnTo>
                  <a:pt x="7779" y="283731"/>
                </a:lnTo>
                <a:lnTo>
                  <a:pt x="8220" y="296283"/>
                </a:lnTo>
                <a:lnTo>
                  <a:pt x="9290" y="302297"/>
                </a:lnTo>
                <a:lnTo>
                  <a:pt x="10956" y="308211"/>
                </a:lnTo>
                <a:lnTo>
                  <a:pt x="13019" y="314059"/>
                </a:lnTo>
                <a:lnTo>
                  <a:pt x="14394" y="319863"/>
                </a:lnTo>
                <a:lnTo>
                  <a:pt x="15311" y="325637"/>
                </a:lnTo>
                <a:lnTo>
                  <a:pt x="15923" y="331391"/>
                </a:lnTo>
                <a:lnTo>
                  <a:pt x="16330" y="336180"/>
                </a:lnTo>
                <a:lnTo>
                  <a:pt x="16783" y="344041"/>
                </a:lnTo>
                <a:lnTo>
                  <a:pt x="15951" y="347471"/>
                </a:lnTo>
                <a:lnTo>
                  <a:pt x="14444" y="350710"/>
                </a:lnTo>
                <a:lnTo>
                  <a:pt x="8917" y="359499"/>
                </a:lnTo>
                <a:lnTo>
                  <a:pt x="7849" y="358729"/>
                </a:lnTo>
                <a:lnTo>
                  <a:pt x="6186" y="357263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71"/>
          <p:cNvSpPr/>
          <p:nvPr/>
        </p:nvSpPr>
        <p:spPr>
          <a:xfrm>
            <a:off x="7456063" y="4029236"/>
            <a:ext cx="844975" cy="308395"/>
          </a:xfrm>
          <a:custGeom>
            <a:avLst/>
            <a:gdLst/>
            <a:ahLst/>
            <a:cxnLst/>
            <a:rect l="0" t="0" r="0" b="0"/>
            <a:pathLst>
              <a:path w="844975" h="308395">
                <a:moveTo>
                  <a:pt x="13442" y="197006"/>
                </a:moveTo>
                <a:lnTo>
                  <a:pt x="5223" y="188787"/>
                </a:lnTo>
                <a:lnTo>
                  <a:pt x="422" y="188539"/>
                </a:lnTo>
                <a:lnTo>
                  <a:pt x="0" y="189456"/>
                </a:lnTo>
                <a:lnTo>
                  <a:pt x="670" y="191020"/>
                </a:lnTo>
                <a:lnTo>
                  <a:pt x="2070" y="193016"/>
                </a:lnTo>
                <a:lnTo>
                  <a:pt x="3956" y="194346"/>
                </a:lnTo>
                <a:lnTo>
                  <a:pt x="26171" y="202664"/>
                </a:lnTo>
                <a:lnTo>
                  <a:pt x="50528" y="205003"/>
                </a:lnTo>
                <a:lnTo>
                  <a:pt x="74278" y="205408"/>
                </a:lnTo>
                <a:lnTo>
                  <a:pt x="91915" y="204550"/>
                </a:lnTo>
                <a:lnTo>
                  <a:pt x="112454" y="200994"/>
                </a:lnTo>
                <a:lnTo>
                  <a:pt x="131742" y="196239"/>
                </a:lnTo>
                <a:lnTo>
                  <a:pt x="150792" y="189997"/>
                </a:lnTo>
                <a:lnTo>
                  <a:pt x="171959" y="180874"/>
                </a:lnTo>
                <a:lnTo>
                  <a:pt x="194066" y="170469"/>
                </a:lnTo>
                <a:lnTo>
                  <a:pt x="205295" y="165027"/>
                </a:lnTo>
                <a:lnTo>
                  <a:pt x="215640" y="159494"/>
                </a:lnTo>
                <a:lnTo>
                  <a:pt x="225392" y="153901"/>
                </a:lnTo>
                <a:lnTo>
                  <a:pt x="234752" y="148267"/>
                </a:lnTo>
                <a:lnTo>
                  <a:pt x="252772" y="136927"/>
                </a:lnTo>
                <a:lnTo>
                  <a:pt x="313438" y="96989"/>
                </a:lnTo>
                <a:lnTo>
                  <a:pt x="321072" y="90323"/>
                </a:lnTo>
                <a:lnTo>
                  <a:pt x="328066" y="83022"/>
                </a:lnTo>
                <a:lnTo>
                  <a:pt x="334634" y="75297"/>
                </a:lnTo>
                <a:lnTo>
                  <a:pt x="340917" y="69194"/>
                </a:lnTo>
                <a:lnTo>
                  <a:pt x="352978" y="59873"/>
                </a:lnTo>
                <a:lnTo>
                  <a:pt x="357910" y="55101"/>
                </a:lnTo>
                <a:lnTo>
                  <a:pt x="362149" y="50016"/>
                </a:lnTo>
                <a:lnTo>
                  <a:pt x="365929" y="44720"/>
                </a:lnTo>
                <a:lnTo>
                  <a:pt x="369401" y="39285"/>
                </a:lnTo>
                <a:lnTo>
                  <a:pt x="372668" y="33756"/>
                </a:lnTo>
                <a:lnTo>
                  <a:pt x="375798" y="28165"/>
                </a:lnTo>
                <a:lnTo>
                  <a:pt x="381816" y="19413"/>
                </a:lnTo>
                <a:lnTo>
                  <a:pt x="384755" y="15746"/>
                </a:lnTo>
                <a:lnTo>
                  <a:pt x="388020" y="9131"/>
                </a:lnTo>
                <a:lnTo>
                  <a:pt x="390116" y="1674"/>
                </a:lnTo>
                <a:lnTo>
                  <a:pt x="389335" y="1062"/>
                </a:lnTo>
                <a:lnTo>
                  <a:pt x="383206" y="0"/>
                </a:lnTo>
                <a:lnTo>
                  <a:pt x="382823" y="899"/>
                </a:lnTo>
                <a:lnTo>
                  <a:pt x="382399" y="4437"/>
                </a:lnTo>
                <a:lnTo>
                  <a:pt x="379670" y="11725"/>
                </a:lnTo>
                <a:lnTo>
                  <a:pt x="376235" y="20362"/>
                </a:lnTo>
                <a:lnTo>
                  <a:pt x="374708" y="27375"/>
                </a:lnTo>
                <a:lnTo>
                  <a:pt x="374301" y="32483"/>
                </a:lnTo>
                <a:lnTo>
                  <a:pt x="374030" y="38747"/>
                </a:lnTo>
                <a:lnTo>
                  <a:pt x="373848" y="45780"/>
                </a:lnTo>
                <a:lnTo>
                  <a:pt x="372776" y="53326"/>
                </a:lnTo>
                <a:lnTo>
                  <a:pt x="371108" y="61215"/>
                </a:lnTo>
                <a:lnTo>
                  <a:pt x="369043" y="69331"/>
                </a:lnTo>
                <a:lnTo>
                  <a:pt x="367667" y="77599"/>
                </a:lnTo>
                <a:lnTo>
                  <a:pt x="366749" y="85969"/>
                </a:lnTo>
                <a:lnTo>
                  <a:pt x="366137" y="94407"/>
                </a:lnTo>
                <a:lnTo>
                  <a:pt x="366682" y="102889"/>
                </a:lnTo>
                <a:lnTo>
                  <a:pt x="367998" y="111401"/>
                </a:lnTo>
                <a:lnTo>
                  <a:pt x="369827" y="119933"/>
                </a:lnTo>
                <a:lnTo>
                  <a:pt x="371047" y="129432"/>
                </a:lnTo>
                <a:lnTo>
                  <a:pt x="371860" y="139574"/>
                </a:lnTo>
                <a:lnTo>
                  <a:pt x="372402" y="150146"/>
                </a:lnTo>
                <a:lnTo>
                  <a:pt x="373004" y="172052"/>
                </a:lnTo>
                <a:lnTo>
                  <a:pt x="373479" y="253519"/>
                </a:lnTo>
                <a:lnTo>
                  <a:pt x="374434" y="258494"/>
                </a:lnTo>
                <a:lnTo>
                  <a:pt x="378035" y="266562"/>
                </a:lnTo>
                <a:lnTo>
                  <a:pt x="382811" y="273322"/>
                </a:lnTo>
                <a:lnTo>
                  <a:pt x="389087" y="280873"/>
                </a:lnTo>
                <a:lnTo>
                  <a:pt x="390554" y="281492"/>
                </a:lnTo>
                <a:lnTo>
                  <a:pt x="397877" y="282568"/>
                </a:lnTo>
                <a:lnTo>
                  <a:pt x="401155" y="280119"/>
                </a:lnTo>
                <a:lnTo>
                  <a:pt x="403362" y="278132"/>
                </a:lnTo>
                <a:lnTo>
                  <a:pt x="404833" y="275855"/>
                </a:lnTo>
                <a:lnTo>
                  <a:pt x="407857" y="268100"/>
                </a:lnTo>
                <a:lnTo>
                  <a:pt x="414362" y="258816"/>
                </a:lnTo>
                <a:lnTo>
                  <a:pt x="419594" y="249560"/>
                </a:lnTo>
                <a:lnTo>
                  <a:pt x="425093" y="239096"/>
                </a:lnTo>
                <a:lnTo>
                  <a:pt x="427893" y="233639"/>
                </a:lnTo>
                <a:lnTo>
                  <a:pt x="431666" y="228095"/>
                </a:lnTo>
                <a:lnTo>
                  <a:pt x="436085" y="222495"/>
                </a:lnTo>
                <a:lnTo>
                  <a:pt x="440937" y="216856"/>
                </a:lnTo>
                <a:lnTo>
                  <a:pt x="445123" y="211192"/>
                </a:lnTo>
                <a:lnTo>
                  <a:pt x="448867" y="205511"/>
                </a:lnTo>
                <a:lnTo>
                  <a:pt x="452316" y="199819"/>
                </a:lnTo>
                <a:lnTo>
                  <a:pt x="461227" y="190954"/>
                </a:lnTo>
                <a:lnTo>
                  <a:pt x="466270" y="187256"/>
                </a:lnTo>
                <a:lnTo>
                  <a:pt x="476954" y="183148"/>
                </a:lnTo>
                <a:lnTo>
                  <a:pt x="499335" y="180510"/>
                </a:lnTo>
                <a:lnTo>
                  <a:pt x="511845" y="180053"/>
                </a:lnTo>
                <a:lnTo>
                  <a:pt x="521022" y="182487"/>
                </a:lnTo>
                <a:lnTo>
                  <a:pt x="526136" y="184469"/>
                </a:lnTo>
                <a:lnTo>
                  <a:pt x="530498" y="187696"/>
                </a:lnTo>
                <a:lnTo>
                  <a:pt x="537884" y="196361"/>
                </a:lnTo>
                <a:lnTo>
                  <a:pt x="540234" y="201338"/>
                </a:lnTo>
                <a:lnTo>
                  <a:pt x="541803" y="206562"/>
                </a:lnTo>
                <a:lnTo>
                  <a:pt x="542847" y="211949"/>
                </a:lnTo>
                <a:lnTo>
                  <a:pt x="545450" y="217445"/>
                </a:lnTo>
                <a:lnTo>
                  <a:pt x="549087" y="223015"/>
                </a:lnTo>
                <a:lnTo>
                  <a:pt x="553419" y="228633"/>
                </a:lnTo>
                <a:lnTo>
                  <a:pt x="556306" y="234283"/>
                </a:lnTo>
                <a:lnTo>
                  <a:pt x="558232" y="239955"/>
                </a:lnTo>
                <a:lnTo>
                  <a:pt x="559515" y="245641"/>
                </a:lnTo>
                <a:lnTo>
                  <a:pt x="561323" y="251337"/>
                </a:lnTo>
                <a:lnTo>
                  <a:pt x="563480" y="257039"/>
                </a:lnTo>
                <a:lnTo>
                  <a:pt x="565872" y="262746"/>
                </a:lnTo>
                <a:lnTo>
                  <a:pt x="568419" y="268455"/>
                </a:lnTo>
                <a:lnTo>
                  <a:pt x="573788" y="279878"/>
                </a:lnTo>
                <a:lnTo>
                  <a:pt x="576809" y="288766"/>
                </a:lnTo>
                <a:lnTo>
                  <a:pt x="577616" y="292469"/>
                </a:lnTo>
                <a:lnTo>
                  <a:pt x="581051" y="299124"/>
                </a:lnTo>
                <a:lnTo>
                  <a:pt x="583300" y="302232"/>
                </a:lnTo>
                <a:lnTo>
                  <a:pt x="585752" y="304304"/>
                </a:lnTo>
                <a:lnTo>
                  <a:pt x="588340" y="305686"/>
                </a:lnTo>
                <a:lnTo>
                  <a:pt x="591017" y="306607"/>
                </a:lnTo>
                <a:lnTo>
                  <a:pt x="594706" y="306268"/>
                </a:lnTo>
                <a:lnTo>
                  <a:pt x="603887" y="303352"/>
                </a:lnTo>
                <a:lnTo>
                  <a:pt x="611777" y="298881"/>
                </a:lnTo>
                <a:lnTo>
                  <a:pt x="621574" y="291009"/>
                </a:lnTo>
                <a:lnTo>
                  <a:pt x="628528" y="284505"/>
                </a:lnTo>
                <a:lnTo>
                  <a:pt x="637969" y="275265"/>
                </a:lnTo>
                <a:lnTo>
                  <a:pt x="648514" y="267348"/>
                </a:lnTo>
                <a:lnTo>
                  <a:pt x="659550" y="259702"/>
                </a:lnTo>
                <a:lnTo>
                  <a:pt x="665162" y="254996"/>
                </a:lnTo>
                <a:lnTo>
                  <a:pt x="670806" y="249953"/>
                </a:lnTo>
                <a:lnTo>
                  <a:pt x="675523" y="244687"/>
                </a:lnTo>
                <a:lnTo>
                  <a:pt x="679618" y="239271"/>
                </a:lnTo>
                <a:lnTo>
                  <a:pt x="683302" y="233755"/>
                </a:lnTo>
                <a:lnTo>
                  <a:pt x="686710" y="228173"/>
                </a:lnTo>
                <a:lnTo>
                  <a:pt x="689935" y="222547"/>
                </a:lnTo>
                <a:lnTo>
                  <a:pt x="693037" y="216890"/>
                </a:lnTo>
                <a:lnTo>
                  <a:pt x="697010" y="211215"/>
                </a:lnTo>
                <a:lnTo>
                  <a:pt x="701565" y="205526"/>
                </a:lnTo>
                <a:lnTo>
                  <a:pt x="706505" y="199829"/>
                </a:lnTo>
                <a:lnTo>
                  <a:pt x="709799" y="194125"/>
                </a:lnTo>
                <a:lnTo>
                  <a:pt x="711995" y="188418"/>
                </a:lnTo>
                <a:lnTo>
                  <a:pt x="713459" y="182708"/>
                </a:lnTo>
                <a:lnTo>
                  <a:pt x="715086" y="173824"/>
                </a:lnTo>
                <a:lnTo>
                  <a:pt x="716310" y="163366"/>
                </a:lnTo>
                <a:lnTo>
                  <a:pt x="713812" y="163005"/>
                </a:lnTo>
                <a:lnTo>
                  <a:pt x="708999" y="162773"/>
                </a:lnTo>
                <a:lnTo>
                  <a:pt x="703614" y="167284"/>
                </a:lnTo>
                <a:lnTo>
                  <a:pt x="695987" y="174653"/>
                </a:lnTo>
                <a:lnTo>
                  <a:pt x="683143" y="187420"/>
                </a:lnTo>
                <a:lnTo>
                  <a:pt x="678984" y="192520"/>
                </a:lnTo>
                <a:lnTo>
                  <a:pt x="675259" y="197825"/>
                </a:lnTo>
                <a:lnTo>
                  <a:pt x="671823" y="203268"/>
                </a:lnTo>
                <a:lnTo>
                  <a:pt x="668581" y="209753"/>
                </a:lnTo>
                <a:lnTo>
                  <a:pt x="665466" y="216934"/>
                </a:lnTo>
                <a:lnTo>
                  <a:pt x="662437" y="224579"/>
                </a:lnTo>
                <a:lnTo>
                  <a:pt x="660417" y="231581"/>
                </a:lnTo>
                <a:lnTo>
                  <a:pt x="659071" y="238153"/>
                </a:lnTo>
                <a:lnTo>
                  <a:pt x="658175" y="244440"/>
                </a:lnTo>
                <a:lnTo>
                  <a:pt x="657576" y="250536"/>
                </a:lnTo>
                <a:lnTo>
                  <a:pt x="657178" y="256505"/>
                </a:lnTo>
                <a:lnTo>
                  <a:pt x="656734" y="267265"/>
                </a:lnTo>
                <a:lnTo>
                  <a:pt x="656537" y="275222"/>
                </a:lnTo>
                <a:lnTo>
                  <a:pt x="656426" y="289608"/>
                </a:lnTo>
                <a:lnTo>
                  <a:pt x="657363" y="293983"/>
                </a:lnTo>
                <a:lnTo>
                  <a:pt x="660943" y="301384"/>
                </a:lnTo>
                <a:lnTo>
                  <a:pt x="663232" y="303739"/>
                </a:lnTo>
                <a:lnTo>
                  <a:pt x="665711" y="305309"/>
                </a:lnTo>
                <a:lnTo>
                  <a:pt x="671981" y="307829"/>
                </a:lnTo>
                <a:lnTo>
                  <a:pt x="685321" y="308394"/>
                </a:lnTo>
                <a:lnTo>
                  <a:pt x="688056" y="307460"/>
                </a:lnTo>
                <a:lnTo>
                  <a:pt x="693634" y="303882"/>
                </a:lnTo>
                <a:lnTo>
                  <a:pt x="702132" y="296512"/>
                </a:lnTo>
                <a:lnTo>
                  <a:pt x="707829" y="288539"/>
                </a:lnTo>
                <a:lnTo>
                  <a:pt x="710681" y="283745"/>
                </a:lnTo>
                <a:lnTo>
                  <a:pt x="713535" y="278645"/>
                </a:lnTo>
                <a:lnTo>
                  <a:pt x="719248" y="267898"/>
                </a:lnTo>
                <a:lnTo>
                  <a:pt x="736389" y="234106"/>
                </a:lnTo>
                <a:lnTo>
                  <a:pt x="738295" y="228407"/>
                </a:lnTo>
                <a:lnTo>
                  <a:pt x="739564" y="222702"/>
                </a:lnTo>
                <a:lnTo>
                  <a:pt x="740411" y="216994"/>
                </a:lnTo>
                <a:lnTo>
                  <a:pt x="741928" y="211284"/>
                </a:lnTo>
                <a:lnTo>
                  <a:pt x="743891" y="205572"/>
                </a:lnTo>
                <a:lnTo>
                  <a:pt x="746154" y="199859"/>
                </a:lnTo>
                <a:lnTo>
                  <a:pt x="748666" y="190972"/>
                </a:lnTo>
                <a:lnTo>
                  <a:pt x="749336" y="187268"/>
                </a:lnTo>
                <a:lnTo>
                  <a:pt x="752621" y="180613"/>
                </a:lnTo>
                <a:lnTo>
                  <a:pt x="759214" y="171337"/>
                </a:lnTo>
                <a:lnTo>
                  <a:pt x="759246" y="183225"/>
                </a:lnTo>
                <a:lnTo>
                  <a:pt x="761788" y="191199"/>
                </a:lnTo>
                <a:lnTo>
                  <a:pt x="763799" y="195992"/>
                </a:lnTo>
                <a:lnTo>
                  <a:pt x="765139" y="201092"/>
                </a:lnTo>
                <a:lnTo>
                  <a:pt x="766034" y="206398"/>
                </a:lnTo>
                <a:lnTo>
                  <a:pt x="766630" y="211840"/>
                </a:lnTo>
                <a:lnTo>
                  <a:pt x="767979" y="217373"/>
                </a:lnTo>
                <a:lnTo>
                  <a:pt x="769832" y="222966"/>
                </a:lnTo>
                <a:lnTo>
                  <a:pt x="772019" y="228601"/>
                </a:lnTo>
                <a:lnTo>
                  <a:pt x="774429" y="234261"/>
                </a:lnTo>
                <a:lnTo>
                  <a:pt x="779649" y="245632"/>
                </a:lnTo>
                <a:lnTo>
                  <a:pt x="782603" y="254495"/>
                </a:lnTo>
                <a:lnTo>
                  <a:pt x="783391" y="258192"/>
                </a:lnTo>
                <a:lnTo>
                  <a:pt x="785822" y="261609"/>
                </a:lnTo>
                <a:lnTo>
                  <a:pt x="796439" y="270017"/>
                </a:lnTo>
                <a:lnTo>
                  <a:pt x="799591" y="272318"/>
                </a:lnTo>
                <a:lnTo>
                  <a:pt x="806071" y="273340"/>
                </a:lnTo>
                <a:lnTo>
                  <a:pt x="821203" y="273997"/>
                </a:lnTo>
                <a:lnTo>
                  <a:pt x="824364" y="273099"/>
                </a:lnTo>
                <a:lnTo>
                  <a:pt x="833365" y="268235"/>
                </a:lnTo>
                <a:lnTo>
                  <a:pt x="844974" y="265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72"/>
          <p:cNvSpPr/>
          <p:nvPr/>
        </p:nvSpPr>
        <p:spPr>
          <a:xfrm>
            <a:off x="8361044" y="4159514"/>
            <a:ext cx="231459" cy="143882"/>
          </a:xfrm>
          <a:custGeom>
            <a:avLst/>
            <a:gdLst/>
            <a:ahLst/>
            <a:cxnLst/>
            <a:rect l="0" t="0" r="0" b="0"/>
            <a:pathLst>
              <a:path w="231459" h="143882">
                <a:moveTo>
                  <a:pt x="0" y="32438"/>
                </a:moveTo>
                <a:lnTo>
                  <a:pt x="0" y="24219"/>
                </a:lnTo>
                <a:lnTo>
                  <a:pt x="6786" y="23912"/>
                </a:lnTo>
                <a:lnTo>
                  <a:pt x="8221" y="23875"/>
                </a:lnTo>
                <a:lnTo>
                  <a:pt x="8338" y="25777"/>
                </a:lnTo>
                <a:lnTo>
                  <a:pt x="8469" y="32970"/>
                </a:lnTo>
                <a:lnTo>
                  <a:pt x="8573" y="127807"/>
                </a:lnTo>
                <a:lnTo>
                  <a:pt x="9525" y="131260"/>
                </a:lnTo>
                <a:lnTo>
                  <a:pt x="11113" y="134514"/>
                </a:lnTo>
                <a:lnTo>
                  <a:pt x="16793" y="143333"/>
                </a:lnTo>
                <a:lnTo>
                  <a:pt x="21592" y="139167"/>
                </a:lnTo>
                <a:lnTo>
                  <a:pt x="22967" y="136929"/>
                </a:lnTo>
                <a:lnTo>
                  <a:pt x="23885" y="134483"/>
                </a:lnTo>
                <a:lnTo>
                  <a:pt x="24496" y="131901"/>
                </a:lnTo>
                <a:lnTo>
                  <a:pt x="24903" y="129227"/>
                </a:lnTo>
                <a:lnTo>
                  <a:pt x="25175" y="126491"/>
                </a:lnTo>
                <a:lnTo>
                  <a:pt x="25356" y="123715"/>
                </a:lnTo>
                <a:lnTo>
                  <a:pt x="26430" y="119007"/>
                </a:lnTo>
                <a:lnTo>
                  <a:pt x="28098" y="113011"/>
                </a:lnTo>
                <a:lnTo>
                  <a:pt x="30163" y="106156"/>
                </a:lnTo>
                <a:lnTo>
                  <a:pt x="33443" y="99681"/>
                </a:lnTo>
                <a:lnTo>
                  <a:pt x="37536" y="93459"/>
                </a:lnTo>
                <a:lnTo>
                  <a:pt x="42169" y="87406"/>
                </a:lnTo>
                <a:lnTo>
                  <a:pt x="47163" y="80514"/>
                </a:lnTo>
                <a:lnTo>
                  <a:pt x="57792" y="65235"/>
                </a:lnTo>
                <a:lnTo>
                  <a:pt x="63293" y="58113"/>
                </a:lnTo>
                <a:lnTo>
                  <a:pt x="68865" y="51459"/>
                </a:lnTo>
                <a:lnTo>
                  <a:pt x="74486" y="45119"/>
                </a:lnTo>
                <a:lnTo>
                  <a:pt x="85810" y="32994"/>
                </a:lnTo>
                <a:lnTo>
                  <a:pt x="91497" y="27094"/>
                </a:lnTo>
                <a:lnTo>
                  <a:pt x="97193" y="22208"/>
                </a:lnTo>
                <a:lnTo>
                  <a:pt x="102895" y="17998"/>
                </a:lnTo>
                <a:lnTo>
                  <a:pt x="108602" y="14238"/>
                </a:lnTo>
                <a:lnTo>
                  <a:pt x="114311" y="10780"/>
                </a:lnTo>
                <a:lnTo>
                  <a:pt x="120023" y="7522"/>
                </a:lnTo>
                <a:lnTo>
                  <a:pt x="125735" y="4398"/>
                </a:lnTo>
                <a:lnTo>
                  <a:pt x="130497" y="2314"/>
                </a:lnTo>
                <a:lnTo>
                  <a:pt x="134623" y="926"/>
                </a:lnTo>
                <a:lnTo>
                  <a:pt x="138327" y="0"/>
                </a:lnTo>
                <a:lnTo>
                  <a:pt x="141748" y="335"/>
                </a:lnTo>
                <a:lnTo>
                  <a:pt x="144982" y="1511"/>
                </a:lnTo>
                <a:lnTo>
                  <a:pt x="151114" y="5358"/>
                </a:lnTo>
                <a:lnTo>
                  <a:pt x="154083" y="7717"/>
                </a:lnTo>
                <a:lnTo>
                  <a:pt x="157015" y="10243"/>
                </a:lnTo>
                <a:lnTo>
                  <a:pt x="159922" y="12878"/>
                </a:lnTo>
                <a:lnTo>
                  <a:pt x="165692" y="18348"/>
                </a:lnTo>
                <a:lnTo>
                  <a:pt x="168564" y="22092"/>
                </a:lnTo>
                <a:lnTo>
                  <a:pt x="171431" y="26493"/>
                </a:lnTo>
                <a:lnTo>
                  <a:pt x="174295" y="31332"/>
                </a:lnTo>
                <a:lnTo>
                  <a:pt x="177157" y="36463"/>
                </a:lnTo>
                <a:lnTo>
                  <a:pt x="182877" y="47245"/>
                </a:lnTo>
                <a:lnTo>
                  <a:pt x="185735" y="53739"/>
                </a:lnTo>
                <a:lnTo>
                  <a:pt x="188595" y="60926"/>
                </a:lnTo>
                <a:lnTo>
                  <a:pt x="191452" y="68575"/>
                </a:lnTo>
                <a:lnTo>
                  <a:pt x="194310" y="75579"/>
                </a:lnTo>
                <a:lnTo>
                  <a:pt x="197168" y="82154"/>
                </a:lnTo>
                <a:lnTo>
                  <a:pt x="200025" y="88442"/>
                </a:lnTo>
                <a:lnTo>
                  <a:pt x="201931" y="94539"/>
                </a:lnTo>
                <a:lnTo>
                  <a:pt x="203201" y="100509"/>
                </a:lnTo>
                <a:lnTo>
                  <a:pt x="204047" y="106394"/>
                </a:lnTo>
                <a:lnTo>
                  <a:pt x="205564" y="111269"/>
                </a:lnTo>
                <a:lnTo>
                  <a:pt x="207528" y="115472"/>
                </a:lnTo>
                <a:lnTo>
                  <a:pt x="209790" y="119227"/>
                </a:lnTo>
                <a:lnTo>
                  <a:pt x="212251" y="122682"/>
                </a:lnTo>
                <a:lnTo>
                  <a:pt x="214843" y="125938"/>
                </a:lnTo>
                <a:lnTo>
                  <a:pt x="217525" y="129062"/>
                </a:lnTo>
                <a:lnTo>
                  <a:pt x="219311" y="132096"/>
                </a:lnTo>
                <a:lnTo>
                  <a:pt x="220503" y="135072"/>
                </a:lnTo>
                <a:lnTo>
                  <a:pt x="221297" y="138008"/>
                </a:lnTo>
                <a:lnTo>
                  <a:pt x="222779" y="139966"/>
                </a:lnTo>
                <a:lnTo>
                  <a:pt x="224720" y="141271"/>
                </a:lnTo>
                <a:lnTo>
                  <a:pt x="231458" y="143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73"/>
          <p:cNvSpPr/>
          <p:nvPr/>
        </p:nvSpPr>
        <p:spPr>
          <a:xfrm>
            <a:off x="7100887" y="4509754"/>
            <a:ext cx="411481" cy="205013"/>
          </a:xfrm>
          <a:custGeom>
            <a:avLst/>
            <a:gdLst/>
            <a:ahLst/>
            <a:cxnLst/>
            <a:rect l="0" t="0" r="0" b="0"/>
            <a:pathLst>
              <a:path w="411481" h="205013">
                <a:moveTo>
                  <a:pt x="0" y="67961"/>
                </a:moveTo>
                <a:lnTo>
                  <a:pt x="0" y="54942"/>
                </a:lnTo>
                <a:lnTo>
                  <a:pt x="953" y="53567"/>
                </a:lnTo>
                <a:lnTo>
                  <a:pt x="2540" y="52650"/>
                </a:lnTo>
                <a:lnTo>
                  <a:pt x="6845" y="51631"/>
                </a:lnTo>
                <a:lnTo>
                  <a:pt x="11932" y="51178"/>
                </a:lnTo>
                <a:lnTo>
                  <a:pt x="14622" y="50104"/>
                </a:lnTo>
                <a:lnTo>
                  <a:pt x="22959" y="44996"/>
                </a:lnTo>
                <a:lnTo>
                  <a:pt x="28619" y="43466"/>
                </a:lnTo>
                <a:lnTo>
                  <a:pt x="40966" y="41532"/>
                </a:lnTo>
                <a:lnTo>
                  <a:pt x="50275" y="37800"/>
                </a:lnTo>
                <a:lnTo>
                  <a:pt x="65881" y="33534"/>
                </a:lnTo>
                <a:lnTo>
                  <a:pt x="75636" y="29482"/>
                </a:lnTo>
                <a:lnTo>
                  <a:pt x="87286" y="26397"/>
                </a:lnTo>
                <a:lnTo>
                  <a:pt x="96262" y="25676"/>
                </a:lnTo>
                <a:lnTo>
                  <a:pt x="105648" y="25355"/>
                </a:lnTo>
                <a:lnTo>
                  <a:pt x="116287" y="25174"/>
                </a:lnTo>
                <a:lnTo>
                  <a:pt x="131330" y="25108"/>
                </a:lnTo>
                <a:lnTo>
                  <a:pt x="133273" y="26057"/>
                </a:lnTo>
                <a:lnTo>
                  <a:pt x="134569" y="27643"/>
                </a:lnTo>
                <a:lnTo>
                  <a:pt x="135433" y="29652"/>
                </a:lnTo>
                <a:lnTo>
                  <a:pt x="136392" y="34425"/>
                </a:lnTo>
                <a:lnTo>
                  <a:pt x="136819" y="39721"/>
                </a:lnTo>
                <a:lnTo>
                  <a:pt x="137009" y="45250"/>
                </a:lnTo>
                <a:lnTo>
                  <a:pt x="137116" y="53717"/>
                </a:lnTo>
                <a:lnTo>
                  <a:pt x="136178" y="57512"/>
                </a:lnTo>
                <a:lnTo>
                  <a:pt x="134600" y="61948"/>
                </a:lnTo>
                <a:lnTo>
                  <a:pt x="132596" y="66810"/>
                </a:lnTo>
                <a:lnTo>
                  <a:pt x="129355" y="71955"/>
                </a:lnTo>
                <a:lnTo>
                  <a:pt x="125289" y="77291"/>
                </a:lnTo>
                <a:lnTo>
                  <a:pt x="120674" y="82754"/>
                </a:lnTo>
                <a:lnTo>
                  <a:pt x="115691" y="87347"/>
                </a:lnTo>
                <a:lnTo>
                  <a:pt x="110465" y="91363"/>
                </a:lnTo>
                <a:lnTo>
                  <a:pt x="105076" y="94992"/>
                </a:lnTo>
                <a:lnTo>
                  <a:pt x="100530" y="99317"/>
                </a:lnTo>
                <a:lnTo>
                  <a:pt x="96548" y="104105"/>
                </a:lnTo>
                <a:lnTo>
                  <a:pt x="92940" y="109202"/>
                </a:lnTo>
                <a:lnTo>
                  <a:pt x="88630" y="114504"/>
                </a:lnTo>
                <a:lnTo>
                  <a:pt x="83852" y="119945"/>
                </a:lnTo>
                <a:lnTo>
                  <a:pt x="78761" y="125477"/>
                </a:lnTo>
                <a:lnTo>
                  <a:pt x="73462" y="130117"/>
                </a:lnTo>
                <a:lnTo>
                  <a:pt x="68025" y="134164"/>
                </a:lnTo>
                <a:lnTo>
                  <a:pt x="62495" y="137814"/>
                </a:lnTo>
                <a:lnTo>
                  <a:pt x="57856" y="142151"/>
                </a:lnTo>
                <a:lnTo>
                  <a:pt x="53811" y="146949"/>
                </a:lnTo>
                <a:lnTo>
                  <a:pt x="50161" y="152052"/>
                </a:lnTo>
                <a:lnTo>
                  <a:pt x="46775" y="156406"/>
                </a:lnTo>
                <a:lnTo>
                  <a:pt x="43567" y="160262"/>
                </a:lnTo>
                <a:lnTo>
                  <a:pt x="36123" y="168743"/>
                </a:lnTo>
                <a:lnTo>
                  <a:pt x="30282" y="174763"/>
                </a:lnTo>
                <a:lnTo>
                  <a:pt x="28760" y="177262"/>
                </a:lnTo>
                <a:lnTo>
                  <a:pt x="27070" y="182579"/>
                </a:lnTo>
                <a:lnTo>
                  <a:pt x="26319" y="188117"/>
                </a:lnTo>
                <a:lnTo>
                  <a:pt x="26119" y="190928"/>
                </a:lnTo>
                <a:lnTo>
                  <a:pt x="26937" y="192801"/>
                </a:lnTo>
                <a:lnTo>
                  <a:pt x="28435" y="194050"/>
                </a:lnTo>
                <a:lnTo>
                  <a:pt x="33134" y="196055"/>
                </a:lnTo>
                <a:lnTo>
                  <a:pt x="38498" y="200953"/>
                </a:lnTo>
                <a:lnTo>
                  <a:pt x="41858" y="202342"/>
                </a:lnTo>
                <a:lnTo>
                  <a:pt x="50671" y="203886"/>
                </a:lnTo>
                <a:lnTo>
                  <a:pt x="60938" y="204572"/>
                </a:lnTo>
                <a:lnTo>
                  <a:pt x="74888" y="204958"/>
                </a:lnTo>
                <a:lnTo>
                  <a:pt x="78501" y="205012"/>
                </a:lnTo>
                <a:lnTo>
                  <a:pt x="90134" y="202532"/>
                </a:lnTo>
                <a:lnTo>
                  <a:pt x="97237" y="200538"/>
                </a:lnTo>
                <a:lnTo>
                  <a:pt x="103877" y="199208"/>
                </a:lnTo>
                <a:lnTo>
                  <a:pt x="116336" y="197731"/>
                </a:lnTo>
                <a:lnTo>
                  <a:pt x="123277" y="197336"/>
                </a:lnTo>
                <a:lnTo>
                  <a:pt x="138610" y="196899"/>
                </a:lnTo>
                <a:lnTo>
                  <a:pt x="145747" y="195829"/>
                </a:lnTo>
                <a:lnTo>
                  <a:pt x="152409" y="194164"/>
                </a:lnTo>
                <a:lnTo>
                  <a:pt x="158756" y="192101"/>
                </a:lnTo>
                <a:lnTo>
                  <a:pt x="165845" y="188821"/>
                </a:lnTo>
                <a:lnTo>
                  <a:pt x="173428" y="184729"/>
                </a:lnTo>
                <a:lnTo>
                  <a:pt x="181342" y="180096"/>
                </a:lnTo>
                <a:lnTo>
                  <a:pt x="189474" y="176056"/>
                </a:lnTo>
                <a:lnTo>
                  <a:pt x="197754" y="172409"/>
                </a:lnTo>
                <a:lnTo>
                  <a:pt x="206131" y="169025"/>
                </a:lnTo>
                <a:lnTo>
                  <a:pt x="213620" y="164864"/>
                </a:lnTo>
                <a:lnTo>
                  <a:pt x="220519" y="160186"/>
                </a:lnTo>
                <a:lnTo>
                  <a:pt x="227023" y="155162"/>
                </a:lnTo>
                <a:lnTo>
                  <a:pt x="234216" y="149907"/>
                </a:lnTo>
                <a:lnTo>
                  <a:pt x="249828" y="138989"/>
                </a:lnTo>
                <a:lnTo>
                  <a:pt x="257040" y="133410"/>
                </a:lnTo>
                <a:lnTo>
                  <a:pt x="263752" y="127786"/>
                </a:lnTo>
                <a:lnTo>
                  <a:pt x="270132" y="122132"/>
                </a:lnTo>
                <a:lnTo>
                  <a:pt x="276291" y="115505"/>
                </a:lnTo>
                <a:lnTo>
                  <a:pt x="282301" y="108230"/>
                </a:lnTo>
                <a:lnTo>
                  <a:pt x="288213" y="100521"/>
                </a:lnTo>
                <a:lnTo>
                  <a:pt x="294060" y="93478"/>
                </a:lnTo>
                <a:lnTo>
                  <a:pt x="299863" y="86877"/>
                </a:lnTo>
                <a:lnTo>
                  <a:pt x="305636" y="80572"/>
                </a:lnTo>
                <a:lnTo>
                  <a:pt x="310437" y="74463"/>
                </a:lnTo>
                <a:lnTo>
                  <a:pt x="314591" y="68485"/>
                </a:lnTo>
                <a:lnTo>
                  <a:pt x="318312" y="62595"/>
                </a:lnTo>
                <a:lnTo>
                  <a:pt x="322698" y="56764"/>
                </a:lnTo>
                <a:lnTo>
                  <a:pt x="327527" y="50971"/>
                </a:lnTo>
                <a:lnTo>
                  <a:pt x="332652" y="45205"/>
                </a:lnTo>
                <a:lnTo>
                  <a:pt x="336068" y="40408"/>
                </a:lnTo>
                <a:lnTo>
                  <a:pt x="338345" y="36257"/>
                </a:lnTo>
                <a:lnTo>
                  <a:pt x="339863" y="32537"/>
                </a:lnTo>
                <a:lnTo>
                  <a:pt x="340875" y="28153"/>
                </a:lnTo>
                <a:lnTo>
                  <a:pt x="341550" y="23324"/>
                </a:lnTo>
                <a:lnTo>
                  <a:pt x="342000" y="18201"/>
                </a:lnTo>
                <a:lnTo>
                  <a:pt x="342300" y="13832"/>
                </a:lnTo>
                <a:lnTo>
                  <a:pt x="342633" y="6438"/>
                </a:lnTo>
                <a:lnTo>
                  <a:pt x="341770" y="4086"/>
                </a:lnTo>
                <a:lnTo>
                  <a:pt x="340241" y="2517"/>
                </a:lnTo>
                <a:lnTo>
                  <a:pt x="338271" y="1472"/>
                </a:lnTo>
                <a:lnTo>
                  <a:pt x="333540" y="311"/>
                </a:lnTo>
                <a:lnTo>
                  <a:pt x="330945" y="0"/>
                </a:lnTo>
                <a:lnTo>
                  <a:pt x="322982" y="2196"/>
                </a:lnTo>
                <a:lnTo>
                  <a:pt x="318191" y="4115"/>
                </a:lnTo>
                <a:lnTo>
                  <a:pt x="314044" y="7300"/>
                </a:lnTo>
                <a:lnTo>
                  <a:pt x="310328" y="11327"/>
                </a:lnTo>
                <a:lnTo>
                  <a:pt x="306898" y="15918"/>
                </a:lnTo>
                <a:lnTo>
                  <a:pt x="303659" y="21835"/>
                </a:lnTo>
                <a:lnTo>
                  <a:pt x="300547" y="28638"/>
                </a:lnTo>
                <a:lnTo>
                  <a:pt x="297519" y="36030"/>
                </a:lnTo>
                <a:lnTo>
                  <a:pt x="293596" y="42864"/>
                </a:lnTo>
                <a:lnTo>
                  <a:pt x="289076" y="49325"/>
                </a:lnTo>
                <a:lnTo>
                  <a:pt x="284157" y="55537"/>
                </a:lnTo>
                <a:lnTo>
                  <a:pt x="279926" y="62535"/>
                </a:lnTo>
                <a:lnTo>
                  <a:pt x="276152" y="70059"/>
                </a:lnTo>
                <a:lnTo>
                  <a:pt x="272684" y="77932"/>
                </a:lnTo>
                <a:lnTo>
                  <a:pt x="269419" y="86038"/>
                </a:lnTo>
                <a:lnTo>
                  <a:pt x="263252" y="102665"/>
                </a:lnTo>
                <a:lnTo>
                  <a:pt x="261227" y="110147"/>
                </a:lnTo>
                <a:lnTo>
                  <a:pt x="259876" y="117040"/>
                </a:lnTo>
                <a:lnTo>
                  <a:pt x="258976" y="123540"/>
                </a:lnTo>
                <a:lnTo>
                  <a:pt x="258376" y="129779"/>
                </a:lnTo>
                <a:lnTo>
                  <a:pt x="257976" y="135843"/>
                </a:lnTo>
                <a:lnTo>
                  <a:pt x="257709" y="141790"/>
                </a:lnTo>
                <a:lnTo>
                  <a:pt x="257412" y="153479"/>
                </a:lnTo>
                <a:lnTo>
                  <a:pt x="257333" y="159262"/>
                </a:lnTo>
                <a:lnTo>
                  <a:pt x="259185" y="164071"/>
                </a:lnTo>
                <a:lnTo>
                  <a:pt x="262326" y="168229"/>
                </a:lnTo>
                <a:lnTo>
                  <a:pt x="269942" y="175389"/>
                </a:lnTo>
                <a:lnTo>
                  <a:pt x="276502" y="181747"/>
                </a:lnTo>
                <a:lnTo>
                  <a:pt x="280537" y="183823"/>
                </a:lnTo>
                <a:lnTo>
                  <a:pt x="290101" y="186130"/>
                </a:lnTo>
                <a:lnTo>
                  <a:pt x="301644" y="187429"/>
                </a:lnTo>
                <a:lnTo>
                  <a:pt x="310594" y="185193"/>
                </a:lnTo>
                <a:lnTo>
                  <a:pt x="320922" y="181024"/>
                </a:lnTo>
                <a:lnTo>
                  <a:pt x="331862" y="175996"/>
                </a:lnTo>
                <a:lnTo>
                  <a:pt x="337447" y="172369"/>
                </a:lnTo>
                <a:lnTo>
                  <a:pt x="343074" y="168046"/>
                </a:lnTo>
                <a:lnTo>
                  <a:pt x="348731" y="163259"/>
                </a:lnTo>
                <a:lnTo>
                  <a:pt x="355360" y="157211"/>
                </a:lnTo>
                <a:lnTo>
                  <a:pt x="370345" y="142870"/>
                </a:lnTo>
                <a:lnTo>
                  <a:pt x="377389" y="136950"/>
                </a:lnTo>
                <a:lnTo>
                  <a:pt x="383991" y="132051"/>
                </a:lnTo>
                <a:lnTo>
                  <a:pt x="390296" y="127833"/>
                </a:lnTo>
                <a:lnTo>
                  <a:pt x="395453" y="123115"/>
                </a:lnTo>
                <a:lnTo>
                  <a:pt x="399842" y="118066"/>
                </a:lnTo>
                <a:lnTo>
                  <a:pt x="411480" y="102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74"/>
          <p:cNvSpPr/>
          <p:nvPr/>
        </p:nvSpPr>
        <p:spPr>
          <a:xfrm>
            <a:off x="7580947" y="4509488"/>
            <a:ext cx="253204" cy="169711"/>
          </a:xfrm>
          <a:custGeom>
            <a:avLst/>
            <a:gdLst/>
            <a:ahLst/>
            <a:cxnLst/>
            <a:rect l="0" t="0" r="0" b="0"/>
            <a:pathLst>
              <a:path w="253204" h="169711">
                <a:moveTo>
                  <a:pt x="0" y="8219"/>
                </a:moveTo>
                <a:lnTo>
                  <a:pt x="0" y="0"/>
                </a:lnTo>
                <a:lnTo>
                  <a:pt x="0" y="169710"/>
                </a:lnTo>
                <a:lnTo>
                  <a:pt x="0" y="150910"/>
                </a:lnTo>
                <a:lnTo>
                  <a:pt x="953" y="147161"/>
                </a:lnTo>
                <a:lnTo>
                  <a:pt x="2540" y="142757"/>
                </a:lnTo>
                <a:lnTo>
                  <a:pt x="4551" y="137916"/>
                </a:lnTo>
                <a:lnTo>
                  <a:pt x="5892" y="133736"/>
                </a:lnTo>
                <a:lnTo>
                  <a:pt x="6785" y="129997"/>
                </a:lnTo>
                <a:lnTo>
                  <a:pt x="7381" y="126552"/>
                </a:lnTo>
                <a:lnTo>
                  <a:pt x="8731" y="121398"/>
                </a:lnTo>
                <a:lnTo>
                  <a:pt x="10583" y="115104"/>
                </a:lnTo>
                <a:lnTo>
                  <a:pt x="12771" y="108051"/>
                </a:lnTo>
                <a:lnTo>
                  <a:pt x="15181" y="101444"/>
                </a:lnTo>
                <a:lnTo>
                  <a:pt x="17741" y="95134"/>
                </a:lnTo>
                <a:lnTo>
                  <a:pt x="20400" y="89022"/>
                </a:lnTo>
                <a:lnTo>
                  <a:pt x="23125" y="83995"/>
                </a:lnTo>
                <a:lnTo>
                  <a:pt x="25894" y="79691"/>
                </a:lnTo>
                <a:lnTo>
                  <a:pt x="28693" y="75870"/>
                </a:lnTo>
                <a:lnTo>
                  <a:pt x="32464" y="71417"/>
                </a:lnTo>
                <a:lnTo>
                  <a:pt x="36883" y="66544"/>
                </a:lnTo>
                <a:lnTo>
                  <a:pt x="41734" y="61389"/>
                </a:lnTo>
                <a:lnTo>
                  <a:pt x="46872" y="57001"/>
                </a:lnTo>
                <a:lnTo>
                  <a:pt x="52203" y="53123"/>
                </a:lnTo>
                <a:lnTo>
                  <a:pt x="57662" y="49585"/>
                </a:lnTo>
                <a:lnTo>
                  <a:pt x="63207" y="46274"/>
                </a:lnTo>
                <a:lnTo>
                  <a:pt x="68807" y="43114"/>
                </a:lnTo>
                <a:lnTo>
                  <a:pt x="74447" y="40055"/>
                </a:lnTo>
                <a:lnTo>
                  <a:pt x="79159" y="38016"/>
                </a:lnTo>
                <a:lnTo>
                  <a:pt x="86934" y="35750"/>
                </a:lnTo>
                <a:lnTo>
                  <a:pt x="93565" y="32202"/>
                </a:lnTo>
                <a:lnTo>
                  <a:pt x="96668" y="29923"/>
                </a:lnTo>
                <a:lnTo>
                  <a:pt x="100639" y="28404"/>
                </a:lnTo>
                <a:lnTo>
                  <a:pt x="105193" y="27390"/>
                </a:lnTo>
                <a:lnTo>
                  <a:pt x="110134" y="26715"/>
                </a:lnTo>
                <a:lnTo>
                  <a:pt x="113428" y="27218"/>
                </a:lnTo>
                <a:lnTo>
                  <a:pt x="115624" y="28505"/>
                </a:lnTo>
                <a:lnTo>
                  <a:pt x="117087" y="30315"/>
                </a:lnTo>
                <a:lnTo>
                  <a:pt x="119968" y="31522"/>
                </a:lnTo>
                <a:lnTo>
                  <a:pt x="123795" y="32327"/>
                </a:lnTo>
                <a:lnTo>
                  <a:pt x="128249" y="32863"/>
                </a:lnTo>
                <a:lnTo>
                  <a:pt x="131220" y="34174"/>
                </a:lnTo>
                <a:lnTo>
                  <a:pt x="133199" y="36000"/>
                </a:lnTo>
                <a:lnTo>
                  <a:pt x="136353" y="40568"/>
                </a:lnTo>
                <a:lnTo>
                  <a:pt x="140928" y="45774"/>
                </a:lnTo>
                <a:lnTo>
                  <a:pt x="146137" y="51263"/>
                </a:lnTo>
                <a:lnTo>
                  <a:pt x="148860" y="54060"/>
                </a:lnTo>
                <a:lnTo>
                  <a:pt x="150675" y="57830"/>
                </a:lnTo>
                <a:lnTo>
                  <a:pt x="151885" y="62248"/>
                </a:lnTo>
                <a:lnTo>
                  <a:pt x="152691" y="67098"/>
                </a:lnTo>
                <a:lnTo>
                  <a:pt x="153229" y="71284"/>
                </a:lnTo>
                <a:lnTo>
                  <a:pt x="153588" y="75027"/>
                </a:lnTo>
                <a:lnTo>
                  <a:pt x="153827" y="78476"/>
                </a:lnTo>
                <a:lnTo>
                  <a:pt x="154938" y="82679"/>
                </a:lnTo>
                <a:lnTo>
                  <a:pt x="156633" y="87386"/>
                </a:lnTo>
                <a:lnTo>
                  <a:pt x="158714" y="92430"/>
                </a:lnTo>
                <a:lnTo>
                  <a:pt x="160102" y="96745"/>
                </a:lnTo>
                <a:lnTo>
                  <a:pt x="161027" y="100574"/>
                </a:lnTo>
                <a:lnTo>
                  <a:pt x="161644" y="104079"/>
                </a:lnTo>
                <a:lnTo>
                  <a:pt x="163008" y="107368"/>
                </a:lnTo>
                <a:lnTo>
                  <a:pt x="164870" y="110514"/>
                </a:lnTo>
                <a:lnTo>
                  <a:pt x="167063" y="113563"/>
                </a:lnTo>
                <a:lnTo>
                  <a:pt x="169477" y="116549"/>
                </a:lnTo>
                <a:lnTo>
                  <a:pt x="172041" y="119491"/>
                </a:lnTo>
                <a:lnTo>
                  <a:pt x="174701" y="122406"/>
                </a:lnTo>
                <a:lnTo>
                  <a:pt x="177427" y="124348"/>
                </a:lnTo>
                <a:lnTo>
                  <a:pt x="182996" y="126507"/>
                </a:lnTo>
                <a:lnTo>
                  <a:pt x="188646" y="127466"/>
                </a:lnTo>
                <a:lnTo>
                  <a:pt x="194333" y="127893"/>
                </a:lnTo>
                <a:lnTo>
                  <a:pt x="200036" y="128082"/>
                </a:lnTo>
                <a:lnTo>
                  <a:pt x="201937" y="127180"/>
                </a:lnTo>
                <a:lnTo>
                  <a:pt x="203205" y="125627"/>
                </a:lnTo>
                <a:lnTo>
                  <a:pt x="204049" y="123639"/>
                </a:lnTo>
                <a:lnTo>
                  <a:pt x="210068" y="118889"/>
                </a:lnTo>
                <a:lnTo>
                  <a:pt x="214341" y="116289"/>
                </a:lnTo>
                <a:lnTo>
                  <a:pt x="218142" y="113603"/>
                </a:lnTo>
                <a:lnTo>
                  <a:pt x="221627" y="110860"/>
                </a:lnTo>
                <a:lnTo>
                  <a:pt x="224904" y="108079"/>
                </a:lnTo>
                <a:lnTo>
                  <a:pt x="228042" y="105272"/>
                </a:lnTo>
                <a:lnTo>
                  <a:pt x="234066" y="99614"/>
                </a:lnTo>
                <a:lnTo>
                  <a:pt x="237007" y="95819"/>
                </a:lnTo>
                <a:lnTo>
                  <a:pt x="239919" y="91384"/>
                </a:lnTo>
                <a:lnTo>
                  <a:pt x="242814" y="86522"/>
                </a:lnTo>
                <a:lnTo>
                  <a:pt x="244743" y="81376"/>
                </a:lnTo>
                <a:lnTo>
                  <a:pt x="246030" y="76041"/>
                </a:lnTo>
                <a:lnTo>
                  <a:pt x="246887" y="70578"/>
                </a:lnTo>
                <a:lnTo>
                  <a:pt x="248412" y="65985"/>
                </a:lnTo>
                <a:lnTo>
                  <a:pt x="250381" y="61969"/>
                </a:lnTo>
                <a:lnTo>
                  <a:pt x="252645" y="58340"/>
                </a:lnTo>
                <a:lnTo>
                  <a:pt x="253203" y="54016"/>
                </a:lnTo>
                <a:lnTo>
                  <a:pt x="252622" y="49228"/>
                </a:lnTo>
                <a:lnTo>
                  <a:pt x="251282" y="44130"/>
                </a:lnTo>
                <a:lnTo>
                  <a:pt x="250388" y="39780"/>
                </a:lnTo>
                <a:lnTo>
                  <a:pt x="249793" y="35927"/>
                </a:lnTo>
                <a:lnTo>
                  <a:pt x="249396" y="32406"/>
                </a:lnTo>
                <a:lnTo>
                  <a:pt x="247227" y="29106"/>
                </a:lnTo>
                <a:lnTo>
                  <a:pt x="243875" y="25954"/>
                </a:lnTo>
                <a:lnTo>
                  <a:pt x="239736" y="22900"/>
                </a:lnTo>
                <a:lnTo>
                  <a:pt x="235072" y="19911"/>
                </a:lnTo>
                <a:lnTo>
                  <a:pt x="230057" y="16966"/>
                </a:lnTo>
                <a:lnTo>
                  <a:pt x="224809" y="14051"/>
                </a:lnTo>
                <a:lnTo>
                  <a:pt x="219405" y="12107"/>
                </a:lnTo>
                <a:lnTo>
                  <a:pt x="213898" y="10811"/>
                </a:lnTo>
                <a:lnTo>
                  <a:pt x="208321" y="9947"/>
                </a:lnTo>
                <a:lnTo>
                  <a:pt x="202698" y="9371"/>
                </a:lnTo>
                <a:lnTo>
                  <a:pt x="197044" y="8987"/>
                </a:lnTo>
                <a:lnTo>
                  <a:pt x="191371" y="8731"/>
                </a:lnTo>
                <a:lnTo>
                  <a:pt x="179987" y="8447"/>
                </a:lnTo>
                <a:lnTo>
                  <a:pt x="152604" y="8264"/>
                </a:lnTo>
                <a:lnTo>
                  <a:pt x="145551" y="9202"/>
                </a:lnTo>
                <a:lnTo>
                  <a:pt x="138944" y="10779"/>
                </a:lnTo>
                <a:lnTo>
                  <a:pt x="132634" y="12783"/>
                </a:lnTo>
                <a:lnTo>
                  <a:pt x="127476" y="14119"/>
                </a:lnTo>
                <a:lnTo>
                  <a:pt x="123084" y="15010"/>
                </a:lnTo>
                <a:lnTo>
                  <a:pt x="115664" y="16000"/>
                </a:lnTo>
                <a:lnTo>
                  <a:pt x="112352" y="16264"/>
                </a:lnTo>
                <a:lnTo>
                  <a:pt x="102870" y="167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75"/>
          <p:cNvSpPr/>
          <p:nvPr/>
        </p:nvSpPr>
        <p:spPr>
          <a:xfrm>
            <a:off x="6209347" y="4817745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34290" y="317182"/>
                </a:moveTo>
                <a:lnTo>
                  <a:pt x="29740" y="317182"/>
                </a:lnTo>
                <a:lnTo>
                  <a:pt x="28398" y="316230"/>
                </a:lnTo>
                <a:lnTo>
                  <a:pt x="27505" y="314642"/>
                </a:lnTo>
                <a:lnTo>
                  <a:pt x="26071" y="309801"/>
                </a:lnTo>
                <a:lnTo>
                  <a:pt x="25001" y="309404"/>
                </a:lnTo>
                <a:lnTo>
                  <a:pt x="23335" y="309139"/>
                </a:lnTo>
                <a:lnTo>
                  <a:pt x="21271" y="308963"/>
                </a:lnTo>
                <a:lnTo>
                  <a:pt x="19896" y="307893"/>
                </a:lnTo>
                <a:lnTo>
                  <a:pt x="18979" y="306227"/>
                </a:lnTo>
                <a:lnTo>
                  <a:pt x="17507" y="301260"/>
                </a:lnTo>
                <a:lnTo>
                  <a:pt x="17252" y="295849"/>
                </a:lnTo>
                <a:lnTo>
                  <a:pt x="18169" y="294387"/>
                </a:lnTo>
                <a:lnTo>
                  <a:pt x="19733" y="293413"/>
                </a:lnTo>
                <a:lnTo>
                  <a:pt x="21728" y="292763"/>
                </a:lnTo>
                <a:lnTo>
                  <a:pt x="23057" y="291378"/>
                </a:lnTo>
                <a:lnTo>
                  <a:pt x="23944" y="289502"/>
                </a:lnTo>
                <a:lnTo>
                  <a:pt x="25367" y="284197"/>
                </a:lnTo>
                <a:lnTo>
                  <a:pt x="25614" y="278728"/>
                </a:lnTo>
                <a:lnTo>
                  <a:pt x="26601" y="277259"/>
                </a:lnTo>
                <a:lnTo>
                  <a:pt x="28211" y="276279"/>
                </a:lnTo>
                <a:lnTo>
                  <a:pt x="30238" y="275626"/>
                </a:lnTo>
                <a:lnTo>
                  <a:pt x="31589" y="274238"/>
                </a:lnTo>
                <a:lnTo>
                  <a:pt x="32489" y="272360"/>
                </a:lnTo>
                <a:lnTo>
                  <a:pt x="33490" y="267734"/>
                </a:lnTo>
                <a:lnTo>
                  <a:pt x="34053" y="259774"/>
                </a:lnTo>
                <a:lnTo>
                  <a:pt x="34220" y="251383"/>
                </a:lnTo>
                <a:lnTo>
                  <a:pt x="34290" y="190112"/>
                </a:lnTo>
                <a:lnTo>
                  <a:pt x="33338" y="184844"/>
                </a:lnTo>
                <a:lnTo>
                  <a:pt x="31750" y="179427"/>
                </a:lnTo>
                <a:lnTo>
                  <a:pt x="29740" y="173910"/>
                </a:lnTo>
                <a:lnTo>
                  <a:pt x="28398" y="168328"/>
                </a:lnTo>
                <a:lnTo>
                  <a:pt x="27505" y="162701"/>
                </a:lnTo>
                <a:lnTo>
                  <a:pt x="26909" y="157045"/>
                </a:lnTo>
                <a:lnTo>
                  <a:pt x="25560" y="151369"/>
                </a:lnTo>
                <a:lnTo>
                  <a:pt x="23707" y="145680"/>
                </a:lnTo>
                <a:lnTo>
                  <a:pt x="21520" y="139983"/>
                </a:lnTo>
                <a:lnTo>
                  <a:pt x="20061" y="135232"/>
                </a:lnTo>
                <a:lnTo>
                  <a:pt x="19089" y="131112"/>
                </a:lnTo>
                <a:lnTo>
                  <a:pt x="18442" y="127412"/>
                </a:lnTo>
                <a:lnTo>
                  <a:pt x="17721" y="118223"/>
                </a:lnTo>
                <a:lnTo>
                  <a:pt x="17529" y="113105"/>
                </a:lnTo>
                <a:lnTo>
                  <a:pt x="16448" y="107788"/>
                </a:lnTo>
                <a:lnTo>
                  <a:pt x="14776" y="102339"/>
                </a:lnTo>
                <a:lnTo>
                  <a:pt x="12708" y="96801"/>
                </a:lnTo>
                <a:lnTo>
                  <a:pt x="11329" y="91204"/>
                </a:lnTo>
                <a:lnTo>
                  <a:pt x="10410" y="85567"/>
                </a:lnTo>
                <a:lnTo>
                  <a:pt x="9798" y="79905"/>
                </a:lnTo>
                <a:lnTo>
                  <a:pt x="9117" y="71073"/>
                </a:lnTo>
                <a:lnTo>
                  <a:pt x="8815" y="63020"/>
                </a:lnTo>
                <a:lnTo>
                  <a:pt x="8680" y="53091"/>
                </a:lnTo>
                <a:lnTo>
                  <a:pt x="7692" y="48729"/>
                </a:lnTo>
                <a:lnTo>
                  <a:pt x="6080" y="44869"/>
                </a:lnTo>
                <a:lnTo>
                  <a:pt x="4054" y="41342"/>
                </a:lnTo>
                <a:lnTo>
                  <a:pt x="2702" y="38039"/>
                </a:lnTo>
                <a:lnTo>
                  <a:pt x="1802" y="34884"/>
                </a:lnTo>
                <a:lnTo>
                  <a:pt x="801" y="28839"/>
                </a:lnTo>
                <a:lnTo>
                  <a:pt x="237" y="20081"/>
                </a:lnTo>
                <a:lnTo>
                  <a:pt x="70" y="1145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76"/>
          <p:cNvSpPr/>
          <p:nvPr/>
        </p:nvSpPr>
        <p:spPr>
          <a:xfrm>
            <a:off x="6209347" y="4380547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17145" y="342900"/>
                </a:moveTo>
                <a:lnTo>
                  <a:pt x="17145" y="338350"/>
                </a:lnTo>
                <a:lnTo>
                  <a:pt x="16193" y="337009"/>
                </a:lnTo>
                <a:lnTo>
                  <a:pt x="14605" y="336115"/>
                </a:lnTo>
                <a:lnTo>
                  <a:pt x="12594" y="335519"/>
                </a:lnTo>
                <a:lnTo>
                  <a:pt x="11253" y="334170"/>
                </a:lnTo>
                <a:lnTo>
                  <a:pt x="10360" y="332318"/>
                </a:lnTo>
                <a:lnTo>
                  <a:pt x="9764" y="330130"/>
                </a:lnTo>
                <a:lnTo>
                  <a:pt x="9367" y="327719"/>
                </a:lnTo>
                <a:lnTo>
                  <a:pt x="8926" y="322501"/>
                </a:lnTo>
                <a:lnTo>
                  <a:pt x="8677" y="314207"/>
                </a:lnTo>
                <a:lnTo>
                  <a:pt x="8573" y="241652"/>
                </a:lnTo>
                <a:lnTo>
                  <a:pt x="9525" y="236349"/>
                </a:lnTo>
                <a:lnTo>
                  <a:pt x="11113" y="230909"/>
                </a:lnTo>
                <a:lnTo>
                  <a:pt x="13123" y="225377"/>
                </a:lnTo>
                <a:lnTo>
                  <a:pt x="13511" y="219783"/>
                </a:lnTo>
                <a:lnTo>
                  <a:pt x="12817" y="214150"/>
                </a:lnTo>
                <a:lnTo>
                  <a:pt x="11403" y="208489"/>
                </a:lnTo>
                <a:lnTo>
                  <a:pt x="10459" y="202810"/>
                </a:lnTo>
                <a:lnTo>
                  <a:pt x="9830" y="197120"/>
                </a:lnTo>
                <a:lnTo>
                  <a:pt x="9411" y="191420"/>
                </a:lnTo>
                <a:lnTo>
                  <a:pt x="9132" y="184763"/>
                </a:lnTo>
                <a:lnTo>
                  <a:pt x="8738" y="162695"/>
                </a:lnTo>
                <a:lnTo>
                  <a:pt x="8595" y="131798"/>
                </a:lnTo>
                <a:lnTo>
                  <a:pt x="7635" y="126917"/>
                </a:lnTo>
                <a:lnTo>
                  <a:pt x="6042" y="122712"/>
                </a:lnTo>
                <a:lnTo>
                  <a:pt x="4028" y="118955"/>
                </a:lnTo>
                <a:lnTo>
                  <a:pt x="2686" y="114546"/>
                </a:lnTo>
                <a:lnTo>
                  <a:pt x="1790" y="109702"/>
                </a:lnTo>
                <a:lnTo>
                  <a:pt x="1194" y="104567"/>
                </a:lnTo>
                <a:lnTo>
                  <a:pt x="796" y="99239"/>
                </a:lnTo>
                <a:lnTo>
                  <a:pt x="530" y="93782"/>
                </a:lnTo>
                <a:lnTo>
                  <a:pt x="236" y="8263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77"/>
          <p:cNvSpPr/>
          <p:nvPr/>
        </p:nvSpPr>
        <p:spPr>
          <a:xfrm>
            <a:off x="6166484" y="3840479"/>
            <a:ext cx="34292" cy="368619"/>
          </a:xfrm>
          <a:custGeom>
            <a:avLst/>
            <a:gdLst/>
            <a:ahLst/>
            <a:cxnLst/>
            <a:rect l="0" t="0" r="0" b="0"/>
            <a:pathLst>
              <a:path w="34292" h="368619">
                <a:moveTo>
                  <a:pt x="34291" y="368618"/>
                </a:moveTo>
                <a:lnTo>
                  <a:pt x="34291" y="275847"/>
                </a:lnTo>
                <a:lnTo>
                  <a:pt x="33338" y="270576"/>
                </a:lnTo>
                <a:lnTo>
                  <a:pt x="31751" y="265156"/>
                </a:lnTo>
                <a:lnTo>
                  <a:pt x="29740" y="259639"/>
                </a:lnTo>
                <a:lnTo>
                  <a:pt x="28399" y="254055"/>
                </a:lnTo>
                <a:lnTo>
                  <a:pt x="27505" y="248428"/>
                </a:lnTo>
                <a:lnTo>
                  <a:pt x="26512" y="237095"/>
                </a:lnTo>
                <a:lnTo>
                  <a:pt x="26071" y="225708"/>
                </a:lnTo>
                <a:lnTo>
                  <a:pt x="25823" y="208588"/>
                </a:lnTo>
                <a:lnTo>
                  <a:pt x="25749" y="191450"/>
                </a:lnTo>
                <a:lnTo>
                  <a:pt x="24786" y="185736"/>
                </a:lnTo>
                <a:lnTo>
                  <a:pt x="23192" y="180022"/>
                </a:lnTo>
                <a:lnTo>
                  <a:pt x="21177" y="174307"/>
                </a:lnTo>
                <a:lnTo>
                  <a:pt x="19833" y="168592"/>
                </a:lnTo>
                <a:lnTo>
                  <a:pt x="18937" y="162878"/>
                </a:lnTo>
                <a:lnTo>
                  <a:pt x="18340" y="157163"/>
                </a:lnTo>
                <a:lnTo>
                  <a:pt x="16989" y="151448"/>
                </a:lnTo>
                <a:lnTo>
                  <a:pt x="15136" y="145733"/>
                </a:lnTo>
                <a:lnTo>
                  <a:pt x="12949" y="140018"/>
                </a:lnTo>
                <a:lnTo>
                  <a:pt x="11490" y="134303"/>
                </a:lnTo>
                <a:lnTo>
                  <a:pt x="10518" y="128588"/>
                </a:lnTo>
                <a:lnTo>
                  <a:pt x="9870" y="122873"/>
                </a:lnTo>
                <a:lnTo>
                  <a:pt x="8485" y="117158"/>
                </a:lnTo>
                <a:lnTo>
                  <a:pt x="6609" y="111443"/>
                </a:lnTo>
                <a:lnTo>
                  <a:pt x="4407" y="105728"/>
                </a:lnTo>
                <a:lnTo>
                  <a:pt x="2938" y="100013"/>
                </a:lnTo>
                <a:lnTo>
                  <a:pt x="1959" y="94298"/>
                </a:lnTo>
                <a:lnTo>
                  <a:pt x="1306" y="88583"/>
                </a:lnTo>
                <a:lnTo>
                  <a:pt x="581" y="77153"/>
                </a:lnTo>
                <a:lnTo>
                  <a:pt x="173" y="62548"/>
                </a:lnTo>
                <a:lnTo>
                  <a:pt x="16" y="3376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78"/>
          <p:cNvSpPr/>
          <p:nvPr/>
        </p:nvSpPr>
        <p:spPr>
          <a:xfrm>
            <a:off x="6166484" y="3360420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34291" y="342900"/>
                </a:moveTo>
                <a:lnTo>
                  <a:pt x="34291" y="305717"/>
                </a:lnTo>
                <a:lnTo>
                  <a:pt x="33338" y="301919"/>
                </a:lnTo>
                <a:lnTo>
                  <a:pt x="31751" y="297482"/>
                </a:lnTo>
                <a:lnTo>
                  <a:pt x="29740" y="292619"/>
                </a:lnTo>
                <a:lnTo>
                  <a:pt x="28399" y="287471"/>
                </a:lnTo>
                <a:lnTo>
                  <a:pt x="27505" y="282135"/>
                </a:lnTo>
                <a:lnTo>
                  <a:pt x="26910" y="276672"/>
                </a:lnTo>
                <a:lnTo>
                  <a:pt x="26512" y="271126"/>
                </a:lnTo>
                <a:lnTo>
                  <a:pt x="26248" y="265523"/>
                </a:lnTo>
                <a:lnTo>
                  <a:pt x="26071" y="259883"/>
                </a:lnTo>
                <a:lnTo>
                  <a:pt x="25001" y="254217"/>
                </a:lnTo>
                <a:lnTo>
                  <a:pt x="23335" y="248536"/>
                </a:lnTo>
                <a:lnTo>
                  <a:pt x="21272" y="242843"/>
                </a:lnTo>
                <a:lnTo>
                  <a:pt x="19897" y="237142"/>
                </a:lnTo>
                <a:lnTo>
                  <a:pt x="18979" y="231437"/>
                </a:lnTo>
                <a:lnTo>
                  <a:pt x="18368" y="225729"/>
                </a:lnTo>
                <a:lnTo>
                  <a:pt x="17961" y="220018"/>
                </a:lnTo>
                <a:lnTo>
                  <a:pt x="17689" y="214306"/>
                </a:lnTo>
                <a:lnTo>
                  <a:pt x="17387" y="202879"/>
                </a:lnTo>
                <a:lnTo>
                  <a:pt x="17178" y="169756"/>
                </a:lnTo>
                <a:lnTo>
                  <a:pt x="16214" y="162700"/>
                </a:lnTo>
                <a:lnTo>
                  <a:pt x="14620" y="156092"/>
                </a:lnTo>
                <a:lnTo>
                  <a:pt x="12604" y="149781"/>
                </a:lnTo>
                <a:lnTo>
                  <a:pt x="11260" y="143669"/>
                </a:lnTo>
                <a:lnTo>
                  <a:pt x="10364" y="137689"/>
                </a:lnTo>
                <a:lnTo>
                  <a:pt x="9768" y="131798"/>
                </a:lnTo>
                <a:lnTo>
                  <a:pt x="8416" y="125965"/>
                </a:lnTo>
                <a:lnTo>
                  <a:pt x="6564" y="120172"/>
                </a:lnTo>
                <a:lnTo>
                  <a:pt x="4376" y="114404"/>
                </a:lnTo>
                <a:lnTo>
                  <a:pt x="2918" y="107702"/>
                </a:lnTo>
                <a:lnTo>
                  <a:pt x="1945" y="100376"/>
                </a:lnTo>
                <a:lnTo>
                  <a:pt x="865" y="86521"/>
                </a:lnTo>
                <a:lnTo>
                  <a:pt x="384" y="77189"/>
                </a:lnTo>
                <a:lnTo>
                  <a:pt x="172" y="6732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79"/>
          <p:cNvSpPr/>
          <p:nvPr/>
        </p:nvSpPr>
        <p:spPr>
          <a:xfrm>
            <a:off x="6132195" y="2828925"/>
            <a:ext cx="25718" cy="385763"/>
          </a:xfrm>
          <a:custGeom>
            <a:avLst/>
            <a:gdLst/>
            <a:ahLst/>
            <a:cxnLst/>
            <a:rect l="0" t="0" r="0" b="0"/>
            <a:pathLst>
              <a:path w="25718" h="385763">
                <a:moveTo>
                  <a:pt x="25717" y="385762"/>
                </a:moveTo>
                <a:lnTo>
                  <a:pt x="25717" y="327262"/>
                </a:lnTo>
                <a:lnTo>
                  <a:pt x="24765" y="321997"/>
                </a:lnTo>
                <a:lnTo>
                  <a:pt x="23177" y="316582"/>
                </a:lnTo>
                <a:lnTo>
                  <a:pt x="21167" y="311067"/>
                </a:lnTo>
                <a:lnTo>
                  <a:pt x="19825" y="305485"/>
                </a:lnTo>
                <a:lnTo>
                  <a:pt x="18932" y="299859"/>
                </a:lnTo>
                <a:lnTo>
                  <a:pt x="18336" y="294203"/>
                </a:lnTo>
                <a:lnTo>
                  <a:pt x="17674" y="282839"/>
                </a:lnTo>
                <a:lnTo>
                  <a:pt x="17380" y="271439"/>
                </a:lnTo>
                <a:lnTo>
                  <a:pt x="17249" y="260022"/>
                </a:lnTo>
                <a:lnTo>
                  <a:pt x="16262" y="254310"/>
                </a:lnTo>
                <a:lnTo>
                  <a:pt x="14651" y="248598"/>
                </a:lnTo>
                <a:lnTo>
                  <a:pt x="12625" y="242884"/>
                </a:lnTo>
                <a:lnTo>
                  <a:pt x="11274" y="237170"/>
                </a:lnTo>
                <a:lnTo>
                  <a:pt x="10373" y="231456"/>
                </a:lnTo>
                <a:lnTo>
                  <a:pt x="9773" y="225741"/>
                </a:lnTo>
                <a:lnTo>
                  <a:pt x="8420" y="220026"/>
                </a:lnTo>
                <a:lnTo>
                  <a:pt x="6566" y="214312"/>
                </a:lnTo>
                <a:lnTo>
                  <a:pt x="4377" y="208597"/>
                </a:lnTo>
                <a:lnTo>
                  <a:pt x="2918" y="201929"/>
                </a:lnTo>
                <a:lnTo>
                  <a:pt x="1945" y="194627"/>
                </a:lnTo>
                <a:lnTo>
                  <a:pt x="1296" y="186901"/>
                </a:lnTo>
                <a:lnTo>
                  <a:pt x="864" y="179846"/>
                </a:lnTo>
                <a:lnTo>
                  <a:pt x="384" y="166926"/>
                </a:lnTo>
                <a:lnTo>
                  <a:pt x="76" y="13721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80"/>
          <p:cNvSpPr/>
          <p:nvPr/>
        </p:nvSpPr>
        <p:spPr>
          <a:xfrm>
            <a:off x="6140768" y="2340292"/>
            <a:ext cx="25717" cy="334329"/>
          </a:xfrm>
          <a:custGeom>
            <a:avLst/>
            <a:gdLst/>
            <a:ahLst/>
            <a:cxnLst/>
            <a:rect l="0" t="0" r="0" b="0"/>
            <a:pathLst>
              <a:path w="25717" h="334329">
                <a:moveTo>
                  <a:pt x="8572" y="334328"/>
                </a:moveTo>
                <a:lnTo>
                  <a:pt x="4021" y="329777"/>
                </a:lnTo>
                <a:lnTo>
                  <a:pt x="2680" y="327483"/>
                </a:lnTo>
                <a:lnTo>
                  <a:pt x="1786" y="325002"/>
                </a:lnTo>
                <a:lnTo>
                  <a:pt x="352" y="318727"/>
                </a:lnTo>
                <a:lnTo>
                  <a:pt x="104" y="308539"/>
                </a:lnTo>
                <a:lnTo>
                  <a:pt x="0" y="242865"/>
                </a:lnTo>
                <a:lnTo>
                  <a:pt x="952" y="236205"/>
                </a:lnTo>
                <a:lnTo>
                  <a:pt x="2540" y="228908"/>
                </a:lnTo>
                <a:lnTo>
                  <a:pt x="4550" y="221185"/>
                </a:lnTo>
                <a:lnTo>
                  <a:pt x="5890" y="214132"/>
                </a:lnTo>
                <a:lnTo>
                  <a:pt x="6784" y="207524"/>
                </a:lnTo>
                <a:lnTo>
                  <a:pt x="7380" y="201215"/>
                </a:lnTo>
                <a:lnTo>
                  <a:pt x="7777" y="194151"/>
                </a:lnTo>
                <a:lnTo>
                  <a:pt x="8218" y="178682"/>
                </a:lnTo>
                <a:lnTo>
                  <a:pt x="8467" y="158459"/>
                </a:lnTo>
                <a:lnTo>
                  <a:pt x="9454" y="151359"/>
                </a:lnTo>
                <a:lnTo>
                  <a:pt x="11065" y="143769"/>
                </a:lnTo>
                <a:lnTo>
                  <a:pt x="13092" y="135851"/>
                </a:lnTo>
                <a:lnTo>
                  <a:pt x="14443" y="127715"/>
                </a:lnTo>
                <a:lnTo>
                  <a:pt x="15343" y="119433"/>
                </a:lnTo>
                <a:lnTo>
                  <a:pt x="15944" y="111055"/>
                </a:lnTo>
                <a:lnTo>
                  <a:pt x="16343" y="103564"/>
                </a:lnTo>
                <a:lnTo>
                  <a:pt x="16788" y="90161"/>
                </a:lnTo>
                <a:lnTo>
                  <a:pt x="17074" y="66034"/>
                </a:lnTo>
                <a:lnTo>
                  <a:pt x="17113" y="54431"/>
                </a:lnTo>
                <a:lnTo>
                  <a:pt x="18076" y="47718"/>
                </a:lnTo>
                <a:lnTo>
                  <a:pt x="19670" y="40384"/>
                </a:lnTo>
                <a:lnTo>
                  <a:pt x="21686" y="32638"/>
                </a:lnTo>
                <a:lnTo>
                  <a:pt x="23029" y="25569"/>
                </a:lnTo>
                <a:lnTo>
                  <a:pt x="23925" y="18951"/>
                </a:lnTo>
                <a:lnTo>
                  <a:pt x="2571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81"/>
          <p:cNvSpPr/>
          <p:nvPr/>
        </p:nvSpPr>
        <p:spPr>
          <a:xfrm>
            <a:off x="6175057" y="1723072"/>
            <a:ext cx="60009" cy="462916"/>
          </a:xfrm>
          <a:custGeom>
            <a:avLst/>
            <a:gdLst/>
            <a:ahLst/>
            <a:cxnLst/>
            <a:rect l="0" t="0" r="0" b="0"/>
            <a:pathLst>
              <a:path w="60009" h="462916">
                <a:moveTo>
                  <a:pt x="0" y="462915"/>
                </a:moveTo>
                <a:lnTo>
                  <a:pt x="0" y="359507"/>
                </a:lnTo>
                <a:lnTo>
                  <a:pt x="953" y="351114"/>
                </a:lnTo>
                <a:lnTo>
                  <a:pt x="2540" y="342661"/>
                </a:lnTo>
                <a:lnTo>
                  <a:pt x="4551" y="334168"/>
                </a:lnTo>
                <a:lnTo>
                  <a:pt x="5892" y="325649"/>
                </a:lnTo>
                <a:lnTo>
                  <a:pt x="6785" y="317112"/>
                </a:lnTo>
                <a:lnTo>
                  <a:pt x="7381" y="308563"/>
                </a:lnTo>
                <a:lnTo>
                  <a:pt x="8731" y="300006"/>
                </a:lnTo>
                <a:lnTo>
                  <a:pt x="10583" y="291444"/>
                </a:lnTo>
                <a:lnTo>
                  <a:pt x="12770" y="282879"/>
                </a:lnTo>
                <a:lnTo>
                  <a:pt x="14229" y="274311"/>
                </a:lnTo>
                <a:lnTo>
                  <a:pt x="15201" y="265741"/>
                </a:lnTo>
                <a:lnTo>
                  <a:pt x="15849" y="257171"/>
                </a:lnTo>
                <a:lnTo>
                  <a:pt x="17234" y="249552"/>
                </a:lnTo>
                <a:lnTo>
                  <a:pt x="19109" y="242568"/>
                </a:lnTo>
                <a:lnTo>
                  <a:pt x="21312" y="236007"/>
                </a:lnTo>
                <a:lnTo>
                  <a:pt x="22780" y="228776"/>
                </a:lnTo>
                <a:lnTo>
                  <a:pt x="23759" y="221097"/>
                </a:lnTo>
                <a:lnTo>
                  <a:pt x="24412" y="213121"/>
                </a:lnTo>
                <a:lnTo>
                  <a:pt x="24847" y="204945"/>
                </a:lnTo>
                <a:lnTo>
                  <a:pt x="25331" y="188242"/>
                </a:lnTo>
                <a:lnTo>
                  <a:pt x="26412" y="180740"/>
                </a:lnTo>
                <a:lnTo>
                  <a:pt x="28086" y="173833"/>
                </a:lnTo>
                <a:lnTo>
                  <a:pt x="30154" y="167324"/>
                </a:lnTo>
                <a:lnTo>
                  <a:pt x="31533" y="160127"/>
                </a:lnTo>
                <a:lnTo>
                  <a:pt x="32452" y="152471"/>
                </a:lnTo>
                <a:lnTo>
                  <a:pt x="33065" y="144510"/>
                </a:lnTo>
                <a:lnTo>
                  <a:pt x="34425" y="136345"/>
                </a:lnTo>
                <a:lnTo>
                  <a:pt x="36285" y="128044"/>
                </a:lnTo>
                <a:lnTo>
                  <a:pt x="38478" y="119653"/>
                </a:lnTo>
                <a:lnTo>
                  <a:pt x="39939" y="112154"/>
                </a:lnTo>
                <a:lnTo>
                  <a:pt x="41563" y="98741"/>
                </a:lnTo>
                <a:lnTo>
                  <a:pt x="42949" y="91545"/>
                </a:lnTo>
                <a:lnTo>
                  <a:pt x="44825" y="83890"/>
                </a:lnTo>
                <a:lnTo>
                  <a:pt x="47029" y="75929"/>
                </a:lnTo>
                <a:lnTo>
                  <a:pt x="48497" y="68717"/>
                </a:lnTo>
                <a:lnTo>
                  <a:pt x="50130" y="55623"/>
                </a:lnTo>
                <a:lnTo>
                  <a:pt x="51049" y="42093"/>
                </a:lnTo>
                <a:lnTo>
                  <a:pt x="51263" y="32678"/>
                </a:lnTo>
                <a:lnTo>
                  <a:pt x="51432" y="5483"/>
                </a:lnTo>
                <a:lnTo>
                  <a:pt x="52386" y="3655"/>
                </a:lnTo>
                <a:lnTo>
                  <a:pt x="53974" y="2437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82"/>
          <p:cNvSpPr/>
          <p:nvPr/>
        </p:nvSpPr>
        <p:spPr>
          <a:xfrm>
            <a:off x="1828800" y="3643312"/>
            <a:ext cx="240030" cy="180024"/>
          </a:xfrm>
          <a:custGeom>
            <a:avLst/>
            <a:gdLst/>
            <a:ahLst/>
            <a:cxnLst/>
            <a:rect l="0" t="0" r="0" b="0"/>
            <a:pathLst>
              <a:path w="240030" h="180024">
                <a:moveTo>
                  <a:pt x="0" y="0"/>
                </a:moveTo>
                <a:lnTo>
                  <a:pt x="15848" y="15849"/>
                </a:lnTo>
                <a:lnTo>
                  <a:pt x="16280" y="17233"/>
                </a:lnTo>
                <a:lnTo>
                  <a:pt x="16889" y="22780"/>
                </a:lnTo>
                <a:lnTo>
                  <a:pt x="17031" y="24412"/>
                </a:lnTo>
                <a:lnTo>
                  <a:pt x="21661" y="29882"/>
                </a:lnTo>
                <a:lnTo>
                  <a:pt x="26455" y="34871"/>
                </a:lnTo>
                <a:lnTo>
                  <a:pt x="46085" y="54656"/>
                </a:lnTo>
                <a:lnTo>
                  <a:pt x="47868" y="57392"/>
                </a:lnTo>
                <a:lnTo>
                  <a:pt x="49850" y="62973"/>
                </a:lnTo>
                <a:lnTo>
                  <a:pt x="50378" y="65794"/>
                </a:lnTo>
                <a:lnTo>
                  <a:pt x="50730" y="68628"/>
                </a:lnTo>
                <a:lnTo>
                  <a:pt x="50965" y="71470"/>
                </a:lnTo>
                <a:lnTo>
                  <a:pt x="53026" y="74316"/>
                </a:lnTo>
                <a:lnTo>
                  <a:pt x="56306" y="77167"/>
                </a:lnTo>
                <a:lnTo>
                  <a:pt x="60397" y="80020"/>
                </a:lnTo>
                <a:lnTo>
                  <a:pt x="67483" y="83189"/>
                </a:lnTo>
                <a:lnTo>
                  <a:pt x="70706" y="84034"/>
                </a:lnTo>
                <a:lnTo>
                  <a:pt x="76827" y="87514"/>
                </a:lnTo>
                <a:lnTo>
                  <a:pt x="83675" y="92235"/>
                </a:lnTo>
                <a:lnTo>
                  <a:pt x="88168" y="94828"/>
                </a:lnTo>
                <a:lnTo>
                  <a:pt x="93069" y="97508"/>
                </a:lnTo>
                <a:lnTo>
                  <a:pt x="97288" y="100248"/>
                </a:lnTo>
                <a:lnTo>
                  <a:pt x="104516" y="105832"/>
                </a:lnTo>
                <a:lnTo>
                  <a:pt x="107777" y="108655"/>
                </a:lnTo>
                <a:lnTo>
                  <a:pt x="110904" y="111489"/>
                </a:lnTo>
                <a:lnTo>
                  <a:pt x="116918" y="117178"/>
                </a:lnTo>
                <a:lnTo>
                  <a:pt x="122765" y="122882"/>
                </a:lnTo>
                <a:lnTo>
                  <a:pt x="126611" y="124784"/>
                </a:lnTo>
                <a:lnTo>
                  <a:pt x="131080" y="126052"/>
                </a:lnTo>
                <a:lnTo>
                  <a:pt x="135964" y="126897"/>
                </a:lnTo>
                <a:lnTo>
                  <a:pt x="140172" y="128413"/>
                </a:lnTo>
                <a:lnTo>
                  <a:pt x="147388" y="132638"/>
                </a:lnTo>
                <a:lnTo>
                  <a:pt x="153771" y="135150"/>
                </a:lnTo>
                <a:lnTo>
                  <a:pt x="156806" y="135820"/>
                </a:lnTo>
                <a:lnTo>
                  <a:pt x="162719" y="139105"/>
                </a:lnTo>
                <a:lnTo>
                  <a:pt x="168522" y="143739"/>
                </a:lnTo>
                <a:lnTo>
                  <a:pt x="174276" y="148974"/>
                </a:lnTo>
                <a:lnTo>
                  <a:pt x="178096" y="150751"/>
                </a:lnTo>
                <a:lnTo>
                  <a:pt x="182548" y="151936"/>
                </a:lnTo>
                <a:lnTo>
                  <a:pt x="187421" y="152726"/>
                </a:lnTo>
                <a:lnTo>
                  <a:pt x="190670" y="154205"/>
                </a:lnTo>
                <a:lnTo>
                  <a:pt x="192835" y="156143"/>
                </a:lnTo>
                <a:lnTo>
                  <a:pt x="194279" y="158388"/>
                </a:lnTo>
                <a:lnTo>
                  <a:pt x="197147" y="159884"/>
                </a:lnTo>
                <a:lnTo>
                  <a:pt x="200963" y="160882"/>
                </a:lnTo>
                <a:lnTo>
                  <a:pt x="205413" y="161547"/>
                </a:lnTo>
                <a:lnTo>
                  <a:pt x="208379" y="162943"/>
                </a:lnTo>
                <a:lnTo>
                  <a:pt x="210357" y="164826"/>
                </a:lnTo>
                <a:lnTo>
                  <a:pt x="211675" y="167034"/>
                </a:lnTo>
                <a:lnTo>
                  <a:pt x="213507" y="168506"/>
                </a:lnTo>
                <a:lnTo>
                  <a:pt x="215680" y="169487"/>
                </a:lnTo>
                <a:lnTo>
                  <a:pt x="221462" y="171062"/>
                </a:lnTo>
                <a:lnTo>
                  <a:pt x="227014" y="175886"/>
                </a:lnTo>
                <a:lnTo>
                  <a:pt x="231067" y="179660"/>
                </a:lnTo>
                <a:lnTo>
                  <a:pt x="238191" y="179975"/>
                </a:lnTo>
                <a:lnTo>
                  <a:pt x="240029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83"/>
          <p:cNvSpPr/>
          <p:nvPr/>
        </p:nvSpPr>
        <p:spPr>
          <a:xfrm>
            <a:off x="1866724" y="3626167"/>
            <a:ext cx="202106" cy="154306"/>
          </a:xfrm>
          <a:custGeom>
            <a:avLst/>
            <a:gdLst/>
            <a:ahLst/>
            <a:cxnLst/>
            <a:rect l="0" t="0" r="0" b="0"/>
            <a:pathLst>
              <a:path w="202106" h="154306">
                <a:moveTo>
                  <a:pt x="202105" y="0"/>
                </a:moveTo>
                <a:lnTo>
                  <a:pt x="197555" y="4551"/>
                </a:lnTo>
                <a:lnTo>
                  <a:pt x="195261" y="5891"/>
                </a:lnTo>
                <a:lnTo>
                  <a:pt x="190174" y="7381"/>
                </a:lnTo>
                <a:lnTo>
                  <a:pt x="184737" y="10583"/>
                </a:lnTo>
                <a:lnTo>
                  <a:pt x="181954" y="12770"/>
                </a:lnTo>
                <a:lnTo>
                  <a:pt x="179146" y="14229"/>
                </a:lnTo>
                <a:lnTo>
                  <a:pt x="173486" y="15849"/>
                </a:lnTo>
                <a:lnTo>
                  <a:pt x="167796" y="19109"/>
                </a:lnTo>
                <a:lnTo>
                  <a:pt x="162092" y="23733"/>
                </a:lnTo>
                <a:lnTo>
                  <a:pt x="159237" y="26299"/>
                </a:lnTo>
                <a:lnTo>
                  <a:pt x="156382" y="28963"/>
                </a:lnTo>
                <a:lnTo>
                  <a:pt x="152573" y="31691"/>
                </a:lnTo>
                <a:lnTo>
                  <a:pt x="148129" y="34463"/>
                </a:lnTo>
                <a:lnTo>
                  <a:pt x="143261" y="37262"/>
                </a:lnTo>
                <a:lnTo>
                  <a:pt x="139063" y="41034"/>
                </a:lnTo>
                <a:lnTo>
                  <a:pt x="135312" y="45454"/>
                </a:lnTo>
                <a:lnTo>
                  <a:pt x="131859" y="50305"/>
                </a:lnTo>
                <a:lnTo>
                  <a:pt x="127652" y="54492"/>
                </a:lnTo>
                <a:lnTo>
                  <a:pt x="122942" y="58236"/>
                </a:lnTo>
                <a:lnTo>
                  <a:pt x="117898" y="61684"/>
                </a:lnTo>
                <a:lnTo>
                  <a:pt x="112629" y="64935"/>
                </a:lnTo>
                <a:lnTo>
                  <a:pt x="107212" y="68055"/>
                </a:lnTo>
                <a:lnTo>
                  <a:pt x="96113" y="74062"/>
                </a:lnTo>
                <a:lnTo>
                  <a:pt x="84830" y="79906"/>
                </a:lnTo>
                <a:lnTo>
                  <a:pt x="80107" y="82798"/>
                </a:lnTo>
                <a:lnTo>
                  <a:pt x="76006" y="85679"/>
                </a:lnTo>
                <a:lnTo>
                  <a:pt x="72319" y="88552"/>
                </a:lnTo>
                <a:lnTo>
                  <a:pt x="69861" y="91420"/>
                </a:lnTo>
                <a:lnTo>
                  <a:pt x="68223" y="94284"/>
                </a:lnTo>
                <a:lnTo>
                  <a:pt x="67130" y="97146"/>
                </a:lnTo>
                <a:lnTo>
                  <a:pt x="64497" y="100007"/>
                </a:lnTo>
                <a:lnTo>
                  <a:pt x="60837" y="102866"/>
                </a:lnTo>
                <a:lnTo>
                  <a:pt x="56491" y="105725"/>
                </a:lnTo>
                <a:lnTo>
                  <a:pt x="53594" y="108583"/>
                </a:lnTo>
                <a:lnTo>
                  <a:pt x="51663" y="111442"/>
                </a:lnTo>
                <a:lnTo>
                  <a:pt x="50376" y="114300"/>
                </a:lnTo>
                <a:lnTo>
                  <a:pt x="47612" y="117157"/>
                </a:lnTo>
                <a:lnTo>
                  <a:pt x="43865" y="120015"/>
                </a:lnTo>
                <a:lnTo>
                  <a:pt x="39462" y="122872"/>
                </a:lnTo>
                <a:lnTo>
                  <a:pt x="36526" y="125730"/>
                </a:lnTo>
                <a:lnTo>
                  <a:pt x="34569" y="128587"/>
                </a:lnTo>
                <a:lnTo>
                  <a:pt x="33265" y="131445"/>
                </a:lnTo>
                <a:lnTo>
                  <a:pt x="31442" y="134303"/>
                </a:lnTo>
                <a:lnTo>
                  <a:pt x="29275" y="137160"/>
                </a:lnTo>
                <a:lnTo>
                  <a:pt x="26878" y="140018"/>
                </a:lnTo>
                <a:lnTo>
                  <a:pt x="24327" y="141923"/>
                </a:lnTo>
                <a:lnTo>
                  <a:pt x="18953" y="144039"/>
                </a:lnTo>
                <a:lnTo>
                  <a:pt x="17139" y="145556"/>
                </a:lnTo>
                <a:lnTo>
                  <a:pt x="15929" y="147520"/>
                </a:lnTo>
                <a:lnTo>
                  <a:pt x="15123" y="149781"/>
                </a:lnTo>
                <a:lnTo>
                  <a:pt x="13633" y="151290"/>
                </a:lnTo>
                <a:lnTo>
                  <a:pt x="11687" y="152295"/>
                </a:lnTo>
                <a:lnTo>
                  <a:pt x="4973" y="154295"/>
                </a:lnTo>
                <a:lnTo>
                  <a:pt x="4941" y="154304"/>
                </a:lnTo>
                <a:lnTo>
                  <a:pt x="0" y="154305"/>
                </a:lnTo>
                <a:lnTo>
                  <a:pt x="4938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84"/>
          <p:cNvSpPr/>
          <p:nvPr/>
        </p:nvSpPr>
        <p:spPr>
          <a:xfrm>
            <a:off x="2145982" y="3643313"/>
            <a:ext cx="240022" cy="137160"/>
          </a:xfrm>
          <a:custGeom>
            <a:avLst/>
            <a:gdLst/>
            <a:ahLst/>
            <a:cxnLst/>
            <a:rect l="0" t="0" r="0" b="0"/>
            <a:pathLst>
              <a:path w="240022" h="137160">
                <a:moveTo>
                  <a:pt x="0" y="8572"/>
                </a:moveTo>
                <a:lnTo>
                  <a:pt x="0" y="352"/>
                </a:lnTo>
                <a:lnTo>
                  <a:pt x="7381" y="30"/>
                </a:lnTo>
                <a:lnTo>
                  <a:pt x="13092" y="0"/>
                </a:lnTo>
                <a:lnTo>
                  <a:pt x="14443" y="952"/>
                </a:lnTo>
                <a:lnTo>
                  <a:pt x="15344" y="2540"/>
                </a:lnTo>
                <a:lnTo>
                  <a:pt x="15944" y="4550"/>
                </a:lnTo>
                <a:lnTo>
                  <a:pt x="17297" y="5891"/>
                </a:lnTo>
                <a:lnTo>
                  <a:pt x="19151" y="6784"/>
                </a:lnTo>
                <a:lnTo>
                  <a:pt x="24420" y="8219"/>
                </a:lnTo>
                <a:lnTo>
                  <a:pt x="29884" y="8467"/>
                </a:lnTo>
                <a:lnTo>
                  <a:pt x="45835" y="8562"/>
                </a:lnTo>
                <a:lnTo>
                  <a:pt x="49607" y="9518"/>
                </a:lnTo>
                <a:lnTo>
                  <a:pt x="54026" y="11108"/>
                </a:lnTo>
                <a:lnTo>
                  <a:pt x="58877" y="13120"/>
                </a:lnTo>
                <a:lnTo>
                  <a:pt x="63064" y="14461"/>
                </a:lnTo>
                <a:lnTo>
                  <a:pt x="70256" y="15952"/>
                </a:lnTo>
                <a:lnTo>
                  <a:pt x="74460" y="16349"/>
                </a:lnTo>
                <a:lnTo>
                  <a:pt x="79167" y="16614"/>
                </a:lnTo>
                <a:lnTo>
                  <a:pt x="89478" y="16908"/>
                </a:lnTo>
                <a:lnTo>
                  <a:pt x="112725" y="17113"/>
                </a:lnTo>
                <a:lnTo>
                  <a:pt x="117060" y="18076"/>
                </a:lnTo>
                <a:lnTo>
                  <a:pt x="121855" y="19670"/>
                </a:lnTo>
                <a:lnTo>
                  <a:pt x="126956" y="21686"/>
                </a:lnTo>
                <a:lnTo>
                  <a:pt x="131310" y="23029"/>
                </a:lnTo>
                <a:lnTo>
                  <a:pt x="138688" y="24522"/>
                </a:lnTo>
                <a:lnTo>
                  <a:pt x="142941" y="24920"/>
                </a:lnTo>
                <a:lnTo>
                  <a:pt x="147681" y="25186"/>
                </a:lnTo>
                <a:lnTo>
                  <a:pt x="157076" y="25481"/>
                </a:lnTo>
                <a:lnTo>
                  <a:pt x="168673" y="25647"/>
                </a:lnTo>
                <a:lnTo>
                  <a:pt x="178471" y="25686"/>
                </a:lnTo>
                <a:lnTo>
                  <a:pt x="183750" y="26649"/>
                </a:lnTo>
                <a:lnTo>
                  <a:pt x="189175" y="28243"/>
                </a:lnTo>
                <a:lnTo>
                  <a:pt x="194697" y="30258"/>
                </a:lnTo>
                <a:lnTo>
                  <a:pt x="199330" y="31602"/>
                </a:lnTo>
                <a:lnTo>
                  <a:pt x="203372" y="32497"/>
                </a:lnTo>
                <a:lnTo>
                  <a:pt x="210403" y="33493"/>
                </a:lnTo>
                <a:lnTo>
                  <a:pt x="216702" y="33935"/>
                </a:lnTo>
                <a:lnTo>
                  <a:pt x="219716" y="35006"/>
                </a:lnTo>
                <a:lnTo>
                  <a:pt x="225604" y="38735"/>
                </a:lnTo>
                <a:lnTo>
                  <a:pt x="230944" y="42499"/>
                </a:lnTo>
                <a:lnTo>
                  <a:pt x="238175" y="42814"/>
                </a:lnTo>
                <a:lnTo>
                  <a:pt x="239998" y="42861"/>
                </a:lnTo>
                <a:lnTo>
                  <a:pt x="240021" y="47412"/>
                </a:lnTo>
                <a:lnTo>
                  <a:pt x="239071" y="48753"/>
                </a:lnTo>
                <a:lnTo>
                  <a:pt x="237486" y="49646"/>
                </a:lnTo>
                <a:lnTo>
                  <a:pt x="232648" y="51081"/>
                </a:lnTo>
                <a:lnTo>
                  <a:pt x="229447" y="53817"/>
                </a:lnTo>
                <a:lnTo>
                  <a:pt x="227259" y="55880"/>
                </a:lnTo>
                <a:lnTo>
                  <a:pt x="224849" y="57256"/>
                </a:lnTo>
                <a:lnTo>
                  <a:pt x="215953" y="60144"/>
                </a:lnTo>
                <a:lnTo>
                  <a:pt x="211596" y="62003"/>
                </a:lnTo>
                <a:lnTo>
                  <a:pt x="206786" y="64195"/>
                </a:lnTo>
                <a:lnTo>
                  <a:pt x="202628" y="66609"/>
                </a:lnTo>
                <a:lnTo>
                  <a:pt x="198902" y="69171"/>
                </a:lnTo>
                <a:lnTo>
                  <a:pt x="195467" y="71831"/>
                </a:lnTo>
                <a:lnTo>
                  <a:pt x="191271" y="73605"/>
                </a:lnTo>
                <a:lnTo>
                  <a:pt x="186569" y="74787"/>
                </a:lnTo>
                <a:lnTo>
                  <a:pt x="181529" y="75575"/>
                </a:lnTo>
                <a:lnTo>
                  <a:pt x="177217" y="77053"/>
                </a:lnTo>
                <a:lnTo>
                  <a:pt x="169885" y="81236"/>
                </a:lnTo>
                <a:lnTo>
                  <a:pt x="166597" y="83684"/>
                </a:lnTo>
                <a:lnTo>
                  <a:pt x="163452" y="86269"/>
                </a:lnTo>
                <a:lnTo>
                  <a:pt x="160403" y="88945"/>
                </a:lnTo>
                <a:lnTo>
                  <a:pt x="157418" y="90729"/>
                </a:lnTo>
                <a:lnTo>
                  <a:pt x="151561" y="92711"/>
                </a:lnTo>
                <a:lnTo>
                  <a:pt x="147713" y="93239"/>
                </a:lnTo>
                <a:lnTo>
                  <a:pt x="143243" y="93592"/>
                </a:lnTo>
                <a:lnTo>
                  <a:pt x="138358" y="93827"/>
                </a:lnTo>
                <a:lnTo>
                  <a:pt x="134148" y="94936"/>
                </a:lnTo>
                <a:lnTo>
                  <a:pt x="126932" y="98708"/>
                </a:lnTo>
                <a:lnTo>
                  <a:pt x="123674" y="101048"/>
                </a:lnTo>
                <a:lnTo>
                  <a:pt x="120549" y="103560"/>
                </a:lnTo>
                <a:lnTo>
                  <a:pt x="117514" y="106187"/>
                </a:lnTo>
                <a:lnTo>
                  <a:pt x="114537" y="107939"/>
                </a:lnTo>
                <a:lnTo>
                  <a:pt x="104845" y="111356"/>
                </a:lnTo>
                <a:lnTo>
                  <a:pt x="100377" y="113290"/>
                </a:lnTo>
                <a:lnTo>
                  <a:pt x="95493" y="115531"/>
                </a:lnTo>
                <a:lnTo>
                  <a:pt x="91284" y="117026"/>
                </a:lnTo>
                <a:lnTo>
                  <a:pt x="84068" y="118686"/>
                </a:lnTo>
                <a:lnTo>
                  <a:pt x="77686" y="121964"/>
                </a:lnTo>
                <a:lnTo>
                  <a:pt x="70379" y="127278"/>
                </a:lnTo>
                <a:lnTo>
                  <a:pt x="66839" y="128005"/>
                </a:lnTo>
                <a:lnTo>
                  <a:pt x="64562" y="128199"/>
                </a:lnTo>
                <a:lnTo>
                  <a:pt x="62091" y="129281"/>
                </a:lnTo>
                <a:lnTo>
                  <a:pt x="56806" y="133023"/>
                </a:lnTo>
                <a:lnTo>
                  <a:pt x="53026" y="135933"/>
                </a:lnTo>
                <a:lnTo>
                  <a:pt x="49602" y="136614"/>
                </a:lnTo>
                <a:lnTo>
                  <a:pt x="42865" y="137159"/>
                </a:lnTo>
                <a:lnTo>
                  <a:pt x="60007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85"/>
          <p:cNvSpPr/>
          <p:nvPr/>
        </p:nvSpPr>
        <p:spPr>
          <a:xfrm>
            <a:off x="2557462" y="3566162"/>
            <a:ext cx="51405" cy="291464"/>
          </a:xfrm>
          <a:custGeom>
            <a:avLst/>
            <a:gdLst/>
            <a:ahLst/>
            <a:cxnLst/>
            <a:rect l="0" t="0" r="0" b="0"/>
            <a:pathLst>
              <a:path w="51405" h="291464">
                <a:moveTo>
                  <a:pt x="0" y="8570"/>
                </a:moveTo>
                <a:lnTo>
                  <a:pt x="0" y="7"/>
                </a:ln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8219" y="7379"/>
                </a:lnTo>
                <a:lnTo>
                  <a:pt x="9290" y="8728"/>
                </a:lnTo>
                <a:lnTo>
                  <a:pt x="10956" y="10580"/>
                </a:lnTo>
                <a:lnTo>
                  <a:pt x="13019" y="12768"/>
                </a:lnTo>
                <a:lnTo>
                  <a:pt x="14394" y="15179"/>
                </a:lnTo>
                <a:lnTo>
                  <a:pt x="15922" y="20397"/>
                </a:lnTo>
                <a:lnTo>
                  <a:pt x="16602" y="28432"/>
                </a:lnTo>
                <a:lnTo>
                  <a:pt x="16903" y="37400"/>
                </a:lnTo>
                <a:lnTo>
                  <a:pt x="17038" y="44561"/>
                </a:lnTo>
                <a:lnTo>
                  <a:pt x="18026" y="48756"/>
                </a:lnTo>
                <a:lnTo>
                  <a:pt x="19637" y="53458"/>
                </a:lnTo>
                <a:lnTo>
                  <a:pt x="21664" y="58498"/>
                </a:lnTo>
                <a:lnTo>
                  <a:pt x="23015" y="63763"/>
                </a:lnTo>
                <a:lnTo>
                  <a:pt x="23916" y="69178"/>
                </a:lnTo>
                <a:lnTo>
                  <a:pt x="24516" y="74693"/>
                </a:lnTo>
                <a:lnTo>
                  <a:pt x="25869" y="80274"/>
                </a:lnTo>
                <a:lnTo>
                  <a:pt x="27724" y="85901"/>
                </a:lnTo>
                <a:lnTo>
                  <a:pt x="29912" y="91556"/>
                </a:lnTo>
                <a:lnTo>
                  <a:pt x="31372" y="97232"/>
                </a:lnTo>
                <a:lnTo>
                  <a:pt x="32344" y="102921"/>
                </a:lnTo>
                <a:lnTo>
                  <a:pt x="32993" y="108618"/>
                </a:lnTo>
                <a:lnTo>
                  <a:pt x="34378" y="114321"/>
                </a:lnTo>
                <a:lnTo>
                  <a:pt x="36254" y="120028"/>
                </a:lnTo>
                <a:lnTo>
                  <a:pt x="38457" y="125738"/>
                </a:lnTo>
                <a:lnTo>
                  <a:pt x="39925" y="132402"/>
                </a:lnTo>
                <a:lnTo>
                  <a:pt x="40904" y="139702"/>
                </a:lnTo>
                <a:lnTo>
                  <a:pt x="41557" y="147427"/>
                </a:lnTo>
                <a:lnTo>
                  <a:pt x="41992" y="154481"/>
                </a:lnTo>
                <a:lnTo>
                  <a:pt x="42476" y="167400"/>
                </a:lnTo>
                <a:lnTo>
                  <a:pt x="42748" y="185382"/>
                </a:lnTo>
                <a:lnTo>
                  <a:pt x="42852" y="222824"/>
                </a:lnTo>
                <a:lnTo>
                  <a:pt x="43808" y="227606"/>
                </a:lnTo>
                <a:lnTo>
                  <a:pt x="45398" y="232699"/>
                </a:lnTo>
                <a:lnTo>
                  <a:pt x="47410" y="237999"/>
                </a:lnTo>
                <a:lnTo>
                  <a:pt x="48752" y="243438"/>
                </a:lnTo>
                <a:lnTo>
                  <a:pt x="49646" y="248969"/>
                </a:lnTo>
                <a:lnTo>
                  <a:pt x="50242" y="254561"/>
                </a:lnTo>
                <a:lnTo>
                  <a:pt x="50905" y="263315"/>
                </a:lnTo>
                <a:lnTo>
                  <a:pt x="51199" y="270380"/>
                </a:lnTo>
                <a:lnTo>
                  <a:pt x="51404" y="281055"/>
                </a:lnTo>
                <a:lnTo>
                  <a:pt x="50462" y="282619"/>
                </a:lnTo>
                <a:lnTo>
                  <a:pt x="48881" y="284614"/>
                </a:lnTo>
                <a:lnTo>
                  <a:pt x="46875" y="286897"/>
                </a:lnTo>
                <a:lnTo>
                  <a:pt x="46490" y="288419"/>
                </a:lnTo>
                <a:lnTo>
                  <a:pt x="47186" y="289434"/>
                </a:lnTo>
                <a:lnTo>
                  <a:pt x="50596" y="291062"/>
                </a:lnTo>
                <a:lnTo>
                  <a:pt x="49923" y="291195"/>
                </a:lnTo>
                <a:lnTo>
                  <a:pt x="48522" y="291285"/>
                </a:lnTo>
                <a:lnTo>
                  <a:pt x="42863" y="29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686"/>
          <p:cNvSpPr/>
          <p:nvPr/>
        </p:nvSpPr>
        <p:spPr>
          <a:xfrm>
            <a:off x="4794884" y="4646295"/>
            <a:ext cx="34186" cy="497206"/>
          </a:xfrm>
          <a:custGeom>
            <a:avLst/>
            <a:gdLst/>
            <a:ahLst/>
            <a:cxnLst/>
            <a:rect l="0" t="0" r="0" b="0"/>
            <a:pathLst>
              <a:path w="34186" h="497206">
                <a:moveTo>
                  <a:pt x="0" y="497205"/>
                </a:moveTo>
                <a:lnTo>
                  <a:pt x="25610" y="497205"/>
                </a:lnTo>
                <a:lnTo>
                  <a:pt x="28210" y="494665"/>
                </a:lnTo>
                <a:lnTo>
                  <a:pt x="30237" y="492654"/>
                </a:lnTo>
                <a:lnTo>
                  <a:pt x="31588" y="490361"/>
                </a:lnTo>
                <a:lnTo>
                  <a:pt x="32489" y="487880"/>
                </a:lnTo>
                <a:lnTo>
                  <a:pt x="33490" y="482583"/>
                </a:lnTo>
                <a:lnTo>
                  <a:pt x="34185" y="468586"/>
                </a:lnTo>
                <a:lnTo>
                  <a:pt x="33268" y="464790"/>
                </a:lnTo>
                <a:lnTo>
                  <a:pt x="31704" y="460355"/>
                </a:lnTo>
                <a:lnTo>
                  <a:pt x="29709" y="455493"/>
                </a:lnTo>
                <a:lnTo>
                  <a:pt x="28378" y="450347"/>
                </a:lnTo>
                <a:lnTo>
                  <a:pt x="27492" y="445012"/>
                </a:lnTo>
                <a:lnTo>
                  <a:pt x="26506" y="434003"/>
                </a:lnTo>
                <a:lnTo>
                  <a:pt x="26069" y="422760"/>
                </a:lnTo>
                <a:lnTo>
                  <a:pt x="25822" y="405721"/>
                </a:lnTo>
                <a:lnTo>
                  <a:pt x="25718" y="255942"/>
                </a:lnTo>
                <a:lnTo>
                  <a:pt x="24766" y="248733"/>
                </a:lnTo>
                <a:lnTo>
                  <a:pt x="23178" y="242022"/>
                </a:lnTo>
                <a:lnTo>
                  <a:pt x="21168" y="235642"/>
                </a:lnTo>
                <a:lnTo>
                  <a:pt x="19827" y="228532"/>
                </a:lnTo>
                <a:lnTo>
                  <a:pt x="18933" y="220935"/>
                </a:lnTo>
                <a:lnTo>
                  <a:pt x="18337" y="213013"/>
                </a:lnTo>
                <a:lnTo>
                  <a:pt x="17940" y="204873"/>
                </a:lnTo>
                <a:lnTo>
                  <a:pt x="17499" y="188209"/>
                </a:lnTo>
                <a:lnTo>
                  <a:pt x="16429" y="179765"/>
                </a:lnTo>
                <a:lnTo>
                  <a:pt x="14763" y="171279"/>
                </a:lnTo>
                <a:lnTo>
                  <a:pt x="12699" y="162763"/>
                </a:lnTo>
                <a:lnTo>
                  <a:pt x="11324" y="155181"/>
                </a:lnTo>
                <a:lnTo>
                  <a:pt x="10407" y="148222"/>
                </a:lnTo>
                <a:lnTo>
                  <a:pt x="9388" y="134456"/>
                </a:lnTo>
                <a:lnTo>
                  <a:pt x="8935" y="118813"/>
                </a:lnTo>
                <a:lnTo>
                  <a:pt x="7862" y="110641"/>
                </a:lnTo>
                <a:lnTo>
                  <a:pt x="6194" y="102336"/>
                </a:lnTo>
                <a:lnTo>
                  <a:pt x="4130" y="93941"/>
                </a:lnTo>
                <a:lnTo>
                  <a:pt x="2753" y="85487"/>
                </a:lnTo>
                <a:lnTo>
                  <a:pt x="1836" y="76994"/>
                </a:lnTo>
                <a:lnTo>
                  <a:pt x="1224" y="68474"/>
                </a:lnTo>
                <a:lnTo>
                  <a:pt x="816" y="59937"/>
                </a:lnTo>
                <a:lnTo>
                  <a:pt x="363" y="4283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687"/>
          <p:cNvSpPr/>
          <p:nvPr/>
        </p:nvSpPr>
        <p:spPr>
          <a:xfrm>
            <a:off x="4815684" y="3917632"/>
            <a:ext cx="22064" cy="471489"/>
          </a:xfrm>
          <a:custGeom>
            <a:avLst/>
            <a:gdLst/>
            <a:ahLst/>
            <a:cxnLst/>
            <a:rect l="0" t="0" r="0" b="0"/>
            <a:pathLst>
              <a:path w="22064" h="471489">
                <a:moveTo>
                  <a:pt x="22063" y="471488"/>
                </a:moveTo>
                <a:lnTo>
                  <a:pt x="17512" y="471488"/>
                </a:lnTo>
                <a:lnTo>
                  <a:pt x="16171" y="469583"/>
                </a:lnTo>
                <a:lnTo>
                  <a:pt x="15278" y="466408"/>
                </a:lnTo>
                <a:lnTo>
                  <a:pt x="13844" y="456726"/>
                </a:lnTo>
                <a:lnTo>
                  <a:pt x="13595" y="445947"/>
                </a:lnTo>
                <a:lnTo>
                  <a:pt x="13522" y="430689"/>
                </a:lnTo>
                <a:lnTo>
                  <a:pt x="12559" y="425238"/>
                </a:lnTo>
                <a:lnTo>
                  <a:pt x="10964" y="419700"/>
                </a:lnTo>
                <a:lnTo>
                  <a:pt x="8949" y="414102"/>
                </a:lnTo>
                <a:lnTo>
                  <a:pt x="7605" y="407513"/>
                </a:lnTo>
                <a:lnTo>
                  <a:pt x="6710" y="400263"/>
                </a:lnTo>
                <a:lnTo>
                  <a:pt x="6113" y="392572"/>
                </a:lnTo>
                <a:lnTo>
                  <a:pt x="5449" y="378947"/>
                </a:lnTo>
                <a:lnTo>
                  <a:pt x="5154" y="366541"/>
                </a:lnTo>
                <a:lnTo>
                  <a:pt x="5023" y="354677"/>
                </a:lnTo>
                <a:lnTo>
                  <a:pt x="4035" y="347894"/>
                </a:lnTo>
                <a:lnTo>
                  <a:pt x="2425" y="340515"/>
                </a:lnTo>
                <a:lnTo>
                  <a:pt x="398" y="332737"/>
                </a:lnTo>
                <a:lnTo>
                  <a:pt x="0" y="324695"/>
                </a:lnTo>
                <a:lnTo>
                  <a:pt x="687" y="316476"/>
                </a:lnTo>
                <a:lnTo>
                  <a:pt x="2097" y="308139"/>
                </a:lnTo>
                <a:lnTo>
                  <a:pt x="3038" y="300676"/>
                </a:lnTo>
                <a:lnTo>
                  <a:pt x="3664" y="293796"/>
                </a:lnTo>
                <a:lnTo>
                  <a:pt x="4082" y="287304"/>
                </a:lnTo>
                <a:lnTo>
                  <a:pt x="4361" y="280118"/>
                </a:lnTo>
                <a:lnTo>
                  <a:pt x="4670" y="264515"/>
                </a:lnTo>
                <a:lnTo>
                  <a:pt x="49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688"/>
          <p:cNvSpPr/>
          <p:nvPr/>
        </p:nvSpPr>
        <p:spPr>
          <a:xfrm>
            <a:off x="4854892" y="3000375"/>
            <a:ext cx="17146" cy="462916"/>
          </a:xfrm>
          <a:custGeom>
            <a:avLst/>
            <a:gdLst/>
            <a:ahLst/>
            <a:cxnLst/>
            <a:rect l="0" t="0" r="0" b="0"/>
            <a:pathLst>
              <a:path w="17146" h="462916">
                <a:moveTo>
                  <a:pt x="17145" y="462915"/>
                </a:moveTo>
                <a:lnTo>
                  <a:pt x="17145" y="455534"/>
                </a:lnTo>
                <a:lnTo>
                  <a:pt x="16193" y="454184"/>
                </a:lnTo>
                <a:lnTo>
                  <a:pt x="14605" y="452332"/>
                </a:lnTo>
                <a:lnTo>
                  <a:pt x="12595" y="450144"/>
                </a:lnTo>
                <a:lnTo>
                  <a:pt x="11253" y="446781"/>
                </a:lnTo>
                <a:lnTo>
                  <a:pt x="10360" y="442634"/>
                </a:lnTo>
                <a:lnTo>
                  <a:pt x="9764" y="437964"/>
                </a:lnTo>
                <a:lnTo>
                  <a:pt x="9367" y="433898"/>
                </a:lnTo>
                <a:lnTo>
                  <a:pt x="8926" y="426841"/>
                </a:lnTo>
                <a:lnTo>
                  <a:pt x="8677" y="412962"/>
                </a:lnTo>
                <a:lnTo>
                  <a:pt x="7690" y="407705"/>
                </a:lnTo>
                <a:lnTo>
                  <a:pt x="6079" y="402296"/>
                </a:lnTo>
                <a:lnTo>
                  <a:pt x="4053" y="396785"/>
                </a:lnTo>
                <a:lnTo>
                  <a:pt x="2702" y="391205"/>
                </a:lnTo>
                <a:lnTo>
                  <a:pt x="1801" y="385581"/>
                </a:lnTo>
                <a:lnTo>
                  <a:pt x="1201" y="379926"/>
                </a:lnTo>
                <a:lnTo>
                  <a:pt x="801" y="374252"/>
                </a:lnTo>
                <a:lnTo>
                  <a:pt x="356" y="362866"/>
                </a:lnTo>
                <a:lnTo>
                  <a:pt x="106" y="350297"/>
                </a:lnTo>
                <a:lnTo>
                  <a:pt x="0" y="248196"/>
                </a:lnTo>
                <a:lnTo>
                  <a:pt x="953" y="239759"/>
                </a:lnTo>
                <a:lnTo>
                  <a:pt x="2540" y="231276"/>
                </a:lnTo>
                <a:lnTo>
                  <a:pt x="4551" y="222764"/>
                </a:lnTo>
                <a:lnTo>
                  <a:pt x="5891" y="214232"/>
                </a:lnTo>
                <a:lnTo>
                  <a:pt x="6785" y="205686"/>
                </a:lnTo>
                <a:lnTo>
                  <a:pt x="7381" y="197131"/>
                </a:lnTo>
                <a:lnTo>
                  <a:pt x="7778" y="187618"/>
                </a:lnTo>
                <a:lnTo>
                  <a:pt x="8219" y="166888"/>
                </a:lnTo>
                <a:lnTo>
                  <a:pt x="8542" y="111794"/>
                </a:lnTo>
                <a:lnTo>
                  <a:pt x="9504" y="103104"/>
                </a:lnTo>
                <a:lnTo>
                  <a:pt x="11098" y="94454"/>
                </a:lnTo>
                <a:lnTo>
                  <a:pt x="13114" y="85829"/>
                </a:lnTo>
                <a:lnTo>
                  <a:pt x="14458" y="77222"/>
                </a:lnTo>
                <a:lnTo>
                  <a:pt x="15354" y="68626"/>
                </a:lnTo>
                <a:lnTo>
                  <a:pt x="15950" y="60038"/>
                </a:lnTo>
                <a:lnTo>
                  <a:pt x="16349" y="51455"/>
                </a:lnTo>
                <a:lnTo>
                  <a:pt x="16791" y="34299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689"/>
          <p:cNvSpPr/>
          <p:nvPr/>
        </p:nvSpPr>
        <p:spPr>
          <a:xfrm>
            <a:off x="4829463" y="2288857"/>
            <a:ext cx="42575" cy="411481"/>
          </a:xfrm>
          <a:custGeom>
            <a:avLst/>
            <a:gdLst/>
            <a:ahLst/>
            <a:cxnLst/>
            <a:rect l="0" t="0" r="0" b="0"/>
            <a:pathLst>
              <a:path w="42575" h="411481">
                <a:moveTo>
                  <a:pt x="16857" y="411480"/>
                </a:moveTo>
                <a:lnTo>
                  <a:pt x="4925" y="399548"/>
                </a:lnTo>
                <a:lnTo>
                  <a:pt x="4140" y="396858"/>
                </a:lnTo>
                <a:lnTo>
                  <a:pt x="4569" y="394112"/>
                </a:lnTo>
                <a:lnTo>
                  <a:pt x="5807" y="391329"/>
                </a:lnTo>
                <a:lnTo>
                  <a:pt x="4643" y="380617"/>
                </a:lnTo>
                <a:lnTo>
                  <a:pt x="2999" y="373759"/>
                </a:lnTo>
                <a:lnTo>
                  <a:pt x="1903" y="367283"/>
                </a:lnTo>
                <a:lnTo>
                  <a:pt x="686" y="355007"/>
                </a:lnTo>
                <a:lnTo>
                  <a:pt x="361" y="348114"/>
                </a:lnTo>
                <a:lnTo>
                  <a:pt x="0" y="332835"/>
                </a:lnTo>
                <a:lnTo>
                  <a:pt x="856" y="324760"/>
                </a:lnTo>
                <a:lnTo>
                  <a:pt x="2380" y="316519"/>
                </a:lnTo>
                <a:lnTo>
                  <a:pt x="4348" y="308168"/>
                </a:lnTo>
                <a:lnTo>
                  <a:pt x="4707" y="299743"/>
                </a:lnTo>
                <a:lnTo>
                  <a:pt x="3995" y="291269"/>
                </a:lnTo>
                <a:lnTo>
                  <a:pt x="2567" y="282762"/>
                </a:lnTo>
                <a:lnTo>
                  <a:pt x="2568" y="274233"/>
                </a:lnTo>
                <a:lnTo>
                  <a:pt x="3521" y="265689"/>
                </a:lnTo>
                <a:lnTo>
                  <a:pt x="5108" y="257136"/>
                </a:lnTo>
                <a:lnTo>
                  <a:pt x="6167" y="247624"/>
                </a:lnTo>
                <a:lnTo>
                  <a:pt x="6873" y="237473"/>
                </a:lnTo>
                <a:lnTo>
                  <a:pt x="7657" y="216986"/>
                </a:lnTo>
                <a:lnTo>
                  <a:pt x="8005" y="198356"/>
                </a:lnTo>
                <a:lnTo>
                  <a:pt x="9050" y="189387"/>
                </a:lnTo>
                <a:lnTo>
                  <a:pt x="10700" y="180551"/>
                </a:lnTo>
                <a:lnTo>
                  <a:pt x="12752" y="171802"/>
                </a:lnTo>
                <a:lnTo>
                  <a:pt x="14121" y="163112"/>
                </a:lnTo>
                <a:lnTo>
                  <a:pt x="15033" y="154462"/>
                </a:lnTo>
                <a:lnTo>
                  <a:pt x="15640" y="145837"/>
                </a:lnTo>
                <a:lnTo>
                  <a:pt x="16046" y="137230"/>
                </a:lnTo>
                <a:lnTo>
                  <a:pt x="16496" y="120046"/>
                </a:lnTo>
                <a:lnTo>
                  <a:pt x="17569" y="111463"/>
                </a:lnTo>
                <a:lnTo>
                  <a:pt x="19237" y="102884"/>
                </a:lnTo>
                <a:lnTo>
                  <a:pt x="21301" y="94307"/>
                </a:lnTo>
                <a:lnTo>
                  <a:pt x="23629" y="85731"/>
                </a:lnTo>
                <a:lnTo>
                  <a:pt x="28757" y="68583"/>
                </a:lnTo>
                <a:lnTo>
                  <a:pt x="30505" y="60009"/>
                </a:lnTo>
                <a:lnTo>
                  <a:pt x="31670" y="51436"/>
                </a:lnTo>
                <a:lnTo>
                  <a:pt x="32447" y="42863"/>
                </a:lnTo>
                <a:lnTo>
                  <a:pt x="33918" y="35243"/>
                </a:lnTo>
                <a:lnTo>
                  <a:pt x="35851" y="28258"/>
                </a:lnTo>
                <a:lnTo>
                  <a:pt x="38092" y="21696"/>
                </a:lnTo>
                <a:lnTo>
                  <a:pt x="39586" y="16369"/>
                </a:lnTo>
                <a:lnTo>
                  <a:pt x="40582" y="11865"/>
                </a:lnTo>
                <a:lnTo>
                  <a:pt x="4257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690"/>
          <p:cNvSpPr/>
          <p:nvPr/>
        </p:nvSpPr>
        <p:spPr>
          <a:xfrm>
            <a:off x="4901388" y="1851660"/>
            <a:ext cx="39230" cy="248603"/>
          </a:xfrm>
          <a:custGeom>
            <a:avLst/>
            <a:gdLst/>
            <a:ahLst/>
            <a:cxnLst/>
            <a:rect l="0" t="0" r="0" b="0"/>
            <a:pathLst>
              <a:path w="39230" h="248603">
                <a:moveTo>
                  <a:pt x="4939" y="248602"/>
                </a:moveTo>
                <a:lnTo>
                  <a:pt x="4939" y="244051"/>
                </a:lnTo>
                <a:lnTo>
                  <a:pt x="3987" y="240806"/>
                </a:lnTo>
                <a:lnTo>
                  <a:pt x="2399" y="236737"/>
                </a:lnTo>
                <a:lnTo>
                  <a:pt x="389" y="232119"/>
                </a:lnTo>
                <a:lnTo>
                  <a:pt x="0" y="228089"/>
                </a:lnTo>
                <a:lnTo>
                  <a:pt x="694" y="224449"/>
                </a:lnTo>
                <a:lnTo>
                  <a:pt x="2109" y="221070"/>
                </a:lnTo>
                <a:lnTo>
                  <a:pt x="3052" y="215960"/>
                </a:lnTo>
                <a:lnTo>
                  <a:pt x="3681" y="209696"/>
                </a:lnTo>
                <a:lnTo>
                  <a:pt x="4101" y="202662"/>
                </a:lnTo>
                <a:lnTo>
                  <a:pt x="4566" y="187227"/>
                </a:lnTo>
                <a:lnTo>
                  <a:pt x="4690" y="179110"/>
                </a:lnTo>
                <a:lnTo>
                  <a:pt x="5726" y="170842"/>
                </a:lnTo>
                <a:lnTo>
                  <a:pt x="7369" y="162472"/>
                </a:lnTo>
                <a:lnTo>
                  <a:pt x="9416" y="154034"/>
                </a:lnTo>
                <a:lnTo>
                  <a:pt x="10781" y="145552"/>
                </a:lnTo>
                <a:lnTo>
                  <a:pt x="11692" y="137039"/>
                </a:lnTo>
                <a:lnTo>
                  <a:pt x="12298" y="128507"/>
                </a:lnTo>
                <a:lnTo>
                  <a:pt x="12703" y="119961"/>
                </a:lnTo>
                <a:lnTo>
                  <a:pt x="13152" y="102846"/>
                </a:lnTo>
                <a:lnTo>
                  <a:pt x="14225" y="95234"/>
                </a:lnTo>
                <a:lnTo>
                  <a:pt x="15892" y="88254"/>
                </a:lnTo>
                <a:lnTo>
                  <a:pt x="17956" y="81696"/>
                </a:lnTo>
                <a:lnTo>
                  <a:pt x="20285" y="75419"/>
                </a:lnTo>
                <a:lnTo>
                  <a:pt x="22789" y="69329"/>
                </a:lnTo>
                <a:lnTo>
                  <a:pt x="25412" y="63364"/>
                </a:lnTo>
                <a:lnTo>
                  <a:pt x="27160" y="57483"/>
                </a:lnTo>
                <a:lnTo>
                  <a:pt x="28325" y="51657"/>
                </a:lnTo>
                <a:lnTo>
                  <a:pt x="29102" y="45867"/>
                </a:lnTo>
                <a:lnTo>
                  <a:pt x="30573" y="40103"/>
                </a:lnTo>
                <a:lnTo>
                  <a:pt x="32506" y="34355"/>
                </a:lnTo>
                <a:lnTo>
                  <a:pt x="34747" y="28619"/>
                </a:lnTo>
                <a:lnTo>
                  <a:pt x="36241" y="23841"/>
                </a:lnTo>
                <a:lnTo>
                  <a:pt x="37237" y="19704"/>
                </a:lnTo>
                <a:lnTo>
                  <a:pt x="38344" y="12567"/>
                </a:lnTo>
                <a:lnTo>
                  <a:pt x="38836" y="6220"/>
                </a:lnTo>
                <a:lnTo>
                  <a:pt x="392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691"/>
          <p:cNvSpPr/>
          <p:nvPr/>
        </p:nvSpPr>
        <p:spPr>
          <a:xfrm>
            <a:off x="3174787" y="2571750"/>
            <a:ext cx="222781" cy="308611"/>
          </a:xfrm>
          <a:custGeom>
            <a:avLst/>
            <a:gdLst/>
            <a:ahLst/>
            <a:cxnLst/>
            <a:rect l="0" t="0" r="0" b="0"/>
            <a:pathLst>
              <a:path w="222781" h="308611">
                <a:moveTo>
                  <a:pt x="8467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39"/>
                </a:lnTo>
                <a:lnTo>
                  <a:pt x="248" y="7380"/>
                </a:lnTo>
                <a:lnTo>
                  <a:pt x="0" y="12770"/>
                </a:lnTo>
                <a:lnTo>
                  <a:pt x="917" y="14228"/>
                </a:lnTo>
                <a:lnTo>
                  <a:pt x="2482" y="15200"/>
                </a:lnTo>
                <a:lnTo>
                  <a:pt x="4477" y="15848"/>
                </a:lnTo>
                <a:lnTo>
                  <a:pt x="9234" y="19108"/>
                </a:lnTo>
                <a:lnTo>
                  <a:pt x="11836" y="21311"/>
                </a:lnTo>
                <a:lnTo>
                  <a:pt x="13571" y="24685"/>
                </a:lnTo>
                <a:lnTo>
                  <a:pt x="15498" y="33513"/>
                </a:lnTo>
                <a:lnTo>
                  <a:pt x="18895" y="41247"/>
                </a:lnTo>
                <a:lnTo>
                  <a:pt x="23579" y="48812"/>
                </a:lnTo>
                <a:lnTo>
                  <a:pt x="26162" y="53496"/>
                </a:lnTo>
                <a:lnTo>
                  <a:pt x="30619" y="62828"/>
                </a:lnTo>
                <a:lnTo>
                  <a:pt x="32600" y="70151"/>
                </a:lnTo>
                <a:lnTo>
                  <a:pt x="36021" y="79120"/>
                </a:lnTo>
                <a:lnTo>
                  <a:pt x="38266" y="84179"/>
                </a:lnTo>
                <a:lnTo>
                  <a:pt x="41668" y="88504"/>
                </a:lnTo>
                <a:lnTo>
                  <a:pt x="45841" y="92340"/>
                </a:lnTo>
                <a:lnTo>
                  <a:pt x="50528" y="95850"/>
                </a:lnTo>
                <a:lnTo>
                  <a:pt x="54605" y="100095"/>
                </a:lnTo>
                <a:lnTo>
                  <a:pt x="58276" y="104830"/>
                </a:lnTo>
                <a:lnTo>
                  <a:pt x="61676" y="109891"/>
                </a:lnTo>
                <a:lnTo>
                  <a:pt x="64895" y="115171"/>
                </a:lnTo>
                <a:lnTo>
                  <a:pt x="67993" y="120595"/>
                </a:lnTo>
                <a:lnTo>
                  <a:pt x="71011" y="126117"/>
                </a:lnTo>
                <a:lnTo>
                  <a:pt x="74928" y="131703"/>
                </a:lnTo>
                <a:lnTo>
                  <a:pt x="79445" y="137332"/>
                </a:lnTo>
                <a:lnTo>
                  <a:pt x="84360" y="142989"/>
                </a:lnTo>
                <a:lnTo>
                  <a:pt x="88590" y="148666"/>
                </a:lnTo>
                <a:lnTo>
                  <a:pt x="92363" y="154356"/>
                </a:lnTo>
                <a:lnTo>
                  <a:pt x="95830" y="160053"/>
                </a:lnTo>
                <a:lnTo>
                  <a:pt x="99094" y="165757"/>
                </a:lnTo>
                <a:lnTo>
                  <a:pt x="105261" y="177175"/>
                </a:lnTo>
                <a:lnTo>
                  <a:pt x="119863" y="205741"/>
                </a:lnTo>
                <a:lnTo>
                  <a:pt x="122736" y="211456"/>
                </a:lnTo>
                <a:lnTo>
                  <a:pt x="126556" y="217170"/>
                </a:lnTo>
                <a:lnTo>
                  <a:pt x="131008" y="222885"/>
                </a:lnTo>
                <a:lnTo>
                  <a:pt x="135881" y="228600"/>
                </a:lnTo>
                <a:lnTo>
                  <a:pt x="140083" y="233362"/>
                </a:lnTo>
                <a:lnTo>
                  <a:pt x="147290" y="241194"/>
                </a:lnTo>
                <a:lnTo>
                  <a:pt x="149594" y="245568"/>
                </a:lnTo>
                <a:lnTo>
                  <a:pt x="151129" y="250390"/>
                </a:lnTo>
                <a:lnTo>
                  <a:pt x="152152" y="255509"/>
                </a:lnTo>
                <a:lnTo>
                  <a:pt x="154740" y="259874"/>
                </a:lnTo>
                <a:lnTo>
                  <a:pt x="158370" y="263737"/>
                </a:lnTo>
                <a:lnTo>
                  <a:pt x="162695" y="267264"/>
                </a:lnTo>
                <a:lnTo>
                  <a:pt x="166531" y="270569"/>
                </a:lnTo>
                <a:lnTo>
                  <a:pt x="173333" y="276780"/>
                </a:lnTo>
                <a:lnTo>
                  <a:pt x="182517" y="285632"/>
                </a:lnTo>
                <a:lnTo>
                  <a:pt x="199897" y="302884"/>
                </a:lnTo>
                <a:lnTo>
                  <a:pt x="202763" y="304793"/>
                </a:lnTo>
                <a:lnTo>
                  <a:pt x="208486" y="306913"/>
                </a:lnTo>
                <a:lnTo>
                  <a:pt x="212512" y="308107"/>
                </a:lnTo>
                <a:lnTo>
                  <a:pt x="218256" y="308461"/>
                </a:lnTo>
                <a:lnTo>
                  <a:pt x="22278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692"/>
          <p:cNvSpPr/>
          <p:nvPr/>
        </p:nvSpPr>
        <p:spPr>
          <a:xfrm>
            <a:off x="3080385" y="2606039"/>
            <a:ext cx="342900" cy="239914"/>
          </a:xfrm>
          <a:custGeom>
            <a:avLst/>
            <a:gdLst/>
            <a:ahLst/>
            <a:cxnLst/>
            <a:rect l="0" t="0" r="0" b="0"/>
            <a:pathLst>
              <a:path w="342900" h="239914">
                <a:moveTo>
                  <a:pt x="342899" y="0"/>
                </a:moveTo>
                <a:lnTo>
                  <a:pt x="329808" y="0"/>
                </a:lnTo>
                <a:lnTo>
                  <a:pt x="327504" y="953"/>
                </a:lnTo>
                <a:lnTo>
                  <a:pt x="318759" y="6845"/>
                </a:lnTo>
                <a:lnTo>
                  <a:pt x="309628" y="11932"/>
                </a:lnTo>
                <a:lnTo>
                  <a:pt x="301760" y="17369"/>
                </a:lnTo>
                <a:lnTo>
                  <a:pt x="293183" y="23912"/>
                </a:lnTo>
                <a:lnTo>
                  <a:pt x="279846" y="33171"/>
                </a:lnTo>
                <a:lnTo>
                  <a:pt x="256272" y="49093"/>
                </a:lnTo>
                <a:lnTo>
                  <a:pt x="248000" y="53684"/>
                </a:lnTo>
                <a:lnTo>
                  <a:pt x="239629" y="57697"/>
                </a:lnTo>
                <a:lnTo>
                  <a:pt x="231189" y="61325"/>
                </a:lnTo>
                <a:lnTo>
                  <a:pt x="223659" y="65648"/>
                </a:lnTo>
                <a:lnTo>
                  <a:pt x="216733" y="70436"/>
                </a:lnTo>
                <a:lnTo>
                  <a:pt x="210211" y="75532"/>
                </a:lnTo>
                <a:lnTo>
                  <a:pt x="203006" y="80835"/>
                </a:lnTo>
                <a:lnTo>
                  <a:pt x="187379" y="91807"/>
                </a:lnTo>
                <a:lnTo>
                  <a:pt x="162517" y="108694"/>
                </a:lnTo>
                <a:lnTo>
                  <a:pt x="155017" y="115326"/>
                </a:lnTo>
                <a:lnTo>
                  <a:pt x="148112" y="122604"/>
                </a:lnTo>
                <a:lnTo>
                  <a:pt x="141603" y="130314"/>
                </a:lnTo>
                <a:lnTo>
                  <a:pt x="134407" y="136406"/>
                </a:lnTo>
                <a:lnTo>
                  <a:pt x="126752" y="141420"/>
                </a:lnTo>
                <a:lnTo>
                  <a:pt x="118791" y="145715"/>
                </a:lnTo>
                <a:lnTo>
                  <a:pt x="111579" y="150484"/>
                </a:lnTo>
                <a:lnTo>
                  <a:pt x="104866" y="155568"/>
                </a:lnTo>
                <a:lnTo>
                  <a:pt x="98486" y="160862"/>
                </a:lnTo>
                <a:lnTo>
                  <a:pt x="93279" y="165344"/>
                </a:lnTo>
                <a:lnTo>
                  <a:pt x="88856" y="169284"/>
                </a:lnTo>
                <a:lnTo>
                  <a:pt x="84954" y="172864"/>
                </a:lnTo>
                <a:lnTo>
                  <a:pt x="75540" y="181921"/>
                </a:lnTo>
                <a:lnTo>
                  <a:pt x="70362" y="187004"/>
                </a:lnTo>
                <a:lnTo>
                  <a:pt x="65006" y="191344"/>
                </a:lnTo>
                <a:lnTo>
                  <a:pt x="59529" y="195190"/>
                </a:lnTo>
                <a:lnTo>
                  <a:pt x="49317" y="202004"/>
                </a:lnTo>
                <a:lnTo>
                  <a:pt x="41603" y="208207"/>
                </a:lnTo>
                <a:lnTo>
                  <a:pt x="35000" y="214139"/>
                </a:lnTo>
                <a:lnTo>
                  <a:pt x="28890" y="219951"/>
                </a:lnTo>
                <a:lnTo>
                  <a:pt x="23000" y="225709"/>
                </a:lnTo>
                <a:lnTo>
                  <a:pt x="20096" y="227625"/>
                </a:lnTo>
                <a:lnTo>
                  <a:pt x="11457" y="231275"/>
                </a:lnTo>
                <a:lnTo>
                  <a:pt x="1697" y="238690"/>
                </a:lnTo>
                <a:lnTo>
                  <a:pt x="149" y="239913"/>
                </a:lnTo>
                <a:lnTo>
                  <a:pt x="13" y="23264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693"/>
          <p:cNvSpPr/>
          <p:nvPr/>
        </p:nvSpPr>
        <p:spPr>
          <a:xfrm>
            <a:off x="3474732" y="2537460"/>
            <a:ext cx="282881" cy="257176"/>
          </a:xfrm>
          <a:custGeom>
            <a:avLst/>
            <a:gdLst/>
            <a:ahLst/>
            <a:cxnLst/>
            <a:rect l="0" t="0" r="0" b="0"/>
            <a:pathLst>
              <a:path w="282881" h="257176">
                <a:moveTo>
                  <a:pt x="257163" y="8572"/>
                </a:moveTo>
                <a:lnTo>
                  <a:pt x="252612" y="4021"/>
                </a:lnTo>
                <a:lnTo>
                  <a:pt x="252224" y="2681"/>
                </a:lnTo>
                <a:lnTo>
                  <a:pt x="252917" y="1787"/>
                </a:lnTo>
                <a:lnTo>
                  <a:pt x="254333" y="1191"/>
                </a:lnTo>
                <a:lnTo>
                  <a:pt x="260875" y="352"/>
                </a:lnTo>
                <a:lnTo>
                  <a:pt x="268846" y="104"/>
                </a:lnTo>
                <a:lnTo>
                  <a:pt x="276128" y="13"/>
                </a:lnTo>
                <a:lnTo>
                  <a:pt x="278927" y="6"/>
                </a:lnTo>
                <a:lnTo>
                  <a:pt x="275104" y="0"/>
                </a:lnTo>
                <a:lnTo>
                  <a:pt x="269993" y="4551"/>
                </a:lnTo>
                <a:lnTo>
                  <a:pt x="267621" y="5891"/>
                </a:lnTo>
                <a:lnTo>
                  <a:pt x="258780" y="8730"/>
                </a:lnTo>
                <a:lnTo>
                  <a:pt x="254431" y="10583"/>
                </a:lnTo>
                <a:lnTo>
                  <a:pt x="244518" y="15181"/>
                </a:lnTo>
                <a:lnTo>
                  <a:pt x="216998" y="28692"/>
                </a:lnTo>
                <a:lnTo>
                  <a:pt x="210384" y="31510"/>
                </a:lnTo>
                <a:lnTo>
                  <a:pt x="203117" y="34342"/>
                </a:lnTo>
                <a:lnTo>
                  <a:pt x="187422" y="40028"/>
                </a:lnTo>
                <a:lnTo>
                  <a:pt x="170922" y="45730"/>
                </a:lnTo>
                <a:lnTo>
                  <a:pt x="163474" y="48584"/>
                </a:lnTo>
                <a:lnTo>
                  <a:pt x="156604" y="51439"/>
                </a:lnTo>
                <a:lnTo>
                  <a:pt x="150118" y="54295"/>
                </a:lnTo>
                <a:lnTo>
                  <a:pt x="143890" y="58104"/>
                </a:lnTo>
                <a:lnTo>
                  <a:pt x="137832" y="62548"/>
                </a:lnTo>
                <a:lnTo>
                  <a:pt x="131889" y="67416"/>
                </a:lnTo>
                <a:lnTo>
                  <a:pt x="125069" y="70662"/>
                </a:lnTo>
                <a:lnTo>
                  <a:pt x="117665" y="72825"/>
                </a:lnTo>
                <a:lnTo>
                  <a:pt x="109872" y="74267"/>
                </a:lnTo>
                <a:lnTo>
                  <a:pt x="103724" y="76182"/>
                </a:lnTo>
                <a:lnTo>
                  <a:pt x="98673" y="78410"/>
                </a:lnTo>
                <a:lnTo>
                  <a:pt x="94352" y="80848"/>
                </a:lnTo>
                <a:lnTo>
                  <a:pt x="84472" y="86097"/>
                </a:lnTo>
                <a:lnTo>
                  <a:pt x="45635" y="105749"/>
                </a:lnTo>
                <a:lnTo>
                  <a:pt x="40897" y="107647"/>
                </a:lnTo>
                <a:lnTo>
                  <a:pt x="33092" y="109755"/>
                </a:lnTo>
                <a:lnTo>
                  <a:pt x="26448" y="113232"/>
                </a:lnTo>
                <a:lnTo>
                  <a:pt x="23343" y="115493"/>
                </a:lnTo>
                <a:lnTo>
                  <a:pt x="17353" y="118005"/>
                </a:lnTo>
                <a:lnTo>
                  <a:pt x="14422" y="118675"/>
                </a:lnTo>
                <a:lnTo>
                  <a:pt x="8625" y="121959"/>
                </a:lnTo>
                <a:lnTo>
                  <a:pt x="493" y="128199"/>
                </a:lnTo>
                <a:lnTo>
                  <a:pt x="32" y="135934"/>
                </a:lnTo>
                <a:lnTo>
                  <a:pt x="0" y="136796"/>
                </a:lnTo>
                <a:lnTo>
                  <a:pt x="6834" y="143932"/>
                </a:lnTo>
                <a:lnTo>
                  <a:pt x="21226" y="158395"/>
                </a:lnTo>
                <a:lnTo>
                  <a:pt x="23671" y="159889"/>
                </a:lnTo>
                <a:lnTo>
                  <a:pt x="32617" y="162944"/>
                </a:lnTo>
                <a:lnTo>
                  <a:pt x="36980" y="164827"/>
                </a:lnTo>
                <a:lnTo>
                  <a:pt x="41794" y="167034"/>
                </a:lnTo>
                <a:lnTo>
                  <a:pt x="46909" y="168506"/>
                </a:lnTo>
                <a:lnTo>
                  <a:pt x="52224" y="169487"/>
                </a:lnTo>
                <a:lnTo>
                  <a:pt x="57671" y="170141"/>
                </a:lnTo>
                <a:lnTo>
                  <a:pt x="63209" y="171530"/>
                </a:lnTo>
                <a:lnTo>
                  <a:pt x="68805" y="173408"/>
                </a:lnTo>
                <a:lnTo>
                  <a:pt x="74441" y="175613"/>
                </a:lnTo>
                <a:lnTo>
                  <a:pt x="80103" y="178035"/>
                </a:lnTo>
                <a:lnTo>
                  <a:pt x="91474" y="183267"/>
                </a:lnTo>
                <a:lnTo>
                  <a:pt x="120009" y="197218"/>
                </a:lnTo>
                <a:lnTo>
                  <a:pt x="125721" y="200059"/>
                </a:lnTo>
                <a:lnTo>
                  <a:pt x="132388" y="201952"/>
                </a:lnTo>
                <a:lnTo>
                  <a:pt x="139689" y="203215"/>
                </a:lnTo>
                <a:lnTo>
                  <a:pt x="147415" y="204056"/>
                </a:lnTo>
                <a:lnTo>
                  <a:pt x="154470" y="205570"/>
                </a:lnTo>
                <a:lnTo>
                  <a:pt x="161078" y="207531"/>
                </a:lnTo>
                <a:lnTo>
                  <a:pt x="167389" y="209792"/>
                </a:lnTo>
                <a:lnTo>
                  <a:pt x="173501" y="212251"/>
                </a:lnTo>
                <a:lnTo>
                  <a:pt x="179480" y="214843"/>
                </a:lnTo>
                <a:lnTo>
                  <a:pt x="185372" y="217524"/>
                </a:lnTo>
                <a:lnTo>
                  <a:pt x="190252" y="219310"/>
                </a:lnTo>
                <a:lnTo>
                  <a:pt x="198215" y="221296"/>
                </a:lnTo>
                <a:lnTo>
                  <a:pt x="204929" y="224719"/>
                </a:lnTo>
                <a:lnTo>
                  <a:pt x="212040" y="229415"/>
                </a:lnTo>
                <a:lnTo>
                  <a:pt x="216603" y="232000"/>
                </a:lnTo>
                <a:lnTo>
                  <a:pt x="221550" y="234677"/>
                </a:lnTo>
                <a:lnTo>
                  <a:pt x="229588" y="237651"/>
                </a:lnTo>
                <a:lnTo>
                  <a:pt x="233064" y="238444"/>
                </a:lnTo>
                <a:lnTo>
                  <a:pt x="239467" y="241865"/>
                </a:lnTo>
                <a:lnTo>
                  <a:pt x="242508" y="244110"/>
                </a:lnTo>
                <a:lnTo>
                  <a:pt x="248427" y="246606"/>
                </a:lnTo>
                <a:lnTo>
                  <a:pt x="251339" y="247271"/>
                </a:lnTo>
                <a:lnTo>
                  <a:pt x="257114" y="250551"/>
                </a:lnTo>
                <a:lnTo>
                  <a:pt x="259988" y="252759"/>
                </a:lnTo>
                <a:lnTo>
                  <a:pt x="265721" y="255212"/>
                </a:lnTo>
                <a:lnTo>
                  <a:pt x="274129" y="256916"/>
                </a:lnTo>
                <a:lnTo>
                  <a:pt x="28288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694"/>
          <p:cNvSpPr/>
          <p:nvPr/>
        </p:nvSpPr>
        <p:spPr>
          <a:xfrm>
            <a:off x="3851909" y="2657475"/>
            <a:ext cx="265749" cy="17041"/>
          </a:xfrm>
          <a:custGeom>
            <a:avLst/>
            <a:gdLst/>
            <a:ahLst/>
            <a:cxnLst/>
            <a:rect l="0" t="0" r="0" b="0"/>
            <a:pathLst>
              <a:path w="265749" h="17041">
                <a:moveTo>
                  <a:pt x="0" y="8572"/>
                </a:moveTo>
                <a:lnTo>
                  <a:pt x="7382" y="8572"/>
                </a:lnTo>
                <a:lnTo>
                  <a:pt x="9684" y="9525"/>
                </a:lnTo>
                <a:lnTo>
                  <a:pt x="13124" y="11112"/>
                </a:lnTo>
                <a:lnTo>
                  <a:pt x="17322" y="13123"/>
                </a:lnTo>
                <a:lnTo>
                  <a:pt x="21073" y="14464"/>
                </a:lnTo>
                <a:lnTo>
                  <a:pt x="24526" y="15357"/>
                </a:lnTo>
                <a:lnTo>
                  <a:pt x="27781" y="15953"/>
                </a:lnTo>
                <a:lnTo>
                  <a:pt x="31856" y="16350"/>
                </a:lnTo>
                <a:lnTo>
                  <a:pt x="36478" y="16615"/>
                </a:lnTo>
                <a:lnTo>
                  <a:pt x="46692" y="16909"/>
                </a:lnTo>
                <a:lnTo>
                  <a:pt x="57582" y="17040"/>
                </a:lnTo>
                <a:lnTo>
                  <a:pt x="63153" y="16122"/>
                </a:lnTo>
                <a:lnTo>
                  <a:pt x="68773" y="14558"/>
                </a:lnTo>
                <a:lnTo>
                  <a:pt x="74423" y="12563"/>
                </a:lnTo>
                <a:lnTo>
                  <a:pt x="81048" y="11232"/>
                </a:lnTo>
                <a:lnTo>
                  <a:pt x="88322" y="10346"/>
                </a:lnTo>
                <a:lnTo>
                  <a:pt x="96029" y="9755"/>
                </a:lnTo>
                <a:lnTo>
                  <a:pt x="104025" y="9360"/>
                </a:lnTo>
                <a:lnTo>
                  <a:pt x="120529" y="8922"/>
                </a:lnTo>
                <a:lnTo>
                  <a:pt x="141334" y="8676"/>
                </a:lnTo>
                <a:lnTo>
                  <a:pt x="148515" y="7689"/>
                </a:lnTo>
                <a:lnTo>
                  <a:pt x="156160" y="6078"/>
                </a:lnTo>
                <a:lnTo>
                  <a:pt x="164115" y="4052"/>
                </a:lnTo>
                <a:lnTo>
                  <a:pt x="171323" y="2701"/>
                </a:lnTo>
                <a:lnTo>
                  <a:pt x="178033" y="1801"/>
                </a:lnTo>
                <a:lnTo>
                  <a:pt x="184411" y="1200"/>
                </a:lnTo>
                <a:lnTo>
                  <a:pt x="190569" y="800"/>
                </a:lnTo>
                <a:lnTo>
                  <a:pt x="196578" y="533"/>
                </a:lnTo>
                <a:lnTo>
                  <a:pt x="208336" y="237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695"/>
          <p:cNvSpPr/>
          <p:nvPr/>
        </p:nvSpPr>
        <p:spPr>
          <a:xfrm>
            <a:off x="4100512" y="2503171"/>
            <a:ext cx="246513" cy="257175"/>
          </a:xfrm>
          <a:custGeom>
            <a:avLst/>
            <a:gdLst/>
            <a:ahLst/>
            <a:cxnLst/>
            <a:rect l="0" t="0" r="0" b="0"/>
            <a:pathLst>
              <a:path w="246513" h="257175">
                <a:moveTo>
                  <a:pt x="34290" y="25716"/>
                </a:moveTo>
                <a:lnTo>
                  <a:pt x="26909" y="18335"/>
                </a:lnTo>
                <a:lnTo>
                  <a:pt x="27465" y="16986"/>
                </a:lnTo>
                <a:lnTo>
                  <a:pt x="33203" y="9867"/>
                </a:lnTo>
                <a:lnTo>
                  <a:pt x="33807" y="6607"/>
                </a:lnTo>
                <a:lnTo>
                  <a:pt x="33968" y="4404"/>
                </a:lnTo>
                <a:lnTo>
                  <a:pt x="35028" y="2936"/>
                </a:lnTo>
                <a:lnTo>
                  <a:pt x="36687" y="1957"/>
                </a:lnTo>
                <a:lnTo>
                  <a:pt x="41070" y="869"/>
                </a:lnTo>
                <a:lnTo>
                  <a:pt x="46193" y="385"/>
                </a:lnTo>
                <a:lnTo>
                  <a:pt x="49845" y="257"/>
                </a:lnTo>
                <a:lnTo>
                  <a:pt x="64088" y="75"/>
                </a:lnTo>
                <a:lnTo>
                  <a:pt x="125744" y="0"/>
                </a:lnTo>
                <a:lnTo>
                  <a:pt x="130502" y="952"/>
                </a:lnTo>
                <a:lnTo>
                  <a:pt x="134627" y="2539"/>
                </a:lnTo>
                <a:lnTo>
                  <a:pt x="138328" y="4550"/>
                </a:lnTo>
                <a:lnTo>
                  <a:pt x="142701" y="5890"/>
                </a:lnTo>
                <a:lnTo>
                  <a:pt x="147522" y="6784"/>
                </a:lnTo>
                <a:lnTo>
                  <a:pt x="152640" y="7379"/>
                </a:lnTo>
                <a:lnTo>
                  <a:pt x="157005" y="8729"/>
                </a:lnTo>
                <a:lnTo>
                  <a:pt x="164395" y="12769"/>
                </a:lnTo>
                <a:lnTo>
                  <a:pt x="166747" y="15180"/>
                </a:lnTo>
                <a:lnTo>
                  <a:pt x="168315" y="17739"/>
                </a:lnTo>
                <a:lnTo>
                  <a:pt x="169360" y="20398"/>
                </a:lnTo>
                <a:lnTo>
                  <a:pt x="173061" y="25893"/>
                </a:lnTo>
                <a:lnTo>
                  <a:pt x="175382" y="28691"/>
                </a:lnTo>
                <a:lnTo>
                  <a:pt x="175976" y="32462"/>
                </a:lnTo>
                <a:lnTo>
                  <a:pt x="175420" y="36881"/>
                </a:lnTo>
                <a:lnTo>
                  <a:pt x="174096" y="41732"/>
                </a:lnTo>
                <a:lnTo>
                  <a:pt x="172626" y="49662"/>
                </a:lnTo>
                <a:lnTo>
                  <a:pt x="172234" y="53110"/>
                </a:lnTo>
                <a:lnTo>
                  <a:pt x="170068" y="57313"/>
                </a:lnTo>
                <a:lnTo>
                  <a:pt x="166719" y="62021"/>
                </a:lnTo>
                <a:lnTo>
                  <a:pt x="162581" y="67064"/>
                </a:lnTo>
                <a:lnTo>
                  <a:pt x="158870" y="71379"/>
                </a:lnTo>
                <a:lnTo>
                  <a:pt x="152206" y="78713"/>
                </a:lnTo>
                <a:lnTo>
                  <a:pt x="148144" y="82003"/>
                </a:lnTo>
                <a:lnTo>
                  <a:pt x="143530" y="85148"/>
                </a:lnTo>
                <a:lnTo>
                  <a:pt x="138549" y="88197"/>
                </a:lnTo>
                <a:lnTo>
                  <a:pt x="133324" y="92135"/>
                </a:lnTo>
                <a:lnTo>
                  <a:pt x="127935" y="96666"/>
                </a:lnTo>
                <a:lnTo>
                  <a:pt x="122437" y="101591"/>
                </a:lnTo>
                <a:lnTo>
                  <a:pt x="116867" y="105827"/>
                </a:lnTo>
                <a:lnTo>
                  <a:pt x="111249" y="109603"/>
                </a:lnTo>
                <a:lnTo>
                  <a:pt x="105599" y="113073"/>
                </a:lnTo>
                <a:lnTo>
                  <a:pt x="100879" y="115387"/>
                </a:lnTo>
                <a:lnTo>
                  <a:pt x="96780" y="116929"/>
                </a:lnTo>
                <a:lnTo>
                  <a:pt x="89686" y="118643"/>
                </a:lnTo>
                <a:lnTo>
                  <a:pt x="83358" y="119404"/>
                </a:lnTo>
                <a:lnTo>
                  <a:pt x="77370" y="119743"/>
                </a:lnTo>
                <a:lnTo>
                  <a:pt x="69094" y="119998"/>
                </a:lnTo>
                <a:lnTo>
                  <a:pt x="94373" y="120013"/>
                </a:lnTo>
                <a:lnTo>
                  <a:pt x="99110" y="119061"/>
                </a:lnTo>
                <a:lnTo>
                  <a:pt x="104173" y="117474"/>
                </a:lnTo>
                <a:lnTo>
                  <a:pt x="109454" y="115463"/>
                </a:lnTo>
                <a:lnTo>
                  <a:pt x="115832" y="114122"/>
                </a:lnTo>
                <a:lnTo>
                  <a:pt x="122941" y="113228"/>
                </a:lnTo>
                <a:lnTo>
                  <a:pt x="130539" y="112633"/>
                </a:lnTo>
                <a:lnTo>
                  <a:pt x="137508" y="112236"/>
                </a:lnTo>
                <a:lnTo>
                  <a:pt x="150332" y="111794"/>
                </a:lnTo>
                <a:lnTo>
                  <a:pt x="168262" y="111546"/>
                </a:lnTo>
                <a:lnTo>
                  <a:pt x="174087" y="112463"/>
                </a:lnTo>
                <a:lnTo>
                  <a:pt x="179875" y="114028"/>
                </a:lnTo>
                <a:lnTo>
                  <a:pt x="185639" y="116023"/>
                </a:lnTo>
                <a:lnTo>
                  <a:pt x="191388" y="118306"/>
                </a:lnTo>
                <a:lnTo>
                  <a:pt x="197124" y="120780"/>
                </a:lnTo>
                <a:lnTo>
                  <a:pt x="202854" y="123382"/>
                </a:lnTo>
                <a:lnTo>
                  <a:pt x="207626" y="126069"/>
                </a:lnTo>
                <a:lnTo>
                  <a:pt x="211760" y="128813"/>
                </a:lnTo>
                <a:lnTo>
                  <a:pt x="215468" y="131595"/>
                </a:lnTo>
                <a:lnTo>
                  <a:pt x="219845" y="134402"/>
                </a:lnTo>
                <a:lnTo>
                  <a:pt x="224668" y="137226"/>
                </a:lnTo>
                <a:lnTo>
                  <a:pt x="229789" y="140061"/>
                </a:lnTo>
                <a:lnTo>
                  <a:pt x="234155" y="142904"/>
                </a:lnTo>
                <a:lnTo>
                  <a:pt x="241546" y="148602"/>
                </a:lnTo>
                <a:lnTo>
                  <a:pt x="243899" y="152407"/>
                </a:lnTo>
                <a:lnTo>
                  <a:pt x="245467" y="156849"/>
                </a:lnTo>
                <a:lnTo>
                  <a:pt x="246512" y="161716"/>
                </a:lnTo>
                <a:lnTo>
                  <a:pt x="246256" y="166865"/>
                </a:lnTo>
                <a:lnTo>
                  <a:pt x="245133" y="172203"/>
                </a:lnTo>
                <a:lnTo>
                  <a:pt x="243432" y="177667"/>
                </a:lnTo>
                <a:lnTo>
                  <a:pt x="241346" y="183214"/>
                </a:lnTo>
                <a:lnTo>
                  <a:pt x="239002" y="188817"/>
                </a:lnTo>
                <a:lnTo>
                  <a:pt x="236487" y="194458"/>
                </a:lnTo>
                <a:lnTo>
                  <a:pt x="232906" y="199171"/>
                </a:lnTo>
                <a:lnTo>
                  <a:pt x="228613" y="203265"/>
                </a:lnTo>
                <a:lnTo>
                  <a:pt x="223846" y="206947"/>
                </a:lnTo>
                <a:lnTo>
                  <a:pt x="218763" y="210354"/>
                </a:lnTo>
                <a:lnTo>
                  <a:pt x="213470" y="213578"/>
                </a:lnTo>
                <a:lnTo>
                  <a:pt x="208036" y="216680"/>
                </a:lnTo>
                <a:lnTo>
                  <a:pt x="201555" y="220653"/>
                </a:lnTo>
                <a:lnTo>
                  <a:pt x="186736" y="230147"/>
                </a:lnTo>
                <a:lnTo>
                  <a:pt x="178782" y="234393"/>
                </a:lnTo>
                <a:lnTo>
                  <a:pt x="170623" y="238177"/>
                </a:lnTo>
                <a:lnTo>
                  <a:pt x="162327" y="241652"/>
                </a:lnTo>
                <a:lnTo>
                  <a:pt x="153938" y="244921"/>
                </a:lnTo>
                <a:lnTo>
                  <a:pt x="136997" y="251093"/>
                </a:lnTo>
                <a:lnTo>
                  <a:pt x="128479" y="253120"/>
                </a:lnTo>
                <a:lnTo>
                  <a:pt x="119943" y="254471"/>
                </a:lnTo>
                <a:lnTo>
                  <a:pt x="111394" y="255372"/>
                </a:lnTo>
                <a:lnTo>
                  <a:pt x="103790" y="255972"/>
                </a:lnTo>
                <a:lnTo>
                  <a:pt x="96816" y="256373"/>
                </a:lnTo>
                <a:lnTo>
                  <a:pt x="83987" y="256818"/>
                </a:lnTo>
                <a:lnTo>
                  <a:pt x="60229" y="257103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696"/>
          <p:cNvSpPr/>
          <p:nvPr/>
        </p:nvSpPr>
        <p:spPr>
          <a:xfrm>
            <a:off x="482917" y="3934777"/>
            <a:ext cx="1035567" cy="25718"/>
          </a:xfrm>
          <a:custGeom>
            <a:avLst/>
            <a:gdLst/>
            <a:ahLst/>
            <a:cxnLst/>
            <a:rect l="0" t="0" r="0" b="0"/>
            <a:pathLst>
              <a:path w="1035567" h="25718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4622" y="2681"/>
                </a:lnTo>
                <a:lnTo>
                  <a:pt x="17368" y="1788"/>
                </a:lnTo>
                <a:lnTo>
                  <a:pt x="20151" y="1192"/>
                </a:lnTo>
                <a:lnTo>
                  <a:pt x="25783" y="530"/>
                </a:lnTo>
                <a:lnTo>
                  <a:pt x="53105" y="31"/>
                </a:lnTo>
                <a:lnTo>
                  <a:pt x="147157" y="0"/>
                </a:lnTo>
                <a:lnTo>
                  <a:pt x="155254" y="952"/>
                </a:lnTo>
                <a:lnTo>
                  <a:pt x="163510" y="2540"/>
                </a:lnTo>
                <a:lnTo>
                  <a:pt x="171872" y="4551"/>
                </a:lnTo>
                <a:lnTo>
                  <a:pt x="180304" y="5891"/>
                </a:lnTo>
                <a:lnTo>
                  <a:pt x="188782" y="6785"/>
                </a:lnTo>
                <a:lnTo>
                  <a:pt x="197292" y="7381"/>
                </a:lnTo>
                <a:lnTo>
                  <a:pt x="214368" y="8043"/>
                </a:lnTo>
                <a:lnTo>
                  <a:pt x="222922" y="8219"/>
                </a:lnTo>
                <a:lnTo>
                  <a:pt x="232435" y="9290"/>
                </a:lnTo>
                <a:lnTo>
                  <a:pt x="242586" y="10956"/>
                </a:lnTo>
                <a:lnTo>
                  <a:pt x="253164" y="13019"/>
                </a:lnTo>
                <a:lnTo>
                  <a:pt x="262121" y="14394"/>
                </a:lnTo>
                <a:lnTo>
                  <a:pt x="269997" y="15311"/>
                </a:lnTo>
                <a:lnTo>
                  <a:pt x="277153" y="15922"/>
                </a:lnTo>
                <a:lnTo>
                  <a:pt x="295264" y="16602"/>
                </a:lnTo>
                <a:lnTo>
                  <a:pt x="342271" y="17074"/>
                </a:lnTo>
                <a:lnTo>
                  <a:pt x="390230" y="17136"/>
                </a:lnTo>
                <a:lnTo>
                  <a:pt x="401124" y="18091"/>
                </a:lnTo>
                <a:lnTo>
                  <a:pt x="412196" y="19681"/>
                </a:lnTo>
                <a:lnTo>
                  <a:pt x="423387" y="21693"/>
                </a:lnTo>
                <a:lnTo>
                  <a:pt x="433706" y="23035"/>
                </a:lnTo>
                <a:lnTo>
                  <a:pt x="443442" y="23929"/>
                </a:lnTo>
                <a:lnTo>
                  <a:pt x="452791" y="24525"/>
                </a:lnTo>
                <a:lnTo>
                  <a:pt x="473338" y="25187"/>
                </a:lnTo>
                <a:lnTo>
                  <a:pt x="533445" y="25671"/>
                </a:lnTo>
                <a:lnTo>
                  <a:pt x="676426" y="25717"/>
                </a:lnTo>
                <a:lnTo>
                  <a:pt x="689076" y="24765"/>
                </a:lnTo>
                <a:lnTo>
                  <a:pt x="701319" y="23177"/>
                </a:lnTo>
                <a:lnTo>
                  <a:pt x="713291" y="21167"/>
                </a:lnTo>
                <a:lnTo>
                  <a:pt x="726035" y="19826"/>
                </a:lnTo>
                <a:lnTo>
                  <a:pt x="739293" y="18932"/>
                </a:lnTo>
                <a:lnTo>
                  <a:pt x="765772" y="17940"/>
                </a:lnTo>
                <a:lnTo>
                  <a:pt x="811276" y="17302"/>
                </a:lnTo>
                <a:lnTo>
                  <a:pt x="1035566" y="17145"/>
                </a:lnTo>
                <a:lnTo>
                  <a:pt x="1029742" y="17145"/>
                </a:lnTo>
                <a:lnTo>
                  <a:pt x="1029394" y="16193"/>
                </a:lnTo>
                <a:lnTo>
                  <a:pt x="1029163" y="14605"/>
                </a:lnTo>
                <a:lnTo>
                  <a:pt x="102870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697"/>
          <p:cNvSpPr/>
          <p:nvPr/>
        </p:nvSpPr>
        <p:spPr>
          <a:xfrm>
            <a:off x="2703194" y="3763327"/>
            <a:ext cx="154303" cy="188593"/>
          </a:xfrm>
          <a:custGeom>
            <a:avLst/>
            <a:gdLst/>
            <a:ahLst/>
            <a:cxnLst/>
            <a:rect l="0" t="0" r="0" b="0"/>
            <a:pathLst>
              <a:path w="154303" h="188593">
                <a:moveTo>
                  <a:pt x="94298" y="0"/>
                </a:moveTo>
                <a:lnTo>
                  <a:pt x="106230" y="0"/>
                </a:lnTo>
                <a:lnTo>
                  <a:pt x="107967" y="952"/>
                </a:lnTo>
                <a:lnTo>
                  <a:pt x="109126" y="2540"/>
                </a:lnTo>
                <a:lnTo>
                  <a:pt x="109898" y="4551"/>
                </a:lnTo>
                <a:lnTo>
                  <a:pt x="111366" y="5892"/>
                </a:lnTo>
                <a:lnTo>
                  <a:pt x="113296" y="6785"/>
                </a:lnTo>
                <a:lnTo>
                  <a:pt x="117982" y="7778"/>
                </a:lnTo>
                <a:lnTo>
                  <a:pt x="120565" y="8043"/>
                </a:lnTo>
                <a:lnTo>
                  <a:pt x="123239" y="8220"/>
                </a:lnTo>
                <a:lnTo>
                  <a:pt x="125975" y="9290"/>
                </a:lnTo>
                <a:lnTo>
                  <a:pt x="128751" y="10956"/>
                </a:lnTo>
                <a:lnTo>
                  <a:pt x="135499" y="15922"/>
                </a:lnTo>
                <a:lnTo>
                  <a:pt x="138962" y="21682"/>
                </a:lnTo>
                <a:lnTo>
                  <a:pt x="141219" y="25885"/>
                </a:lnTo>
                <a:lnTo>
                  <a:pt x="143676" y="29639"/>
                </a:lnTo>
                <a:lnTo>
                  <a:pt x="146267" y="33094"/>
                </a:lnTo>
                <a:lnTo>
                  <a:pt x="148946" y="36351"/>
                </a:lnTo>
                <a:lnTo>
                  <a:pt x="150733" y="39474"/>
                </a:lnTo>
                <a:lnTo>
                  <a:pt x="151924" y="42508"/>
                </a:lnTo>
                <a:lnTo>
                  <a:pt x="152718" y="45484"/>
                </a:lnTo>
                <a:lnTo>
                  <a:pt x="153600" y="51330"/>
                </a:lnTo>
                <a:lnTo>
                  <a:pt x="153992" y="57103"/>
                </a:lnTo>
                <a:lnTo>
                  <a:pt x="154166" y="62844"/>
                </a:lnTo>
                <a:lnTo>
                  <a:pt x="154302" y="96802"/>
                </a:lnTo>
                <a:lnTo>
                  <a:pt x="153351" y="100729"/>
                </a:lnTo>
                <a:lnTo>
                  <a:pt x="151764" y="105253"/>
                </a:lnTo>
                <a:lnTo>
                  <a:pt x="149754" y="110174"/>
                </a:lnTo>
                <a:lnTo>
                  <a:pt x="147461" y="114407"/>
                </a:lnTo>
                <a:lnTo>
                  <a:pt x="144980" y="118181"/>
                </a:lnTo>
                <a:lnTo>
                  <a:pt x="142374" y="121650"/>
                </a:lnTo>
                <a:lnTo>
                  <a:pt x="139683" y="125868"/>
                </a:lnTo>
                <a:lnTo>
                  <a:pt x="136937" y="130584"/>
                </a:lnTo>
                <a:lnTo>
                  <a:pt x="134154" y="135634"/>
                </a:lnTo>
                <a:lnTo>
                  <a:pt x="131346" y="139952"/>
                </a:lnTo>
                <a:lnTo>
                  <a:pt x="128522" y="143784"/>
                </a:lnTo>
                <a:lnTo>
                  <a:pt x="125686" y="147291"/>
                </a:lnTo>
                <a:lnTo>
                  <a:pt x="122844" y="150582"/>
                </a:lnTo>
                <a:lnTo>
                  <a:pt x="119996" y="153728"/>
                </a:lnTo>
                <a:lnTo>
                  <a:pt x="117145" y="156778"/>
                </a:lnTo>
                <a:lnTo>
                  <a:pt x="113339" y="159764"/>
                </a:lnTo>
                <a:lnTo>
                  <a:pt x="108897" y="162707"/>
                </a:lnTo>
                <a:lnTo>
                  <a:pt x="104031" y="165621"/>
                </a:lnTo>
                <a:lnTo>
                  <a:pt x="99834" y="168517"/>
                </a:lnTo>
                <a:lnTo>
                  <a:pt x="96084" y="171399"/>
                </a:lnTo>
                <a:lnTo>
                  <a:pt x="92631" y="174274"/>
                </a:lnTo>
                <a:lnTo>
                  <a:pt x="89377" y="176190"/>
                </a:lnTo>
                <a:lnTo>
                  <a:pt x="86255" y="177468"/>
                </a:lnTo>
                <a:lnTo>
                  <a:pt x="83221" y="178319"/>
                </a:lnTo>
                <a:lnTo>
                  <a:pt x="80246" y="178887"/>
                </a:lnTo>
                <a:lnTo>
                  <a:pt x="77310" y="179266"/>
                </a:lnTo>
                <a:lnTo>
                  <a:pt x="74400" y="179518"/>
                </a:lnTo>
                <a:lnTo>
                  <a:pt x="71508" y="180639"/>
                </a:lnTo>
                <a:lnTo>
                  <a:pt x="68627" y="182338"/>
                </a:lnTo>
                <a:lnTo>
                  <a:pt x="65754" y="184424"/>
                </a:lnTo>
                <a:lnTo>
                  <a:pt x="62886" y="185814"/>
                </a:lnTo>
                <a:lnTo>
                  <a:pt x="60022" y="186741"/>
                </a:lnTo>
                <a:lnTo>
                  <a:pt x="57159" y="187359"/>
                </a:lnTo>
                <a:lnTo>
                  <a:pt x="54299" y="187771"/>
                </a:lnTo>
                <a:lnTo>
                  <a:pt x="51440" y="188046"/>
                </a:lnTo>
                <a:lnTo>
                  <a:pt x="48581" y="188229"/>
                </a:lnTo>
                <a:lnTo>
                  <a:pt x="45722" y="188351"/>
                </a:lnTo>
                <a:lnTo>
                  <a:pt x="40006" y="188486"/>
                </a:lnTo>
                <a:lnTo>
                  <a:pt x="14288" y="188592"/>
                </a:lnTo>
                <a:lnTo>
                  <a:pt x="12383" y="187641"/>
                </a:lnTo>
                <a:lnTo>
                  <a:pt x="11113" y="186054"/>
                </a:lnTo>
                <a:lnTo>
                  <a:pt x="10266" y="184044"/>
                </a:lnTo>
                <a:lnTo>
                  <a:pt x="8749" y="182703"/>
                </a:lnTo>
                <a:lnTo>
                  <a:pt x="6786" y="181810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698"/>
          <p:cNvSpPr/>
          <p:nvPr/>
        </p:nvSpPr>
        <p:spPr>
          <a:xfrm>
            <a:off x="2981148" y="3626167"/>
            <a:ext cx="236397" cy="205709"/>
          </a:xfrm>
          <a:custGeom>
            <a:avLst/>
            <a:gdLst/>
            <a:ahLst/>
            <a:cxnLst/>
            <a:rect l="0" t="0" r="0" b="0"/>
            <a:pathLst>
              <a:path w="236397" h="205709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0" y="7381"/>
                </a:lnTo>
                <a:lnTo>
                  <a:pt x="9416" y="12770"/>
                </a:lnTo>
                <a:lnTo>
                  <a:pt x="12298" y="15849"/>
                </a:lnTo>
                <a:lnTo>
                  <a:pt x="18052" y="19109"/>
                </a:lnTo>
                <a:lnTo>
                  <a:pt x="22253" y="21312"/>
                </a:lnTo>
                <a:lnTo>
                  <a:pt x="25055" y="23733"/>
                </a:lnTo>
                <a:lnTo>
                  <a:pt x="26922" y="26299"/>
                </a:lnTo>
                <a:lnTo>
                  <a:pt x="29949" y="31691"/>
                </a:lnTo>
                <a:lnTo>
                  <a:pt x="34470" y="37262"/>
                </a:lnTo>
                <a:lnTo>
                  <a:pt x="39654" y="42914"/>
                </a:lnTo>
                <a:lnTo>
                  <a:pt x="47927" y="51450"/>
                </a:lnTo>
                <a:lnTo>
                  <a:pt x="54525" y="57157"/>
                </a:lnTo>
                <a:lnTo>
                  <a:pt x="58951" y="60012"/>
                </a:lnTo>
                <a:lnTo>
                  <a:pt x="63807" y="62868"/>
                </a:lnTo>
                <a:lnTo>
                  <a:pt x="67997" y="65725"/>
                </a:lnTo>
                <a:lnTo>
                  <a:pt x="75192" y="71439"/>
                </a:lnTo>
                <a:lnTo>
                  <a:pt x="81565" y="77153"/>
                </a:lnTo>
                <a:lnTo>
                  <a:pt x="87573" y="82868"/>
                </a:lnTo>
                <a:lnTo>
                  <a:pt x="106614" y="101706"/>
                </a:lnTo>
                <a:lnTo>
                  <a:pt x="111775" y="105904"/>
                </a:lnTo>
                <a:lnTo>
                  <a:pt x="117121" y="109655"/>
                </a:lnTo>
                <a:lnTo>
                  <a:pt x="122589" y="113109"/>
                </a:lnTo>
                <a:lnTo>
                  <a:pt x="127187" y="116363"/>
                </a:lnTo>
                <a:lnTo>
                  <a:pt x="131206" y="119486"/>
                </a:lnTo>
                <a:lnTo>
                  <a:pt x="138210" y="125495"/>
                </a:lnTo>
                <a:lnTo>
                  <a:pt x="144498" y="131340"/>
                </a:lnTo>
                <a:lnTo>
                  <a:pt x="153393" y="139986"/>
                </a:lnTo>
                <a:lnTo>
                  <a:pt x="157248" y="142854"/>
                </a:lnTo>
                <a:lnTo>
                  <a:pt x="161724" y="145719"/>
                </a:lnTo>
                <a:lnTo>
                  <a:pt x="166612" y="148581"/>
                </a:lnTo>
                <a:lnTo>
                  <a:pt x="170824" y="151441"/>
                </a:lnTo>
                <a:lnTo>
                  <a:pt x="178043" y="157160"/>
                </a:lnTo>
                <a:lnTo>
                  <a:pt x="184427" y="162876"/>
                </a:lnTo>
                <a:lnTo>
                  <a:pt x="191391" y="168592"/>
                </a:lnTo>
                <a:lnTo>
                  <a:pt x="195916" y="171450"/>
                </a:lnTo>
                <a:lnTo>
                  <a:pt x="200837" y="174308"/>
                </a:lnTo>
                <a:lnTo>
                  <a:pt x="205070" y="177165"/>
                </a:lnTo>
                <a:lnTo>
                  <a:pt x="212314" y="182880"/>
                </a:lnTo>
                <a:lnTo>
                  <a:pt x="214626" y="185737"/>
                </a:lnTo>
                <a:lnTo>
                  <a:pt x="216168" y="188595"/>
                </a:lnTo>
                <a:lnTo>
                  <a:pt x="217196" y="191453"/>
                </a:lnTo>
                <a:lnTo>
                  <a:pt x="218833" y="193358"/>
                </a:lnTo>
                <a:lnTo>
                  <a:pt x="220878" y="194628"/>
                </a:lnTo>
                <a:lnTo>
                  <a:pt x="225689" y="196039"/>
                </a:lnTo>
                <a:lnTo>
                  <a:pt x="231003" y="196666"/>
                </a:lnTo>
                <a:lnTo>
                  <a:pt x="232801" y="197786"/>
                </a:lnTo>
                <a:lnTo>
                  <a:pt x="233999" y="199485"/>
                </a:lnTo>
                <a:lnTo>
                  <a:pt x="236384" y="205708"/>
                </a:lnTo>
                <a:lnTo>
                  <a:pt x="236396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699"/>
          <p:cNvSpPr/>
          <p:nvPr/>
        </p:nvSpPr>
        <p:spPr>
          <a:xfrm>
            <a:off x="3046094" y="3617595"/>
            <a:ext cx="197169" cy="214313"/>
          </a:xfrm>
          <a:custGeom>
            <a:avLst/>
            <a:gdLst/>
            <a:ahLst/>
            <a:cxnLst/>
            <a:rect l="0" t="0" r="0" b="0"/>
            <a:pathLst>
              <a:path w="197169" h="214313">
                <a:moveTo>
                  <a:pt x="197168" y="0"/>
                </a:moveTo>
                <a:lnTo>
                  <a:pt x="197168" y="4550"/>
                </a:lnTo>
                <a:lnTo>
                  <a:pt x="196215" y="5891"/>
                </a:lnTo>
                <a:lnTo>
                  <a:pt x="194628" y="6785"/>
                </a:lnTo>
                <a:lnTo>
                  <a:pt x="192617" y="7381"/>
                </a:lnTo>
                <a:lnTo>
                  <a:pt x="191277" y="8730"/>
                </a:lnTo>
                <a:lnTo>
                  <a:pt x="190383" y="10583"/>
                </a:lnTo>
                <a:lnTo>
                  <a:pt x="189787" y="12770"/>
                </a:lnTo>
                <a:lnTo>
                  <a:pt x="186585" y="17740"/>
                </a:lnTo>
                <a:lnTo>
                  <a:pt x="184398" y="20399"/>
                </a:lnTo>
                <a:lnTo>
                  <a:pt x="181034" y="23125"/>
                </a:lnTo>
                <a:lnTo>
                  <a:pt x="176887" y="25894"/>
                </a:lnTo>
                <a:lnTo>
                  <a:pt x="172218" y="28692"/>
                </a:lnTo>
                <a:lnTo>
                  <a:pt x="168152" y="32463"/>
                </a:lnTo>
                <a:lnTo>
                  <a:pt x="164489" y="36882"/>
                </a:lnTo>
                <a:lnTo>
                  <a:pt x="161095" y="41733"/>
                </a:lnTo>
                <a:lnTo>
                  <a:pt x="157879" y="45919"/>
                </a:lnTo>
                <a:lnTo>
                  <a:pt x="154783" y="49663"/>
                </a:lnTo>
                <a:lnTo>
                  <a:pt x="151766" y="53111"/>
                </a:lnTo>
                <a:lnTo>
                  <a:pt x="147850" y="57315"/>
                </a:lnTo>
                <a:lnTo>
                  <a:pt x="130417" y="75209"/>
                </a:lnTo>
                <a:lnTo>
                  <a:pt x="117519" y="88198"/>
                </a:lnTo>
                <a:lnTo>
                  <a:pt x="114541" y="92137"/>
                </a:lnTo>
                <a:lnTo>
                  <a:pt x="111604" y="96667"/>
                </a:lnTo>
                <a:lnTo>
                  <a:pt x="108692" y="101591"/>
                </a:lnTo>
                <a:lnTo>
                  <a:pt x="104847" y="105828"/>
                </a:lnTo>
                <a:lnTo>
                  <a:pt x="100378" y="109604"/>
                </a:lnTo>
                <a:lnTo>
                  <a:pt x="95494" y="113074"/>
                </a:lnTo>
                <a:lnTo>
                  <a:pt x="90333" y="116340"/>
                </a:lnTo>
                <a:lnTo>
                  <a:pt x="84987" y="119470"/>
                </a:lnTo>
                <a:lnTo>
                  <a:pt x="79518" y="122509"/>
                </a:lnTo>
                <a:lnTo>
                  <a:pt x="75872" y="125488"/>
                </a:lnTo>
                <a:lnTo>
                  <a:pt x="73442" y="128425"/>
                </a:lnTo>
                <a:lnTo>
                  <a:pt x="71821" y="131337"/>
                </a:lnTo>
                <a:lnTo>
                  <a:pt x="68836" y="135183"/>
                </a:lnTo>
                <a:lnTo>
                  <a:pt x="64941" y="139652"/>
                </a:lnTo>
                <a:lnTo>
                  <a:pt x="60439" y="144536"/>
                </a:lnTo>
                <a:lnTo>
                  <a:pt x="57438" y="148745"/>
                </a:lnTo>
                <a:lnTo>
                  <a:pt x="55437" y="152503"/>
                </a:lnTo>
                <a:lnTo>
                  <a:pt x="54103" y="155961"/>
                </a:lnTo>
                <a:lnTo>
                  <a:pt x="50081" y="162344"/>
                </a:lnTo>
                <a:lnTo>
                  <a:pt x="45119" y="168355"/>
                </a:lnTo>
                <a:lnTo>
                  <a:pt x="39738" y="174202"/>
                </a:lnTo>
                <a:lnTo>
                  <a:pt x="31354" y="182848"/>
                </a:lnTo>
                <a:lnTo>
                  <a:pt x="18832" y="195471"/>
                </a:lnTo>
                <a:lnTo>
                  <a:pt x="18270" y="196989"/>
                </a:lnTo>
                <a:lnTo>
                  <a:pt x="17645" y="201215"/>
                </a:lnTo>
                <a:lnTo>
                  <a:pt x="16526" y="202723"/>
                </a:lnTo>
                <a:lnTo>
                  <a:pt x="14828" y="203729"/>
                </a:lnTo>
                <a:lnTo>
                  <a:pt x="12742" y="204399"/>
                </a:lnTo>
                <a:lnTo>
                  <a:pt x="11353" y="205798"/>
                </a:lnTo>
                <a:lnTo>
                  <a:pt x="10426" y="207684"/>
                </a:lnTo>
                <a:lnTo>
                  <a:pt x="8939" y="213003"/>
                </a:lnTo>
                <a:lnTo>
                  <a:pt x="7864" y="213439"/>
                </a:lnTo>
                <a:lnTo>
                  <a:pt x="1836" y="214140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700"/>
          <p:cNvSpPr/>
          <p:nvPr/>
        </p:nvSpPr>
        <p:spPr>
          <a:xfrm>
            <a:off x="3371882" y="3557587"/>
            <a:ext cx="205708" cy="214314"/>
          </a:xfrm>
          <a:custGeom>
            <a:avLst/>
            <a:gdLst/>
            <a:ahLst/>
            <a:cxnLst/>
            <a:rect l="0" t="0" r="0" b="0"/>
            <a:pathLst>
              <a:path w="205708" h="214314">
                <a:moveTo>
                  <a:pt x="188563" y="0"/>
                </a:moveTo>
                <a:lnTo>
                  <a:pt x="201279" y="0"/>
                </a:lnTo>
                <a:lnTo>
                  <a:pt x="199612" y="0"/>
                </a:lnTo>
                <a:lnTo>
                  <a:pt x="202563" y="0"/>
                </a:lnTo>
                <a:lnTo>
                  <a:pt x="198038" y="0"/>
                </a:lnTo>
                <a:lnTo>
                  <a:pt x="197737" y="953"/>
                </a:lnTo>
                <a:lnTo>
                  <a:pt x="197402" y="4551"/>
                </a:lnTo>
                <a:lnTo>
                  <a:pt x="196361" y="5892"/>
                </a:lnTo>
                <a:lnTo>
                  <a:pt x="194714" y="6785"/>
                </a:lnTo>
                <a:lnTo>
                  <a:pt x="192663" y="7381"/>
                </a:lnTo>
                <a:lnTo>
                  <a:pt x="187845" y="10583"/>
                </a:lnTo>
                <a:lnTo>
                  <a:pt x="185227" y="12771"/>
                </a:lnTo>
                <a:lnTo>
                  <a:pt x="182528" y="14229"/>
                </a:lnTo>
                <a:lnTo>
                  <a:pt x="176991" y="15849"/>
                </a:lnTo>
                <a:lnTo>
                  <a:pt x="171355" y="19109"/>
                </a:lnTo>
                <a:lnTo>
                  <a:pt x="168518" y="21312"/>
                </a:lnTo>
                <a:lnTo>
                  <a:pt x="164722" y="23733"/>
                </a:lnTo>
                <a:lnTo>
                  <a:pt x="160286" y="26300"/>
                </a:lnTo>
                <a:lnTo>
                  <a:pt x="150278" y="31691"/>
                </a:lnTo>
                <a:lnTo>
                  <a:pt x="111344" y="51450"/>
                </a:lnTo>
                <a:lnTo>
                  <a:pt x="105651" y="54302"/>
                </a:lnTo>
                <a:lnTo>
                  <a:pt x="100903" y="57157"/>
                </a:lnTo>
                <a:lnTo>
                  <a:pt x="96785" y="60012"/>
                </a:lnTo>
                <a:lnTo>
                  <a:pt x="93088" y="62868"/>
                </a:lnTo>
                <a:lnTo>
                  <a:pt x="89670" y="65725"/>
                </a:lnTo>
                <a:lnTo>
                  <a:pt x="83333" y="71438"/>
                </a:lnTo>
                <a:lnTo>
                  <a:pt x="79357" y="73343"/>
                </a:lnTo>
                <a:lnTo>
                  <a:pt x="74801" y="74613"/>
                </a:lnTo>
                <a:lnTo>
                  <a:pt x="69859" y="75459"/>
                </a:lnTo>
                <a:lnTo>
                  <a:pt x="64660" y="76976"/>
                </a:lnTo>
                <a:lnTo>
                  <a:pt x="59288" y="78940"/>
                </a:lnTo>
                <a:lnTo>
                  <a:pt x="53802" y="81202"/>
                </a:lnTo>
                <a:lnTo>
                  <a:pt x="49192" y="83662"/>
                </a:lnTo>
                <a:lnTo>
                  <a:pt x="45166" y="86255"/>
                </a:lnTo>
                <a:lnTo>
                  <a:pt x="41530" y="88936"/>
                </a:lnTo>
                <a:lnTo>
                  <a:pt x="38154" y="90723"/>
                </a:lnTo>
                <a:lnTo>
                  <a:pt x="31862" y="92709"/>
                </a:lnTo>
                <a:lnTo>
                  <a:pt x="25890" y="96131"/>
                </a:lnTo>
                <a:lnTo>
                  <a:pt x="22964" y="98378"/>
                </a:lnTo>
                <a:lnTo>
                  <a:pt x="17173" y="100873"/>
                </a:lnTo>
                <a:lnTo>
                  <a:pt x="14296" y="101539"/>
                </a:lnTo>
                <a:lnTo>
                  <a:pt x="12377" y="102935"/>
                </a:lnTo>
                <a:lnTo>
                  <a:pt x="11098" y="104818"/>
                </a:lnTo>
                <a:lnTo>
                  <a:pt x="9045" y="110134"/>
                </a:lnTo>
                <a:lnTo>
                  <a:pt x="4139" y="115606"/>
                </a:lnTo>
                <a:lnTo>
                  <a:pt x="1203" y="118709"/>
                </a:lnTo>
                <a:lnTo>
                  <a:pt x="517" y="121975"/>
                </a:lnTo>
                <a:lnTo>
                  <a:pt x="40" y="128669"/>
                </a:lnTo>
                <a:lnTo>
                  <a:pt x="0" y="132751"/>
                </a:lnTo>
                <a:lnTo>
                  <a:pt x="941" y="134221"/>
                </a:lnTo>
                <a:lnTo>
                  <a:pt x="2522" y="135201"/>
                </a:lnTo>
                <a:lnTo>
                  <a:pt x="4528" y="135854"/>
                </a:lnTo>
                <a:lnTo>
                  <a:pt x="5865" y="137242"/>
                </a:lnTo>
                <a:lnTo>
                  <a:pt x="6757" y="139119"/>
                </a:lnTo>
                <a:lnTo>
                  <a:pt x="8188" y="144426"/>
                </a:lnTo>
                <a:lnTo>
                  <a:pt x="8436" y="149896"/>
                </a:lnTo>
                <a:lnTo>
                  <a:pt x="9423" y="151366"/>
                </a:lnTo>
                <a:lnTo>
                  <a:pt x="11033" y="152346"/>
                </a:lnTo>
                <a:lnTo>
                  <a:pt x="15363" y="153434"/>
                </a:lnTo>
                <a:lnTo>
                  <a:pt x="20463" y="153918"/>
                </a:lnTo>
                <a:lnTo>
                  <a:pt x="23156" y="154999"/>
                </a:lnTo>
                <a:lnTo>
                  <a:pt x="28689" y="158741"/>
                </a:lnTo>
                <a:lnTo>
                  <a:pt x="34322" y="161039"/>
                </a:lnTo>
                <a:lnTo>
                  <a:pt x="40001" y="162061"/>
                </a:lnTo>
                <a:lnTo>
                  <a:pt x="45701" y="162514"/>
                </a:lnTo>
                <a:lnTo>
                  <a:pt x="48554" y="163588"/>
                </a:lnTo>
                <a:lnTo>
                  <a:pt x="54264" y="167321"/>
                </a:lnTo>
                <a:lnTo>
                  <a:pt x="59977" y="169615"/>
                </a:lnTo>
                <a:lnTo>
                  <a:pt x="65691" y="170635"/>
                </a:lnTo>
                <a:lnTo>
                  <a:pt x="71405" y="171088"/>
                </a:lnTo>
                <a:lnTo>
                  <a:pt x="74263" y="172161"/>
                </a:lnTo>
                <a:lnTo>
                  <a:pt x="79978" y="175894"/>
                </a:lnTo>
                <a:lnTo>
                  <a:pt x="83788" y="177270"/>
                </a:lnTo>
                <a:lnTo>
                  <a:pt x="88232" y="178187"/>
                </a:lnTo>
                <a:lnTo>
                  <a:pt x="93101" y="178799"/>
                </a:lnTo>
                <a:lnTo>
                  <a:pt x="97299" y="180160"/>
                </a:lnTo>
                <a:lnTo>
                  <a:pt x="101050" y="182019"/>
                </a:lnTo>
                <a:lnTo>
                  <a:pt x="104503" y="184211"/>
                </a:lnTo>
                <a:lnTo>
                  <a:pt x="110880" y="186647"/>
                </a:lnTo>
                <a:lnTo>
                  <a:pt x="113914" y="187296"/>
                </a:lnTo>
                <a:lnTo>
                  <a:pt x="119825" y="190558"/>
                </a:lnTo>
                <a:lnTo>
                  <a:pt x="122736" y="192761"/>
                </a:lnTo>
                <a:lnTo>
                  <a:pt x="126580" y="194230"/>
                </a:lnTo>
                <a:lnTo>
                  <a:pt x="131049" y="195209"/>
                </a:lnTo>
                <a:lnTo>
                  <a:pt x="135932" y="195862"/>
                </a:lnTo>
                <a:lnTo>
                  <a:pt x="140141" y="196297"/>
                </a:lnTo>
                <a:lnTo>
                  <a:pt x="143899" y="196587"/>
                </a:lnTo>
                <a:lnTo>
                  <a:pt x="147357" y="196781"/>
                </a:lnTo>
                <a:lnTo>
                  <a:pt x="150615" y="197862"/>
                </a:lnTo>
                <a:lnTo>
                  <a:pt x="156775" y="201604"/>
                </a:lnTo>
                <a:lnTo>
                  <a:pt x="161046" y="204515"/>
                </a:lnTo>
                <a:lnTo>
                  <a:pt x="164586" y="205195"/>
                </a:lnTo>
                <a:lnTo>
                  <a:pt x="169334" y="205498"/>
                </a:lnTo>
                <a:lnTo>
                  <a:pt x="174619" y="205632"/>
                </a:lnTo>
                <a:lnTo>
                  <a:pt x="176409" y="206621"/>
                </a:lnTo>
                <a:lnTo>
                  <a:pt x="177603" y="208232"/>
                </a:lnTo>
                <a:lnTo>
                  <a:pt x="178398" y="210259"/>
                </a:lnTo>
                <a:lnTo>
                  <a:pt x="180834" y="211610"/>
                </a:lnTo>
                <a:lnTo>
                  <a:pt x="184362" y="212511"/>
                </a:lnTo>
                <a:lnTo>
                  <a:pt x="196387" y="214207"/>
                </a:lnTo>
                <a:lnTo>
                  <a:pt x="201464" y="214281"/>
                </a:lnTo>
                <a:lnTo>
                  <a:pt x="205707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01"/>
          <p:cNvSpPr/>
          <p:nvPr/>
        </p:nvSpPr>
        <p:spPr>
          <a:xfrm>
            <a:off x="3569017" y="366045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49676" y="17145"/>
                </a:lnTo>
                <a:lnTo>
                  <a:pt x="152172" y="16193"/>
                </a:lnTo>
                <a:lnTo>
                  <a:pt x="154788" y="14605"/>
                </a:lnTo>
                <a:lnTo>
                  <a:pt x="157484" y="12594"/>
                </a:lnTo>
                <a:lnTo>
                  <a:pt x="160235" y="11254"/>
                </a:lnTo>
                <a:lnTo>
                  <a:pt x="163021" y="10360"/>
                </a:lnTo>
                <a:lnTo>
                  <a:pt x="165830" y="9764"/>
                </a:lnTo>
                <a:lnTo>
                  <a:pt x="168656" y="8415"/>
                </a:lnTo>
                <a:lnTo>
                  <a:pt x="171492" y="656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702"/>
          <p:cNvSpPr/>
          <p:nvPr/>
        </p:nvSpPr>
        <p:spPr>
          <a:xfrm>
            <a:off x="3774757" y="3531873"/>
            <a:ext cx="171219" cy="222882"/>
          </a:xfrm>
          <a:custGeom>
            <a:avLst/>
            <a:gdLst/>
            <a:ahLst/>
            <a:cxnLst/>
            <a:rect l="0" t="0" r="0" b="0"/>
            <a:pathLst>
              <a:path w="171219" h="222882">
                <a:moveTo>
                  <a:pt x="8572" y="34287"/>
                </a:moveTo>
                <a:lnTo>
                  <a:pt x="4022" y="34287"/>
                </a:lnTo>
                <a:lnTo>
                  <a:pt x="3634" y="33334"/>
                </a:lnTo>
                <a:lnTo>
                  <a:pt x="4328" y="31747"/>
                </a:lnTo>
                <a:lnTo>
                  <a:pt x="8324" y="26067"/>
                </a:lnTo>
                <a:lnTo>
                  <a:pt x="13050" y="25819"/>
                </a:lnTo>
                <a:lnTo>
                  <a:pt x="15368" y="24831"/>
                </a:lnTo>
                <a:lnTo>
                  <a:pt x="20483" y="21194"/>
                </a:lnTo>
                <a:lnTo>
                  <a:pt x="23180" y="19843"/>
                </a:lnTo>
                <a:lnTo>
                  <a:pt x="25931" y="18943"/>
                </a:lnTo>
                <a:lnTo>
                  <a:pt x="28717" y="18342"/>
                </a:lnTo>
                <a:lnTo>
                  <a:pt x="31527" y="16990"/>
                </a:lnTo>
                <a:lnTo>
                  <a:pt x="34353" y="15135"/>
                </a:lnTo>
                <a:lnTo>
                  <a:pt x="37190" y="12947"/>
                </a:lnTo>
                <a:lnTo>
                  <a:pt x="41938" y="10535"/>
                </a:lnTo>
                <a:lnTo>
                  <a:pt x="47961" y="7975"/>
                </a:lnTo>
                <a:lnTo>
                  <a:pt x="54834" y="5315"/>
                </a:lnTo>
                <a:lnTo>
                  <a:pt x="60368" y="3542"/>
                </a:lnTo>
                <a:lnTo>
                  <a:pt x="65010" y="2360"/>
                </a:lnTo>
                <a:lnTo>
                  <a:pt x="69058" y="1572"/>
                </a:lnTo>
                <a:lnTo>
                  <a:pt x="74614" y="1047"/>
                </a:lnTo>
                <a:lnTo>
                  <a:pt x="81175" y="697"/>
                </a:lnTo>
                <a:lnTo>
                  <a:pt x="98982" y="204"/>
                </a:lnTo>
                <a:lnTo>
                  <a:pt x="122537" y="24"/>
                </a:lnTo>
                <a:lnTo>
                  <a:pt x="139597" y="0"/>
                </a:lnTo>
                <a:lnTo>
                  <a:pt x="142595" y="952"/>
                </a:lnTo>
                <a:lnTo>
                  <a:pt x="145546" y="2538"/>
                </a:lnTo>
                <a:lnTo>
                  <a:pt x="148465" y="4549"/>
                </a:lnTo>
                <a:lnTo>
                  <a:pt x="150412" y="6841"/>
                </a:lnTo>
                <a:lnTo>
                  <a:pt x="151710" y="9322"/>
                </a:lnTo>
                <a:lnTo>
                  <a:pt x="153152" y="14619"/>
                </a:lnTo>
                <a:lnTo>
                  <a:pt x="153793" y="20148"/>
                </a:lnTo>
                <a:lnTo>
                  <a:pt x="153011" y="22956"/>
                </a:lnTo>
                <a:lnTo>
                  <a:pt x="149602" y="28616"/>
                </a:lnTo>
                <a:lnTo>
                  <a:pt x="148312" y="32411"/>
                </a:lnTo>
                <a:lnTo>
                  <a:pt x="147452" y="36846"/>
                </a:lnTo>
                <a:lnTo>
                  <a:pt x="146879" y="41708"/>
                </a:lnTo>
                <a:lnTo>
                  <a:pt x="144592" y="45902"/>
                </a:lnTo>
                <a:lnTo>
                  <a:pt x="141162" y="49650"/>
                </a:lnTo>
                <a:lnTo>
                  <a:pt x="136970" y="53101"/>
                </a:lnTo>
                <a:lnTo>
                  <a:pt x="133224" y="57307"/>
                </a:lnTo>
                <a:lnTo>
                  <a:pt x="129773" y="62016"/>
                </a:lnTo>
                <a:lnTo>
                  <a:pt x="126521" y="67061"/>
                </a:lnTo>
                <a:lnTo>
                  <a:pt x="123400" y="71376"/>
                </a:lnTo>
                <a:lnTo>
                  <a:pt x="120366" y="75205"/>
                </a:lnTo>
                <a:lnTo>
                  <a:pt x="117392" y="78711"/>
                </a:lnTo>
                <a:lnTo>
                  <a:pt x="114456" y="82000"/>
                </a:lnTo>
                <a:lnTo>
                  <a:pt x="108654" y="88195"/>
                </a:lnTo>
                <a:lnTo>
                  <a:pt x="100033" y="97038"/>
                </a:lnTo>
                <a:lnTo>
                  <a:pt x="96216" y="98981"/>
                </a:lnTo>
                <a:lnTo>
                  <a:pt x="91767" y="100276"/>
                </a:lnTo>
                <a:lnTo>
                  <a:pt x="86896" y="101140"/>
                </a:lnTo>
                <a:lnTo>
                  <a:pt x="83648" y="102668"/>
                </a:lnTo>
                <a:lnTo>
                  <a:pt x="81483" y="104639"/>
                </a:lnTo>
                <a:lnTo>
                  <a:pt x="78008" y="110096"/>
                </a:lnTo>
                <a:lnTo>
                  <a:pt x="76771" y="110544"/>
                </a:lnTo>
                <a:lnTo>
                  <a:pt x="71430" y="111174"/>
                </a:lnTo>
                <a:lnTo>
                  <a:pt x="68691" y="111429"/>
                </a:lnTo>
                <a:lnTo>
                  <a:pt x="110043" y="111439"/>
                </a:lnTo>
                <a:lnTo>
                  <a:pt x="114320" y="112392"/>
                </a:lnTo>
                <a:lnTo>
                  <a:pt x="118123" y="113979"/>
                </a:lnTo>
                <a:lnTo>
                  <a:pt x="121611" y="115990"/>
                </a:lnTo>
                <a:lnTo>
                  <a:pt x="124889" y="117331"/>
                </a:lnTo>
                <a:lnTo>
                  <a:pt x="128027" y="118224"/>
                </a:lnTo>
                <a:lnTo>
                  <a:pt x="131071" y="118820"/>
                </a:lnTo>
                <a:lnTo>
                  <a:pt x="135006" y="120170"/>
                </a:lnTo>
                <a:lnTo>
                  <a:pt x="139534" y="122022"/>
                </a:lnTo>
                <a:lnTo>
                  <a:pt x="144458" y="124210"/>
                </a:lnTo>
                <a:lnTo>
                  <a:pt x="147740" y="126620"/>
                </a:lnTo>
                <a:lnTo>
                  <a:pt x="149928" y="129180"/>
                </a:lnTo>
                <a:lnTo>
                  <a:pt x="151387" y="131839"/>
                </a:lnTo>
                <a:lnTo>
                  <a:pt x="154265" y="134564"/>
                </a:lnTo>
                <a:lnTo>
                  <a:pt x="158088" y="137333"/>
                </a:lnTo>
                <a:lnTo>
                  <a:pt x="162542" y="140132"/>
                </a:lnTo>
                <a:lnTo>
                  <a:pt x="165511" y="142950"/>
                </a:lnTo>
                <a:lnTo>
                  <a:pt x="167491" y="145781"/>
                </a:lnTo>
                <a:lnTo>
                  <a:pt x="169690" y="151467"/>
                </a:lnTo>
                <a:lnTo>
                  <a:pt x="170668" y="157170"/>
                </a:lnTo>
                <a:lnTo>
                  <a:pt x="171102" y="162879"/>
                </a:lnTo>
                <a:lnTo>
                  <a:pt x="171218" y="165735"/>
                </a:lnTo>
                <a:lnTo>
                  <a:pt x="170343" y="168591"/>
                </a:lnTo>
                <a:lnTo>
                  <a:pt x="166831" y="174305"/>
                </a:lnTo>
                <a:lnTo>
                  <a:pt x="164560" y="178115"/>
                </a:lnTo>
                <a:lnTo>
                  <a:pt x="162094" y="182559"/>
                </a:lnTo>
                <a:lnTo>
                  <a:pt x="159498" y="187428"/>
                </a:lnTo>
                <a:lnTo>
                  <a:pt x="156814" y="191626"/>
                </a:lnTo>
                <a:lnTo>
                  <a:pt x="154073" y="195377"/>
                </a:lnTo>
                <a:lnTo>
                  <a:pt x="151293" y="198830"/>
                </a:lnTo>
                <a:lnTo>
                  <a:pt x="148487" y="201132"/>
                </a:lnTo>
                <a:lnTo>
                  <a:pt x="145664" y="202667"/>
                </a:lnTo>
                <a:lnTo>
                  <a:pt x="142829" y="203690"/>
                </a:lnTo>
                <a:lnTo>
                  <a:pt x="125187" y="209681"/>
                </a:lnTo>
                <a:lnTo>
                  <a:pt x="118701" y="212176"/>
                </a:lnTo>
                <a:lnTo>
                  <a:pt x="112471" y="214792"/>
                </a:lnTo>
                <a:lnTo>
                  <a:pt x="106413" y="217489"/>
                </a:lnTo>
                <a:lnTo>
                  <a:pt x="100470" y="219286"/>
                </a:lnTo>
                <a:lnTo>
                  <a:pt x="94602" y="220485"/>
                </a:lnTo>
                <a:lnTo>
                  <a:pt x="88786" y="221283"/>
                </a:lnTo>
                <a:lnTo>
                  <a:pt x="83003" y="221816"/>
                </a:lnTo>
                <a:lnTo>
                  <a:pt x="77243" y="222171"/>
                </a:lnTo>
                <a:lnTo>
                  <a:pt x="66715" y="222566"/>
                </a:lnTo>
                <a:lnTo>
                  <a:pt x="58861" y="222742"/>
                </a:lnTo>
                <a:lnTo>
                  <a:pt x="0" y="22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703"/>
          <p:cNvSpPr/>
          <p:nvPr/>
        </p:nvSpPr>
        <p:spPr>
          <a:xfrm>
            <a:off x="1074533" y="4672022"/>
            <a:ext cx="317070" cy="17136"/>
          </a:xfrm>
          <a:custGeom>
            <a:avLst/>
            <a:gdLst/>
            <a:ahLst/>
            <a:cxnLst/>
            <a:rect l="0" t="0" r="0" b="0"/>
            <a:pathLst>
              <a:path w="317070" h="17136">
                <a:moveTo>
                  <a:pt x="17031" y="8563"/>
                </a:moveTo>
                <a:lnTo>
                  <a:pt x="9650" y="1181"/>
                </a:lnTo>
                <a:lnTo>
                  <a:pt x="8301" y="785"/>
                </a:lnTo>
                <a:lnTo>
                  <a:pt x="4261" y="343"/>
                </a:lnTo>
                <a:lnTo>
                  <a:pt x="0" y="0"/>
                </a:lnTo>
                <a:lnTo>
                  <a:pt x="2477" y="2534"/>
                </a:lnTo>
                <a:lnTo>
                  <a:pt x="7277" y="7372"/>
                </a:lnTo>
                <a:lnTo>
                  <a:pt x="8624" y="7769"/>
                </a:lnTo>
                <a:lnTo>
                  <a:pt x="12660" y="8210"/>
                </a:lnTo>
                <a:lnTo>
                  <a:pt x="20287" y="8458"/>
                </a:lnTo>
                <a:lnTo>
                  <a:pt x="22059" y="9445"/>
                </a:lnTo>
                <a:lnTo>
                  <a:pt x="23241" y="11056"/>
                </a:lnTo>
                <a:lnTo>
                  <a:pt x="24029" y="13083"/>
                </a:lnTo>
                <a:lnTo>
                  <a:pt x="25506" y="14434"/>
                </a:lnTo>
                <a:lnTo>
                  <a:pt x="27444" y="15334"/>
                </a:lnTo>
                <a:lnTo>
                  <a:pt x="29688" y="15934"/>
                </a:lnTo>
                <a:lnTo>
                  <a:pt x="33089" y="16335"/>
                </a:lnTo>
                <a:lnTo>
                  <a:pt x="41948" y="16779"/>
                </a:lnTo>
                <a:lnTo>
                  <a:pt x="53095" y="17030"/>
                </a:lnTo>
                <a:lnTo>
                  <a:pt x="317069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704"/>
          <p:cNvSpPr/>
          <p:nvPr/>
        </p:nvSpPr>
        <p:spPr>
          <a:xfrm>
            <a:off x="1460182" y="4500959"/>
            <a:ext cx="248172" cy="299607"/>
          </a:xfrm>
          <a:custGeom>
            <a:avLst/>
            <a:gdLst/>
            <a:ahLst/>
            <a:cxnLst/>
            <a:rect l="0" t="0" r="0" b="0"/>
            <a:pathLst>
              <a:path w="248172" h="299607">
                <a:moveTo>
                  <a:pt x="25717" y="59611"/>
                </a:moveTo>
                <a:lnTo>
                  <a:pt x="25717" y="55060"/>
                </a:lnTo>
                <a:lnTo>
                  <a:pt x="27623" y="52767"/>
                </a:lnTo>
                <a:lnTo>
                  <a:pt x="34819" y="47679"/>
                </a:lnTo>
                <a:lnTo>
                  <a:pt x="41828" y="44783"/>
                </a:lnTo>
                <a:lnTo>
                  <a:pt x="49070" y="42543"/>
                </a:lnTo>
                <a:lnTo>
                  <a:pt x="53668" y="40613"/>
                </a:lnTo>
                <a:lnTo>
                  <a:pt x="58639" y="38372"/>
                </a:lnTo>
                <a:lnTo>
                  <a:pt x="62905" y="35927"/>
                </a:lnTo>
                <a:lnTo>
                  <a:pt x="70185" y="30669"/>
                </a:lnTo>
                <a:lnTo>
                  <a:pt x="74413" y="27934"/>
                </a:lnTo>
                <a:lnTo>
                  <a:pt x="79136" y="25158"/>
                </a:lnTo>
                <a:lnTo>
                  <a:pt x="84190" y="22354"/>
                </a:lnTo>
                <a:lnTo>
                  <a:pt x="94885" y="16700"/>
                </a:lnTo>
                <a:lnTo>
                  <a:pt x="100404" y="13858"/>
                </a:lnTo>
                <a:lnTo>
                  <a:pt x="105989" y="11964"/>
                </a:lnTo>
                <a:lnTo>
                  <a:pt x="111617" y="10701"/>
                </a:lnTo>
                <a:lnTo>
                  <a:pt x="117273" y="9859"/>
                </a:lnTo>
                <a:lnTo>
                  <a:pt x="122950" y="8345"/>
                </a:lnTo>
                <a:lnTo>
                  <a:pt x="128639" y="6384"/>
                </a:lnTo>
                <a:lnTo>
                  <a:pt x="134337" y="4124"/>
                </a:lnTo>
                <a:lnTo>
                  <a:pt x="140040" y="2617"/>
                </a:lnTo>
                <a:lnTo>
                  <a:pt x="145748" y="1612"/>
                </a:lnTo>
                <a:lnTo>
                  <a:pt x="151458" y="942"/>
                </a:lnTo>
                <a:lnTo>
                  <a:pt x="157169" y="496"/>
                </a:lnTo>
                <a:lnTo>
                  <a:pt x="162882" y="199"/>
                </a:lnTo>
                <a:lnTo>
                  <a:pt x="168595" y="0"/>
                </a:lnTo>
                <a:lnTo>
                  <a:pt x="173357" y="820"/>
                </a:lnTo>
                <a:lnTo>
                  <a:pt x="177484" y="2320"/>
                </a:lnTo>
                <a:lnTo>
                  <a:pt x="184609" y="5573"/>
                </a:lnTo>
                <a:lnTo>
                  <a:pt x="190951" y="7019"/>
                </a:lnTo>
                <a:lnTo>
                  <a:pt x="196944" y="10202"/>
                </a:lnTo>
                <a:lnTo>
                  <a:pt x="202783" y="14791"/>
                </a:lnTo>
                <a:lnTo>
                  <a:pt x="208553" y="20006"/>
                </a:lnTo>
                <a:lnTo>
                  <a:pt x="214293" y="25498"/>
                </a:lnTo>
                <a:lnTo>
                  <a:pt x="217157" y="28297"/>
                </a:lnTo>
                <a:lnTo>
                  <a:pt x="219066" y="31115"/>
                </a:lnTo>
                <a:lnTo>
                  <a:pt x="221188" y="36786"/>
                </a:lnTo>
                <a:lnTo>
                  <a:pt x="222131" y="45022"/>
                </a:lnTo>
                <a:lnTo>
                  <a:pt x="222382" y="49884"/>
                </a:lnTo>
                <a:lnTo>
                  <a:pt x="220645" y="54079"/>
                </a:lnTo>
                <a:lnTo>
                  <a:pt x="217582" y="57828"/>
                </a:lnTo>
                <a:lnTo>
                  <a:pt x="210050" y="65486"/>
                </a:lnTo>
                <a:lnTo>
                  <a:pt x="206709" y="70195"/>
                </a:lnTo>
                <a:lnTo>
                  <a:pt x="203528" y="75239"/>
                </a:lnTo>
                <a:lnTo>
                  <a:pt x="199503" y="80507"/>
                </a:lnTo>
                <a:lnTo>
                  <a:pt x="194914" y="85924"/>
                </a:lnTo>
                <a:lnTo>
                  <a:pt x="189950" y="91440"/>
                </a:lnTo>
                <a:lnTo>
                  <a:pt x="179355" y="102650"/>
                </a:lnTo>
                <a:lnTo>
                  <a:pt x="161581" y="120817"/>
                </a:lnTo>
                <a:lnTo>
                  <a:pt x="157251" y="124228"/>
                </a:lnTo>
                <a:lnTo>
                  <a:pt x="152459" y="127453"/>
                </a:lnTo>
                <a:lnTo>
                  <a:pt x="147359" y="130557"/>
                </a:lnTo>
                <a:lnTo>
                  <a:pt x="143007" y="133578"/>
                </a:lnTo>
                <a:lnTo>
                  <a:pt x="135631" y="139475"/>
                </a:lnTo>
                <a:lnTo>
                  <a:pt x="129178" y="142731"/>
                </a:lnTo>
                <a:lnTo>
                  <a:pt x="126124" y="143599"/>
                </a:lnTo>
                <a:lnTo>
                  <a:pt x="120190" y="147104"/>
                </a:lnTo>
                <a:lnTo>
                  <a:pt x="113170" y="152564"/>
                </a:lnTo>
                <a:lnTo>
                  <a:pt x="109671" y="153311"/>
                </a:lnTo>
                <a:lnTo>
                  <a:pt x="102988" y="153898"/>
                </a:lnTo>
                <a:lnTo>
                  <a:pt x="110261" y="153907"/>
                </a:lnTo>
                <a:lnTo>
                  <a:pt x="110655" y="152955"/>
                </a:lnTo>
                <a:lnTo>
                  <a:pt x="111093" y="149357"/>
                </a:lnTo>
                <a:lnTo>
                  <a:pt x="113114" y="148016"/>
                </a:lnTo>
                <a:lnTo>
                  <a:pt x="120441" y="146527"/>
                </a:lnTo>
                <a:lnTo>
                  <a:pt x="127507" y="145865"/>
                </a:lnTo>
                <a:lnTo>
                  <a:pt x="133822" y="145571"/>
                </a:lnTo>
                <a:lnTo>
                  <a:pt x="139804" y="145440"/>
                </a:lnTo>
                <a:lnTo>
                  <a:pt x="173110" y="145338"/>
                </a:lnTo>
                <a:lnTo>
                  <a:pt x="177319" y="146290"/>
                </a:lnTo>
                <a:lnTo>
                  <a:pt x="182030" y="147877"/>
                </a:lnTo>
                <a:lnTo>
                  <a:pt x="187076" y="149887"/>
                </a:lnTo>
                <a:lnTo>
                  <a:pt x="192345" y="152180"/>
                </a:lnTo>
                <a:lnTo>
                  <a:pt x="203279" y="157268"/>
                </a:lnTo>
                <a:lnTo>
                  <a:pt x="207909" y="159958"/>
                </a:lnTo>
                <a:lnTo>
                  <a:pt x="215594" y="165487"/>
                </a:lnTo>
                <a:lnTo>
                  <a:pt x="219929" y="168295"/>
                </a:lnTo>
                <a:lnTo>
                  <a:pt x="224725" y="171120"/>
                </a:lnTo>
                <a:lnTo>
                  <a:pt x="229826" y="173955"/>
                </a:lnTo>
                <a:lnTo>
                  <a:pt x="233228" y="176798"/>
                </a:lnTo>
                <a:lnTo>
                  <a:pt x="235495" y="179645"/>
                </a:lnTo>
                <a:lnTo>
                  <a:pt x="238967" y="185349"/>
                </a:lnTo>
                <a:lnTo>
                  <a:pt x="243685" y="191060"/>
                </a:lnTo>
                <a:lnTo>
                  <a:pt x="245324" y="193916"/>
                </a:lnTo>
                <a:lnTo>
                  <a:pt x="247145" y="199630"/>
                </a:lnTo>
                <a:lnTo>
                  <a:pt x="247955" y="207884"/>
                </a:lnTo>
                <a:lnTo>
                  <a:pt x="248171" y="212752"/>
                </a:lnTo>
                <a:lnTo>
                  <a:pt x="247362" y="217902"/>
                </a:lnTo>
                <a:lnTo>
                  <a:pt x="245871" y="223241"/>
                </a:lnTo>
                <a:lnTo>
                  <a:pt x="243924" y="228705"/>
                </a:lnTo>
                <a:lnTo>
                  <a:pt x="239221" y="237316"/>
                </a:lnTo>
                <a:lnTo>
                  <a:pt x="233955" y="245271"/>
                </a:lnTo>
                <a:lnTo>
                  <a:pt x="231218" y="250059"/>
                </a:lnTo>
                <a:lnTo>
                  <a:pt x="228440" y="255156"/>
                </a:lnTo>
                <a:lnTo>
                  <a:pt x="222814" y="263360"/>
                </a:lnTo>
                <a:lnTo>
                  <a:pt x="219980" y="266881"/>
                </a:lnTo>
                <a:lnTo>
                  <a:pt x="216186" y="270180"/>
                </a:lnTo>
                <a:lnTo>
                  <a:pt x="211751" y="273334"/>
                </a:lnTo>
                <a:lnTo>
                  <a:pt x="206890" y="276388"/>
                </a:lnTo>
                <a:lnTo>
                  <a:pt x="201744" y="279376"/>
                </a:lnTo>
                <a:lnTo>
                  <a:pt x="190947" y="285237"/>
                </a:lnTo>
                <a:lnTo>
                  <a:pt x="185400" y="287180"/>
                </a:lnTo>
                <a:lnTo>
                  <a:pt x="179798" y="288476"/>
                </a:lnTo>
                <a:lnTo>
                  <a:pt x="174158" y="289340"/>
                </a:lnTo>
                <a:lnTo>
                  <a:pt x="167540" y="290869"/>
                </a:lnTo>
                <a:lnTo>
                  <a:pt x="160271" y="292840"/>
                </a:lnTo>
                <a:lnTo>
                  <a:pt x="152567" y="295107"/>
                </a:lnTo>
                <a:lnTo>
                  <a:pt x="145527" y="296618"/>
                </a:lnTo>
                <a:lnTo>
                  <a:pt x="138928" y="297626"/>
                </a:lnTo>
                <a:lnTo>
                  <a:pt x="132624" y="298298"/>
                </a:lnTo>
                <a:lnTo>
                  <a:pt x="126516" y="298745"/>
                </a:lnTo>
                <a:lnTo>
                  <a:pt x="120539" y="299044"/>
                </a:lnTo>
                <a:lnTo>
                  <a:pt x="108818" y="299375"/>
                </a:lnTo>
                <a:lnTo>
                  <a:pt x="80041" y="299606"/>
                </a:lnTo>
                <a:lnTo>
                  <a:pt x="74316" y="298665"/>
                </a:lnTo>
                <a:lnTo>
                  <a:pt x="68594" y="297085"/>
                </a:lnTo>
                <a:lnTo>
                  <a:pt x="62874" y="295079"/>
                </a:lnTo>
                <a:lnTo>
                  <a:pt x="58109" y="293742"/>
                </a:lnTo>
                <a:lnTo>
                  <a:pt x="53979" y="292851"/>
                </a:lnTo>
                <a:lnTo>
                  <a:pt x="50273" y="292256"/>
                </a:lnTo>
                <a:lnTo>
                  <a:pt x="45898" y="290908"/>
                </a:lnTo>
                <a:lnTo>
                  <a:pt x="41076" y="289056"/>
                </a:lnTo>
                <a:lnTo>
                  <a:pt x="35957" y="286869"/>
                </a:lnTo>
                <a:lnTo>
                  <a:pt x="31591" y="285412"/>
                </a:lnTo>
                <a:lnTo>
                  <a:pt x="24201" y="283791"/>
                </a:lnTo>
                <a:lnTo>
                  <a:pt x="17586" y="282752"/>
                </a:lnTo>
                <a:lnTo>
                  <a:pt x="10714" y="282571"/>
                </a:lnTo>
                <a:lnTo>
                  <a:pt x="0" y="282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705"/>
          <p:cNvSpPr/>
          <p:nvPr/>
        </p:nvSpPr>
        <p:spPr>
          <a:xfrm>
            <a:off x="1863100" y="4543456"/>
            <a:ext cx="282880" cy="171420"/>
          </a:xfrm>
          <a:custGeom>
            <a:avLst/>
            <a:gdLst/>
            <a:ahLst/>
            <a:cxnLst/>
            <a:rect l="0" t="0" r="0" b="0"/>
            <a:pathLst>
              <a:path w="282880" h="171420">
                <a:moveTo>
                  <a:pt x="197157" y="8541"/>
                </a:moveTo>
                <a:lnTo>
                  <a:pt x="197157" y="1160"/>
                </a:lnTo>
                <a:lnTo>
                  <a:pt x="196204" y="763"/>
                </a:lnTo>
                <a:lnTo>
                  <a:pt x="188426" y="39"/>
                </a:lnTo>
                <a:lnTo>
                  <a:pt x="184387" y="0"/>
                </a:lnTo>
                <a:lnTo>
                  <a:pt x="182928" y="942"/>
                </a:lnTo>
                <a:lnTo>
                  <a:pt x="181956" y="2523"/>
                </a:lnTo>
                <a:lnTo>
                  <a:pt x="180396" y="7352"/>
                </a:lnTo>
                <a:lnTo>
                  <a:pt x="175103" y="10553"/>
                </a:lnTo>
                <a:lnTo>
                  <a:pt x="165284" y="15818"/>
                </a:lnTo>
                <a:lnTo>
                  <a:pt x="154481" y="21280"/>
                </a:lnTo>
                <a:lnTo>
                  <a:pt x="147075" y="26268"/>
                </a:lnTo>
                <a:lnTo>
                  <a:pt x="143767" y="28931"/>
                </a:lnTo>
                <a:lnTo>
                  <a:pt x="140608" y="31660"/>
                </a:lnTo>
                <a:lnTo>
                  <a:pt x="137550" y="34431"/>
                </a:lnTo>
                <a:lnTo>
                  <a:pt x="134559" y="37231"/>
                </a:lnTo>
                <a:lnTo>
                  <a:pt x="121248" y="50274"/>
                </a:lnTo>
                <a:lnTo>
                  <a:pt x="116071" y="54460"/>
                </a:lnTo>
                <a:lnTo>
                  <a:pt x="110715" y="58204"/>
                </a:lnTo>
                <a:lnTo>
                  <a:pt x="105239" y="61652"/>
                </a:lnTo>
                <a:lnTo>
                  <a:pt x="99683" y="64903"/>
                </a:lnTo>
                <a:lnTo>
                  <a:pt x="94074" y="68023"/>
                </a:lnTo>
                <a:lnTo>
                  <a:pt x="88430" y="71056"/>
                </a:lnTo>
                <a:lnTo>
                  <a:pt x="82762" y="74983"/>
                </a:lnTo>
                <a:lnTo>
                  <a:pt x="77079" y="79506"/>
                </a:lnTo>
                <a:lnTo>
                  <a:pt x="71385" y="84426"/>
                </a:lnTo>
                <a:lnTo>
                  <a:pt x="65684" y="87706"/>
                </a:lnTo>
                <a:lnTo>
                  <a:pt x="59978" y="89892"/>
                </a:lnTo>
                <a:lnTo>
                  <a:pt x="54269" y="91351"/>
                </a:lnTo>
                <a:lnTo>
                  <a:pt x="49511" y="93275"/>
                </a:lnTo>
                <a:lnTo>
                  <a:pt x="41684" y="97953"/>
                </a:lnTo>
                <a:lnTo>
                  <a:pt x="37311" y="100534"/>
                </a:lnTo>
                <a:lnTo>
                  <a:pt x="32491" y="103208"/>
                </a:lnTo>
                <a:lnTo>
                  <a:pt x="27372" y="105942"/>
                </a:lnTo>
                <a:lnTo>
                  <a:pt x="19144" y="108980"/>
                </a:lnTo>
                <a:lnTo>
                  <a:pt x="10652" y="110931"/>
                </a:lnTo>
                <a:lnTo>
                  <a:pt x="4631" y="111269"/>
                </a:lnTo>
                <a:lnTo>
                  <a:pt x="3083" y="112269"/>
                </a:lnTo>
                <a:lnTo>
                  <a:pt x="2052" y="113888"/>
                </a:lnTo>
                <a:lnTo>
                  <a:pt x="0" y="119952"/>
                </a:lnTo>
                <a:lnTo>
                  <a:pt x="4543" y="124525"/>
                </a:lnTo>
                <a:lnTo>
                  <a:pt x="6836" y="125869"/>
                </a:lnTo>
                <a:lnTo>
                  <a:pt x="11922" y="127361"/>
                </a:lnTo>
                <a:lnTo>
                  <a:pt x="20141" y="128203"/>
                </a:lnTo>
                <a:lnTo>
                  <a:pt x="22949" y="129273"/>
                </a:lnTo>
                <a:lnTo>
                  <a:pt x="28609" y="133002"/>
                </a:lnTo>
                <a:lnTo>
                  <a:pt x="36839" y="135295"/>
                </a:lnTo>
                <a:lnTo>
                  <a:pt x="41701" y="135906"/>
                </a:lnTo>
                <a:lnTo>
                  <a:pt x="49643" y="136585"/>
                </a:lnTo>
                <a:lnTo>
                  <a:pt x="56348" y="136887"/>
                </a:lnTo>
                <a:lnTo>
                  <a:pt x="62503" y="137021"/>
                </a:lnTo>
                <a:lnTo>
                  <a:pt x="75873" y="137097"/>
                </a:lnTo>
                <a:lnTo>
                  <a:pt x="80106" y="138060"/>
                </a:lnTo>
                <a:lnTo>
                  <a:pt x="87349" y="141670"/>
                </a:lnTo>
                <a:lnTo>
                  <a:pt x="91567" y="143014"/>
                </a:lnTo>
                <a:lnTo>
                  <a:pt x="96284" y="143910"/>
                </a:lnTo>
                <a:lnTo>
                  <a:pt x="101333" y="144507"/>
                </a:lnTo>
                <a:lnTo>
                  <a:pt x="109483" y="145170"/>
                </a:lnTo>
                <a:lnTo>
                  <a:pt x="117233" y="145465"/>
                </a:lnTo>
                <a:lnTo>
                  <a:pt x="127028" y="145596"/>
                </a:lnTo>
                <a:lnTo>
                  <a:pt x="131354" y="146584"/>
                </a:lnTo>
                <a:lnTo>
                  <a:pt x="138701" y="150221"/>
                </a:lnTo>
                <a:lnTo>
                  <a:pt x="142946" y="151572"/>
                </a:lnTo>
                <a:lnTo>
                  <a:pt x="147682" y="152473"/>
                </a:lnTo>
                <a:lnTo>
                  <a:pt x="152743" y="153073"/>
                </a:lnTo>
                <a:lnTo>
                  <a:pt x="158023" y="153473"/>
                </a:lnTo>
                <a:lnTo>
                  <a:pt x="163448" y="153740"/>
                </a:lnTo>
                <a:lnTo>
                  <a:pt x="177644" y="154116"/>
                </a:lnTo>
                <a:lnTo>
                  <a:pt x="181291" y="154168"/>
                </a:lnTo>
                <a:lnTo>
                  <a:pt x="184675" y="155156"/>
                </a:lnTo>
                <a:lnTo>
                  <a:pt x="190974" y="158793"/>
                </a:lnTo>
                <a:lnTo>
                  <a:pt x="199489" y="161045"/>
                </a:lnTo>
                <a:lnTo>
                  <a:pt x="204427" y="161645"/>
                </a:lnTo>
                <a:lnTo>
                  <a:pt x="212453" y="162312"/>
                </a:lnTo>
                <a:lnTo>
                  <a:pt x="220148" y="162609"/>
                </a:lnTo>
                <a:lnTo>
                  <a:pt x="229917" y="162741"/>
                </a:lnTo>
                <a:lnTo>
                  <a:pt x="234237" y="163728"/>
                </a:lnTo>
                <a:lnTo>
                  <a:pt x="244868" y="168717"/>
                </a:lnTo>
                <a:lnTo>
                  <a:pt x="251064" y="170218"/>
                </a:lnTo>
                <a:lnTo>
                  <a:pt x="256993" y="170885"/>
                </a:lnTo>
                <a:lnTo>
                  <a:pt x="265538" y="171348"/>
                </a:lnTo>
                <a:lnTo>
                  <a:pt x="282879" y="171419"/>
                </a:lnTo>
                <a:lnTo>
                  <a:pt x="274309" y="171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706"/>
          <p:cNvSpPr/>
          <p:nvPr/>
        </p:nvSpPr>
        <p:spPr>
          <a:xfrm>
            <a:off x="2308859" y="4500562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2" y="22959"/>
                </a:lnTo>
                <a:lnTo>
                  <a:pt x="20400" y="28620"/>
                </a:lnTo>
                <a:lnTo>
                  <a:pt x="28693" y="37161"/>
                </a:lnTo>
                <a:lnTo>
                  <a:pt x="31511" y="40966"/>
                </a:lnTo>
                <a:lnTo>
                  <a:pt x="34343" y="45408"/>
                </a:lnTo>
                <a:lnTo>
                  <a:pt x="37183" y="50275"/>
                </a:lnTo>
                <a:lnTo>
                  <a:pt x="40029" y="54472"/>
                </a:lnTo>
                <a:lnTo>
                  <a:pt x="42878" y="58222"/>
                </a:lnTo>
                <a:lnTo>
                  <a:pt x="45731" y="61675"/>
                </a:lnTo>
                <a:lnTo>
                  <a:pt x="51440" y="68051"/>
                </a:lnTo>
                <a:lnTo>
                  <a:pt x="54296" y="71085"/>
                </a:lnTo>
                <a:lnTo>
                  <a:pt x="82074" y="99197"/>
                </a:lnTo>
                <a:lnTo>
                  <a:pt x="88230" y="105365"/>
                </a:lnTo>
                <a:lnTo>
                  <a:pt x="92158" y="108343"/>
                </a:lnTo>
                <a:lnTo>
                  <a:pt x="96681" y="111282"/>
                </a:lnTo>
                <a:lnTo>
                  <a:pt x="101602" y="114193"/>
                </a:lnTo>
                <a:lnTo>
                  <a:pt x="106787" y="118039"/>
                </a:lnTo>
                <a:lnTo>
                  <a:pt x="112149" y="122508"/>
                </a:lnTo>
                <a:lnTo>
                  <a:pt x="122234" y="131600"/>
                </a:lnTo>
                <a:lnTo>
                  <a:pt x="129892" y="138817"/>
                </a:lnTo>
                <a:lnTo>
                  <a:pt x="134220" y="142075"/>
                </a:lnTo>
                <a:lnTo>
                  <a:pt x="139010" y="145199"/>
                </a:lnTo>
                <a:lnTo>
                  <a:pt x="144108" y="148235"/>
                </a:lnTo>
                <a:lnTo>
                  <a:pt x="148460" y="152163"/>
                </a:lnTo>
                <a:lnTo>
                  <a:pt x="152314" y="156687"/>
                </a:lnTo>
                <a:lnTo>
                  <a:pt x="155835" y="161608"/>
                </a:lnTo>
                <a:lnTo>
                  <a:pt x="160088" y="165841"/>
                </a:lnTo>
                <a:lnTo>
                  <a:pt x="164828" y="169616"/>
                </a:lnTo>
                <a:lnTo>
                  <a:pt x="169893" y="173085"/>
                </a:lnTo>
                <a:lnTo>
                  <a:pt x="174222" y="175397"/>
                </a:lnTo>
                <a:lnTo>
                  <a:pt x="178061" y="176939"/>
                </a:lnTo>
                <a:lnTo>
                  <a:pt x="181572" y="177967"/>
                </a:lnTo>
                <a:lnTo>
                  <a:pt x="188014" y="181649"/>
                </a:lnTo>
                <a:lnTo>
                  <a:pt x="194052" y="186460"/>
                </a:lnTo>
                <a:lnTo>
                  <a:pt x="199911" y="191774"/>
                </a:lnTo>
                <a:lnTo>
                  <a:pt x="202806" y="193572"/>
                </a:lnTo>
                <a:lnTo>
                  <a:pt x="208564" y="195570"/>
                </a:lnTo>
                <a:lnTo>
                  <a:pt x="214298" y="198997"/>
                </a:lnTo>
                <a:lnTo>
                  <a:pt x="221189" y="204408"/>
                </a:lnTo>
                <a:lnTo>
                  <a:pt x="224672" y="205148"/>
                </a:lnTo>
                <a:lnTo>
                  <a:pt x="23145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707"/>
          <p:cNvSpPr/>
          <p:nvPr/>
        </p:nvSpPr>
        <p:spPr>
          <a:xfrm>
            <a:off x="2274569" y="4483770"/>
            <a:ext cx="291466" cy="256823"/>
          </a:xfrm>
          <a:custGeom>
            <a:avLst/>
            <a:gdLst/>
            <a:ahLst/>
            <a:cxnLst/>
            <a:rect l="0" t="0" r="0" b="0"/>
            <a:pathLst>
              <a:path w="291466" h="256823">
                <a:moveTo>
                  <a:pt x="291465" y="8220"/>
                </a:moveTo>
                <a:lnTo>
                  <a:pt x="291465" y="0"/>
                </a:lnTo>
                <a:lnTo>
                  <a:pt x="284085" y="7059"/>
                </a:lnTo>
                <a:lnTo>
                  <a:pt x="283422" y="10244"/>
                </a:lnTo>
                <a:lnTo>
                  <a:pt x="283246" y="12426"/>
                </a:lnTo>
                <a:lnTo>
                  <a:pt x="282176" y="13882"/>
                </a:lnTo>
                <a:lnTo>
                  <a:pt x="280510" y="14852"/>
                </a:lnTo>
                <a:lnTo>
                  <a:pt x="278447" y="15499"/>
                </a:lnTo>
                <a:lnTo>
                  <a:pt x="271074" y="21297"/>
                </a:lnTo>
                <a:lnTo>
                  <a:pt x="262400" y="29272"/>
                </a:lnTo>
                <a:lnTo>
                  <a:pt x="252162" y="39117"/>
                </a:lnTo>
                <a:lnTo>
                  <a:pt x="246057" y="45129"/>
                </a:lnTo>
                <a:lnTo>
                  <a:pt x="237629" y="50976"/>
                </a:lnTo>
                <a:lnTo>
                  <a:pt x="232714" y="53869"/>
                </a:lnTo>
                <a:lnTo>
                  <a:pt x="228486" y="57702"/>
                </a:lnTo>
                <a:lnTo>
                  <a:pt x="224714" y="62163"/>
                </a:lnTo>
                <a:lnTo>
                  <a:pt x="221247" y="67042"/>
                </a:lnTo>
                <a:lnTo>
                  <a:pt x="214855" y="75003"/>
                </a:lnTo>
                <a:lnTo>
                  <a:pt x="208839" y="81716"/>
                </a:lnTo>
                <a:lnTo>
                  <a:pt x="202990" y="87874"/>
                </a:lnTo>
                <a:lnTo>
                  <a:pt x="189791" y="101248"/>
                </a:lnTo>
                <a:lnTo>
                  <a:pt x="184630" y="105481"/>
                </a:lnTo>
                <a:lnTo>
                  <a:pt x="179284" y="109256"/>
                </a:lnTo>
                <a:lnTo>
                  <a:pt x="173816" y="112724"/>
                </a:lnTo>
                <a:lnTo>
                  <a:pt x="165199" y="119118"/>
                </a:lnTo>
                <a:lnTo>
                  <a:pt x="158195" y="125135"/>
                </a:lnTo>
                <a:lnTo>
                  <a:pt x="151906" y="130985"/>
                </a:lnTo>
                <a:lnTo>
                  <a:pt x="120563" y="161991"/>
                </a:lnTo>
                <a:lnTo>
                  <a:pt x="65828" y="216712"/>
                </a:lnTo>
                <a:lnTo>
                  <a:pt x="62936" y="218652"/>
                </a:lnTo>
                <a:lnTo>
                  <a:pt x="57182" y="220807"/>
                </a:lnTo>
                <a:lnTo>
                  <a:pt x="48909" y="224306"/>
                </a:lnTo>
                <a:lnTo>
                  <a:pt x="44036" y="226572"/>
                </a:lnTo>
                <a:lnTo>
                  <a:pt x="40788" y="229035"/>
                </a:lnTo>
                <a:lnTo>
                  <a:pt x="38622" y="231630"/>
                </a:lnTo>
                <a:lnTo>
                  <a:pt x="37178" y="234312"/>
                </a:lnTo>
                <a:lnTo>
                  <a:pt x="35263" y="236101"/>
                </a:lnTo>
                <a:lnTo>
                  <a:pt x="33034" y="237293"/>
                </a:lnTo>
                <a:lnTo>
                  <a:pt x="30595" y="238087"/>
                </a:lnTo>
                <a:lnTo>
                  <a:pt x="25346" y="241511"/>
                </a:lnTo>
                <a:lnTo>
                  <a:pt x="17273" y="248315"/>
                </a:lnTo>
                <a:lnTo>
                  <a:pt x="8968" y="256434"/>
                </a:lnTo>
                <a:lnTo>
                  <a:pt x="0" y="2568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708"/>
          <p:cNvSpPr/>
          <p:nvPr/>
        </p:nvSpPr>
        <p:spPr>
          <a:xfrm>
            <a:off x="2686050" y="4466275"/>
            <a:ext cx="291465" cy="171448"/>
          </a:xfrm>
          <a:custGeom>
            <a:avLst/>
            <a:gdLst/>
            <a:ahLst/>
            <a:cxnLst/>
            <a:rect l="0" t="0" r="0" b="0"/>
            <a:pathLst>
              <a:path w="291465" h="171448">
                <a:moveTo>
                  <a:pt x="171450" y="8570"/>
                </a:moveTo>
                <a:lnTo>
                  <a:pt x="171450" y="102"/>
                </a:lnTo>
                <a:lnTo>
                  <a:pt x="179669" y="0"/>
                </a:lnTo>
                <a:lnTo>
                  <a:pt x="179917" y="4549"/>
                </a:lnTo>
                <a:lnTo>
                  <a:pt x="180013" y="8217"/>
                </a:lnTo>
                <a:lnTo>
                  <a:pt x="172640" y="8539"/>
                </a:lnTo>
                <a:lnTo>
                  <a:pt x="172243" y="9501"/>
                </a:lnTo>
                <a:lnTo>
                  <a:pt x="171802" y="13111"/>
                </a:lnTo>
                <a:lnTo>
                  <a:pt x="169780" y="14455"/>
                </a:lnTo>
                <a:lnTo>
                  <a:pt x="162452" y="15947"/>
                </a:lnTo>
                <a:lnTo>
                  <a:pt x="155386" y="19151"/>
                </a:lnTo>
                <a:lnTo>
                  <a:pt x="148118" y="23750"/>
                </a:lnTo>
                <a:lnTo>
                  <a:pt x="143512" y="26310"/>
                </a:lnTo>
                <a:lnTo>
                  <a:pt x="138537" y="28969"/>
                </a:lnTo>
                <a:lnTo>
                  <a:pt x="134268" y="31694"/>
                </a:lnTo>
                <a:lnTo>
                  <a:pt x="130469" y="34463"/>
                </a:lnTo>
                <a:lnTo>
                  <a:pt x="126984" y="37262"/>
                </a:lnTo>
                <a:lnTo>
                  <a:pt x="123709" y="40080"/>
                </a:lnTo>
                <a:lnTo>
                  <a:pt x="120572" y="42912"/>
                </a:lnTo>
                <a:lnTo>
                  <a:pt x="114548" y="48598"/>
                </a:lnTo>
                <a:lnTo>
                  <a:pt x="108695" y="54300"/>
                </a:lnTo>
                <a:lnTo>
                  <a:pt x="104848" y="57154"/>
                </a:lnTo>
                <a:lnTo>
                  <a:pt x="100378" y="60009"/>
                </a:lnTo>
                <a:lnTo>
                  <a:pt x="95494" y="62865"/>
                </a:lnTo>
                <a:lnTo>
                  <a:pt x="90333" y="65722"/>
                </a:lnTo>
                <a:lnTo>
                  <a:pt x="79518" y="71436"/>
                </a:lnTo>
                <a:lnTo>
                  <a:pt x="73966" y="75245"/>
                </a:lnTo>
                <a:lnTo>
                  <a:pt x="68361" y="79690"/>
                </a:lnTo>
                <a:lnTo>
                  <a:pt x="62719" y="84558"/>
                </a:lnTo>
                <a:lnTo>
                  <a:pt x="58005" y="87804"/>
                </a:lnTo>
                <a:lnTo>
                  <a:pt x="50227" y="91410"/>
                </a:lnTo>
                <a:lnTo>
                  <a:pt x="43595" y="95552"/>
                </a:lnTo>
                <a:lnTo>
                  <a:pt x="37473" y="100569"/>
                </a:lnTo>
                <a:lnTo>
                  <a:pt x="34507" y="103240"/>
                </a:lnTo>
                <a:lnTo>
                  <a:pt x="31577" y="105973"/>
                </a:lnTo>
                <a:lnTo>
                  <a:pt x="28671" y="107795"/>
                </a:lnTo>
                <a:lnTo>
                  <a:pt x="20030" y="111313"/>
                </a:lnTo>
                <a:lnTo>
                  <a:pt x="14300" y="115511"/>
                </a:lnTo>
                <a:lnTo>
                  <a:pt x="8578" y="118011"/>
                </a:lnTo>
                <a:lnTo>
                  <a:pt x="44" y="120002"/>
                </a:lnTo>
                <a:lnTo>
                  <a:pt x="0" y="128480"/>
                </a:lnTo>
                <a:lnTo>
                  <a:pt x="14761" y="135956"/>
                </a:lnTo>
                <a:lnTo>
                  <a:pt x="18625" y="136623"/>
                </a:lnTo>
                <a:lnTo>
                  <a:pt x="20989" y="136801"/>
                </a:lnTo>
                <a:lnTo>
                  <a:pt x="23518" y="137872"/>
                </a:lnTo>
                <a:lnTo>
                  <a:pt x="31627" y="142978"/>
                </a:lnTo>
                <a:lnTo>
                  <a:pt x="37234" y="144507"/>
                </a:lnTo>
                <a:lnTo>
                  <a:pt x="45745" y="145367"/>
                </a:lnTo>
                <a:lnTo>
                  <a:pt x="53986" y="148109"/>
                </a:lnTo>
                <a:lnTo>
                  <a:pt x="63046" y="151549"/>
                </a:lnTo>
                <a:lnTo>
                  <a:pt x="70248" y="153079"/>
                </a:lnTo>
                <a:lnTo>
                  <a:pt x="76624" y="153758"/>
                </a:lnTo>
                <a:lnTo>
                  <a:pt x="83585" y="154060"/>
                </a:lnTo>
                <a:lnTo>
                  <a:pt x="103576" y="154254"/>
                </a:lnTo>
                <a:lnTo>
                  <a:pt x="125869" y="154293"/>
                </a:lnTo>
                <a:lnTo>
                  <a:pt x="131537" y="155249"/>
                </a:lnTo>
                <a:lnTo>
                  <a:pt x="137221" y="156838"/>
                </a:lnTo>
                <a:lnTo>
                  <a:pt x="142916" y="158850"/>
                </a:lnTo>
                <a:lnTo>
                  <a:pt x="148617" y="159239"/>
                </a:lnTo>
                <a:lnTo>
                  <a:pt x="154323" y="158546"/>
                </a:lnTo>
                <a:lnTo>
                  <a:pt x="160032" y="157131"/>
                </a:lnTo>
                <a:lnTo>
                  <a:pt x="168915" y="155559"/>
                </a:lnTo>
                <a:lnTo>
                  <a:pt x="176038" y="154861"/>
                </a:lnTo>
                <a:lnTo>
                  <a:pt x="182379" y="154551"/>
                </a:lnTo>
                <a:lnTo>
                  <a:pt x="195854" y="154376"/>
                </a:lnTo>
                <a:lnTo>
                  <a:pt x="224184" y="154309"/>
                </a:lnTo>
                <a:lnTo>
                  <a:pt x="228513" y="155259"/>
                </a:lnTo>
                <a:lnTo>
                  <a:pt x="233305" y="156845"/>
                </a:lnTo>
                <a:lnTo>
                  <a:pt x="238404" y="158855"/>
                </a:lnTo>
                <a:lnTo>
                  <a:pt x="246609" y="161088"/>
                </a:lnTo>
                <a:lnTo>
                  <a:pt x="253432" y="162081"/>
                </a:lnTo>
                <a:lnTo>
                  <a:pt x="259638" y="162522"/>
                </a:lnTo>
                <a:lnTo>
                  <a:pt x="268488" y="162770"/>
                </a:lnTo>
                <a:lnTo>
                  <a:pt x="276092" y="162861"/>
                </a:lnTo>
                <a:lnTo>
                  <a:pt x="278358" y="162865"/>
                </a:lnTo>
                <a:lnTo>
                  <a:pt x="279870" y="163821"/>
                </a:lnTo>
                <a:lnTo>
                  <a:pt x="280877" y="165411"/>
                </a:lnTo>
                <a:lnTo>
                  <a:pt x="281549" y="167423"/>
                </a:lnTo>
                <a:lnTo>
                  <a:pt x="282949" y="168764"/>
                </a:lnTo>
                <a:lnTo>
                  <a:pt x="284835" y="169659"/>
                </a:lnTo>
                <a:lnTo>
                  <a:pt x="291464" y="1714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709"/>
          <p:cNvSpPr/>
          <p:nvPr/>
        </p:nvSpPr>
        <p:spPr>
          <a:xfrm>
            <a:off x="3123247" y="4337685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8572" y="0"/>
                </a:moveTo>
                <a:lnTo>
                  <a:pt x="4022" y="0"/>
                </a:lnTo>
                <a:lnTo>
                  <a:pt x="3634" y="952"/>
                </a:lnTo>
                <a:lnTo>
                  <a:pt x="4327" y="2540"/>
                </a:lnTo>
                <a:lnTo>
                  <a:pt x="7734" y="7380"/>
                </a:lnTo>
                <a:lnTo>
                  <a:pt x="8200" y="10582"/>
                </a:lnTo>
                <a:lnTo>
                  <a:pt x="8324" y="12770"/>
                </a:lnTo>
                <a:lnTo>
                  <a:pt x="7454" y="16133"/>
                </a:lnTo>
                <a:lnTo>
                  <a:pt x="5922" y="20280"/>
                </a:lnTo>
                <a:lnTo>
                  <a:pt x="3948" y="24950"/>
                </a:lnTo>
                <a:lnTo>
                  <a:pt x="2632" y="29016"/>
                </a:lnTo>
                <a:lnTo>
                  <a:pt x="1755" y="32679"/>
                </a:lnTo>
                <a:lnTo>
                  <a:pt x="780" y="40241"/>
                </a:lnTo>
                <a:lnTo>
                  <a:pt x="347" y="49952"/>
                </a:lnTo>
                <a:lnTo>
                  <a:pt x="68" y="77600"/>
                </a:lnTo>
                <a:lnTo>
                  <a:pt x="0" y="172782"/>
                </a:lnTo>
                <a:lnTo>
                  <a:pt x="953" y="180910"/>
                </a:lnTo>
                <a:lnTo>
                  <a:pt x="2540" y="189187"/>
                </a:lnTo>
                <a:lnTo>
                  <a:pt x="4551" y="197562"/>
                </a:lnTo>
                <a:lnTo>
                  <a:pt x="5892" y="205050"/>
                </a:lnTo>
                <a:lnTo>
                  <a:pt x="6785" y="211948"/>
                </a:lnTo>
                <a:lnTo>
                  <a:pt x="7381" y="218451"/>
                </a:lnTo>
                <a:lnTo>
                  <a:pt x="7778" y="224691"/>
                </a:lnTo>
                <a:lnTo>
                  <a:pt x="8219" y="236705"/>
                </a:lnTo>
                <a:lnTo>
                  <a:pt x="9290" y="242576"/>
                </a:lnTo>
                <a:lnTo>
                  <a:pt x="10955" y="248394"/>
                </a:lnTo>
                <a:lnTo>
                  <a:pt x="13019" y="254179"/>
                </a:lnTo>
                <a:lnTo>
                  <a:pt x="14394" y="259940"/>
                </a:lnTo>
                <a:lnTo>
                  <a:pt x="15311" y="265686"/>
                </a:lnTo>
                <a:lnTo>
                  <a:pt x="15923" y="271422"/>
                </a:lnTo>
                <a:lnTo>
                  <a:pt x="16330" y="277150"/>
                </a:lnTo>
                <a:lnTo>
                  <a:pt x="16602" y="282874"/>
                </a:lnTo>
                <a:lnTo>
                  <a:pt x="16783" y="288595"/>
                </a:lnTo>
                <a:lnTo>
                  <a:pt x="17856" y="293362"/>
                </a:lnTo>
                <a:lnTo>
                  <a:pt x="19524" y="297492"/>
                </a:lnTo>
                <a:lnTo>
                  <a:pt x="21588" y="301198"/>
                </a:lnTo>
                <a:lnTo>
                  <a:pt x="22965" y="304621"/>
                </a:lnTo>
                <a:lnTo>
                  <a:pt x="23882" y="307856"/>
                </a:lnTo>
                <a:lnTo>
                  <a:pt x="24902" y="313989"/>
                </a:lnTo>
                <a:lnTo>
                  <a:pt x="25476" y="322798"/>
                </a:lnTo>
                <a:lnTo>
                  <a:pt x="25708" y="333822"/>
                </a:lnTo>
                <a:lnTo>
                  <a:pt x="26664" y="334943"/>
                </a:lnTo>
                <a:lnTo>
                  <a:pt x="28253" y="336642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Solving algebraically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You can solve using any method that you’ve used to solve quadratic equations, including: </a:t>
            </a:r>
          </a:p>
          <a:p>
            <a:pPr lvl="1" eaLnBrk="1" hangingPunct="1"/>
            <a:r>
              <a:rPr lang="en-US" smtClean="0"/>
              <a:t>Factoring (AC method or diamond and square)</a:t>
            </a:r>
          </a:p>
          <a:p>
            <a:pPr lvl="1" eaLnBrk="1" hangingPunct="1"/>
            <a:r>
              <a:rPr lang="en-US" smtClean="0"/>
              <a:t>Complete the square</a:t>
            </a:r>
          </a:p>
          <a:p>
            <a:pPr lvl="1" eaLnBrk="1" hangingPunct="1"/>
            <a:r>
              <a:rPr lang="en-US" smtClean="0"/>
              <a:t>Quadratic formula</a:t>
            </a:r>
          </a:p>
          <a:p>
            <a:pPr eaLnBrk="1" hangingPunct="1"/>
            <a:r>
              <a:rPr lang="en-US" smtClean="0"/>
              <a:t>Try solving this one:</a:t>
            </a:r>
          </a:p>
          <a:p>
            <a:pPr lvl="1" eaLnBrk="1" hangingPunct="1">
              <a:buFontTx/>
              <a:buNone/>
            </a:pPr>
            <a:r>
              <a:rPr lang="en-US" smtClean="0"/>
              <a:t>f(x)=x</a:t>
            </a:r>
            <a:r>
              <a:rPr lang="en-US" baseline="30000" smtClean="0"/>
              <a:t>2</a:t>
            </a:r>
            <a:r>
              <a:rPr lang="en-US" smtClean="0"/>
              <a:t>+5x-24…. On the next page</a:t>
            </a:r>
          </a:p>
        </p:txBody>
      </p:sp>
      <p:sp>
        <p:nvSpPr>
          <p:cNvPr id="4" name="SMARTPenAnnotation1639"/>
          <p:cNvSpPr/>
          <p:nvPr/>
        </p:nvSpPr>
        <p:spPr>
          <a:xfrm>
            <a:off x="5669279" y="4586394"/>
            <a:ext cx="3128964" cy="119909"/>
          </a:xfrm>
          <a:custGeom>
            <a:avLst/>
            <a:gdLst/>
            <a:ahLst/>
            <a:cxnLst/>
            <a:rect l="0" t="0" r="0" b="0"/>
            <a:pathLst>
              <a:path w="3128964" h="119909">
                <a:moveTo>
                  <a:pt x="0" y="17038"/>
                </a:moveTo>
                <a:lnTo>
                  <a:pt x="4551" y="17038"/>
                </a:lnTo>
                <a:lnTo>
                  <a:pt x="5892" y="16086"/>
                </a:lnTo>
                <a:lnTo>
                  <a:pt x="6786" y="14498"/>
                </a:lnTo>
                <a:lnTo>
                  <a:pt x="7382" y="12488"/>
                </a:lnTo>
                <a:lnTo>
                  <a:pt x="8731" y="11147"/>
                </a:lnTo>
                <a:lnTo>
                  <a:pt x="10584" y="10253"/>
                </a:lnTo>
                <a:lnTo>
                  <a:pt x="15182" y="9260"/>
                </a:lnTo>
                <a:lnTo>
                  <a:pt x="20400" y="8819"/>
                </a:lnTo>
                <a:lnTo>
                  <a:pt x="23125" y="7749"/>
                </a:lnTo>
                <a:lnTo>
                  <a:pt x="28694" y="4019"/>
                </a:lnTo>
                <a:lnTo>
                  <a:pt x="36883" y="1727"/>
                </a:lnTo>
                <a:lnTo>
                  <a:pt x="67066" y="0"/>
                </a:lnTo>
                <a:lnTo>
                  <a:pt x="80290" y="2481"/>
                </a:lnTo>
                <a:lnTo>
                  <a:pt x="94740" y="5805"/>
                </a:lnTo>
                <a:lnTo>
                  <a:pt x="174448" y="9397"/>
                </a:lnTo>
                <a:lnTo>
                  <a:pt x="189928" y="13007"/>
                </a:lnTo>
                <a:lnTo>
                  <a:pt x="244699" y="16684"/>
                </a:lnTo>
                <a:lnTo>
                  <a:pt x="293491" y="19532"/>
                </a:lnTo>
                <a:lnTo>
                  <a:pt x="314273" y="22909"/>
                </a:lnTo>
                <a:lnTo>
                  <a:pt x="375207" y="26326"/>
                </a:lnTo>
                <a:lnTo>
                  <a:pt x="397581" y="30056"/>
                </a:lnTo>
                <a:lnTo>
                  <a:pt x="450149" y="33639"/>
                </a:lnTo>
                <a:lnTo>
                  <a:pt x="931088" y="34183"/>
                </a:lnTo>
                <a:lnTo>
                  <a:pt x="962458" y="36723"/>
                </a:lnTo>
                <a:lnTo>
                  <a:pt x="994497" y="40075"/>
                </a:lnTo>
                <a:lnTo>
                  <a:pt x="1088641" y="43473"/>
                </a:lnTo>
                <a:lnTo>
                  <a:pt x="1118841" y="47202"/>
                </a:lnTo>
                <a:lnTo>
                  <a:pt x="1200732" y="50785"/>
                </a:lnTo>
                <a:lnTo>
                  <a:pt x="1286904" y="52209"/>
                </a:lnTo>
                <a:lnTo>
                  <a:pt x="1343225" y="57198"/>
                </a:lnTo>
                <a:lnTo>
                  <a:pt x="1396530" y="60053"/>
                </a:lnTo>
                <a:lnTo>
                  <a:pt x="1413939" y="61907"/>
                </a:lnTo>
                <a:lnTo>
                  <a:pt x="1448519" y="65555"/>
                </a:lnTo>
                <a:lnTo>
                  <a:pt x="1557494" y="69169"/>
                </a:lnTo>
                <a:lnTo>
                  <a:pt x="1593285" y="72910"/>
                </a:lnTo>
                <a:lnTo>
                  <a:pt x="1686837" y="76501"/>
                </a:lnTo>
                <a:lnTo>
                  <a:pt x="1781096" y="77926"/>
                </a:lnTo>
                <a:lnTo>
                  <a:pt x="1839537" y="82915"/>
                </a:lnTo>
                <a:lnTo>
                  <a:pt x="1916047" y="85084"/>
                </a:lnTo>
                <a:lnTo>
                  <a:pt x="2052632" y="85587"/>
                </a:lnTo>
                <a:lnTo>
                  <a:pt x="2092111" y="88144"/>
                </a:lnTo>
                <a:lnTo>
                  <a:pt x="2130930" y="91503"/>
                </a:lnTo>
                <a:lnTo>
                  <a:pt x="2219801" y="93837"/>
                </a:lnTo>
                <a:lnTo>
                  <a:pt x="2501916" y="94190"/>
                </a:lnTo>
                <a:lnTo>
                  <a:pt x="2536903" y="96731"/>
                </a:lnTo>
                <a:lnTo>
                  <a:pt x="2571503" y="100082"/>
                </a:lnTo>
                <a:lnTo>
                  <a:pt x="2657443" y="102410"/>
                </a:lnTo>
                <a:lnTo>
                  <a:pt x="2736411" y="105257"/>
                </a:lnTo>
                <a:lnTo>
                  <a:pt x="2768758" y="108634"/>
                </a:lnTo>
                <a:lnTo>
                  <a:pt x="2857235" y="111099"/>
                </a:lnTo>
                <a:lnTo>
                  <a:pt x="3016135" y="111335"/>
                </a:lnTo>
                <a:lnTo>
                  <a:pt x="3034050" y="113875"/>
                </a:lnTo>
                <a:lnTo>
                  <a:pt x="3051538" y="117227"/>
                </a:lnTo>
                <a:lnTo>
                  <a:pt x="3128963" y="119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40"/>
          <p:cNvSpPr/>
          <p:nvPr/>
        </p:nvSpPr>
        <p:spPr>
          <a:xfrm>
            <a:off x="7083742" y="3531870"/>
            <a:ext cx="274321" cy="2057401"/>
          </a:xfrm>
          <a:custGeom>
            <a:avLst/>
            <a:gdLst/>
            <a:ahLst/>
            <a:cxnLst/>
            <a:rect l="0" t="0" r="0" b="0"/>
            <a:pathLst>
              <a:path w="274321" h="2057401">
                <a:moveTo>
                  <a:pt x="274320" y="0"/>
                </a:moveTo>
                <a:lnTo>
                  <a:pt x="274320" y="58846"/>
                </a:lnTo>
                <a:lnTo>
                  <a:pt x="271781" y="69334"/>
                </a:lnTo>
                <a:lnTo>
                  <a:pt x="269769" y="74797"/>
                </a:lnTo>
                <a:lnTo>
                  <a:pt x="260091" y="123060"/>
                </a:lnTo>
                <a:lnTo>
                  <a:pt x="253009" y="163278"/>
                </a:lnTo>
                <a:lnTo>
                  <a:pt x="245357" y="188714"/>
                </a:lnTo>
                <a:lnTo>
                  <a:pt x="238192" y="231473"/>
                </a:lnTo>
                <a:lnTo>
                  <a:pt x="194308" y="405778"/>
                </a:lnTo>
                <a:lnTo>
                  <a:pt x="185737" y="444609"/>
                </a:lnTo>
                <a:lnTo>
                  <a:pt x="178235" y="507788"/>
                </a:lnTo>
                <a:lnTo>
                  <a:pt x="172560" y="535246"/>
                </a:lnTo>
                <a:lnTo>
                  <a:pt x="168380" y="549235"/>
                </a:lnTo>
                <a:lnTo>
                  <a:pt x="160561" y="577479"/>
                </a:lnTo>
                <a:lnTo>
                  <a:pt x="153001" y="634417"/>
                </a:lnTo>
                <a:lnTo>
                  <a:pt x="145346" y="677243"/>
                </a:lnTo>
                <a:lnTo>
                  <a:pt x="128554" y="765494"/>
                </a:lnTo>
                <a:lnTo>
                  <a:pt x="120005" y="812600"/>
                </a:lnTo>
                <a:lnTo>
                  <a:pt x="108583" y="871184"/>
                </a:lnTo>
                <a:lnTo>
                  <a:pt x="101083" y="949713"/>
                </a:lnTo>
                <a:lnTo>
                  <a:pt x="91087" y="1012886"/>
                </a:lnTo>
                <a:lnTo>
                  <a:pt x="85832" y="1073553"/>
                </a:lnTo>
                <a:lnTo>
                  <a:pt x="79150" y="1133939"/>
                </a:lnTo>
                <a:lnTo>
                  <a:pt x="77547" y="1196067"/>
                </a:lnTo>
                <a:lnTo>
                  <a:pt x="71339" y="1255152"/>
                </a:lnTo>
                <a:lnTo>
                  <a:pt x="66585" y="1318330"/>
                </a:lnTo>
                <a:lnTo>
                  <a:pt x="61307" y="1376952"/>
                </a:lnTo>
                <a:lnTo>
                  <a:pt x="59311" y="1433440"/>
                </a:lnTo>
                <a:lnTo>
                  <a:pt x="53273" y="1484815"/>
                </a:lnTo>
                <a:lnTo>
                  <a:pt x="51677" y="1548822"/>
                </a:lnTo>
                <a:lnTo>
                  <a:pt x="51468" y="1613178"/>
                </a:lnTo>
                <a:lnTo>
                  <a:pt x="44654" y="1675710"/>
                </a:lnTo>
                <a:lnTo>
                  <a:pt x="40480" y="1738035"/>
                </a:lnTo>
                <a:lnTo>
                  <a:pt x="36124" y="1767828"/>
                </a:lnTo>
                <a:lnTo>
                  <a:pt x="34451" y="1825356"/>
                </a:lnTo>
                <a:lnTo>
                  <a:pt x="34290" y="1950331"/>
                </a:lnTo>
                <a:lnTo>
                  <a:pt x="31750" y="1962506"/>
                </a:lnTo>
                <a:lnTo>
                  <a:pt x="27506" y="1977530"/>
                </a:lnTo>
                <a:lnTo>
                  <a:pt x="25788" y="2010779"/>
                </a:lnTo>
                <a:lnTo>
                  <a:pt x="25718" y="2047131"/>
                </a:lnTo>
                <a:lnTo>
                  <a:pt x="23178" y="2050614"/>
                </a:lnTo>
                <a:lnTo>
                  <a:pt x="17148" y="2057396"/>
                </a:lnTo>
                <a:lnTo>
                  <a:pt x="0" y="20574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41"/>
          <p:cNvSpPr/>
          <p:nvPr/>
        </p:nvSpPr>
        <p:spPr>
          <a:xfrm>
            <a:off x="6355079" y="3600450"/>
            <a:ext cx="1654494" cy="1590337"/>
          </a:xfrm>
          <a:custGeom>
            <a:avLst/>
            <a:gdLst/>
            <a:ahLst/>
            <a:cxnLst/>
            <a:rect l="0" t="0" r="0" b="0"/>
            <a:pathLst>
              <a:path w="1654494" h="1590337">
                <a:moveTo>
                  <a:pt x="0" y="0"/>
                </a:moveTo>
                <a:lnTo>
                  <a:pt x="0" y="28692"/>
                </a:lnTo>
                <a:lnTo>
                  <a:pt x="14229" y="78224"/>
                </a:lnTo>
                <a:lnTo>
                  <a:pt x="16890" y="127831"/>
                </a:lnTo>
                <a:lnTo>
                  <a:pt x="17144" y="298527"/>
                </a:lnTo>
                <a:lnTo>
                  <a:pt x="21696" y="340442"/>
                </a:lnTo>
                <a:lnTo>
                  <a:pt x="29077" y="383023"/>
                </a:lnTo>
                <a:lnTo>
                  <a:pt x="32746" y="425802"/>
                </a:lnTo>
                <a:lnTo>
                  <a:pt x="33833" y="468640"/>
                </a:lnTo>
                <a:lnTo>
                  <a:pt x="38706" y="511495"/>
                </a:lnTo>
                <a:lnTo>
                  <a:pt x="46182" y="558906"/>
                </a:lnTo>
                <a:lnTo>
                  <a:pt x="54430" y="604598"/>
                </a:lnTo>
                <a:lnTo>
                  <a:pt x="77158" y="722583"/>
                </a:lnTo>
                <a:lnTo>
                  <a:pt x="88268" y="769723"/>
                </a:lnTo>
                <a:lnTo>
                  <a:pt x="101084" y="813853"/>
                </a:lnTo>
                <a:lnTo>
                  <a:pt x="110913" y="859632"/>
                </a:lnTo>
                <a:lnTo>
                  <a:pt x="122399" y="906851"/>
                </a:lnTo>
                <a:lnTo>
                  <a:pt x="137867" y="951003"/>
                </a:lnTo>
                <a:lnTo>
                  <a:pt x="154515" y="996789"/>
                </a:lnTo>
                <a:lnTo>
                  <a:pt x="171513" y="1044010"/>
                </a:lnTo>
                <a:lnTo>
                  <a:pt x="186074" y="1088163"/>
                </a:lnTo>
                <a:lnTo>
                  <a:pt x="195095" y="1117041"/>
                </a:lnTo>
                <a:lnTo>
                  <a:pt x="221629" y="1174384"/>
                </a:lnTo>
                <a:lnTo>
                  <a:pt x="239658" y="1214741"/>
                </a:lnTo>
                <a:lnTo>
                  <a:pt x="262817" y="1262510"/>
                </a:lnTo>
                <a:lnTo>
                  <a:pt x="292580" y="1308635"/>
                </a:lnTo>
                <a:lnTo>
                  <a:pt x="323435" y="1351895"/>
                </a:lnTo>
                <a:lnTo>
                  <a:pt x="352708" y="1388239"/>
                </a:lnTo>
                <a:lnTo>
                  <a:pt x="394498" y="1431541"/>
                </a:lnTo>
                <a:lnTo>
                  <a:pt x="428658" y="1461333"/>
                </a:lnTo>
                <a:lnTo>
                  <a:pt x="488635" y="1507884"/>
                </a:lnTo>
                <a:lnTo>
                  <a:pt x="536046" y="1532445"/>
                </a:lnTo>
                <a:lnTo>
                  <a:pt x="582401" y="1550978"/>
                </a:lnTo>
                <a:lnTo>
                  <a:pt x="631615" y="1570764"/>
                </a:lnTo>
                <a:lnTo>
                  <a:pt x="681417" y="1581025"/>
                </a:lnTo>
                <a:lnTo>
                  <a:pt x="728086" y="1585269"/>
                </a:lnTo>
                <a:lnTo>
                  <a:pt x="756750" y="1588261"/>
                </a:lnTo>
                <a:lnTo>
                  <a:pt x="767390" y="1590336"/>
                </a:lnTo>
                <a:lnTo>
                  <a:pt x="789373" y="1590101"/>
                </a:lnTo>
                <a:lnTo>
                  <a:pt x="840022" y="1586464"/>
                </a:lnTo>
                <a:lnTo>
                  <a:pt x="871407" y="1585123"/>
                </a:lnTo>
                <a:lnTo>
                  <a:pt x="921416" y="1574002"/>
                </a:lnTo>
                <a:lnTo>
                  <a:pt x="1014800" y="1548752"/>
                </a:lnTo>
                <a:lnTo>
                  <a:pt x="1044267" y="1535638"/>
                </a:lnTo>
                <a:lnTo>
                  <a:pt x="1091040" y="1511076"/>
                </a:lnTo>
                <a:lnTo>
                  <a:pt x="1101693" y="1507446"/>
                </a:lnTo>
                <a:lnTo>
                  <a:pt x="1121149" y="1495793"/>
                </a:lnTo>
                <a:lnTo>
                  <a:pt x="1166569" y="1463590"/>
                </a:lnTo>
                <a:lnTo>
                  <a:pt x="1206888" y="1437748"/>
                </a:lnTo>
                <a:lnTo>
                  <a:pt x="1251344" y="1402888"/>
                </a:lnTo>
                <a:lnTo>
                  <a:pt x="1303000" y="1354191"/>
                </a:lnTo>
                <a:lnTo>
                  <a:pt x="1327779" y="1327706"/>
                </a:lnTo>
                <a:lnTo>
                  <a:pt x="1349515" y="1297105"/>
                </a:lnTo>
                <a:lnTo>
                  <a:pt x="1391929" y="1251935"/>
                </a:lnTo>
                <a:lnTo>
                  <a:pt x="1416821" y="1210520"/>
                </a:lnTo>
                <a:lnTo>
                  <a:pt x="1442622" y="1165650"/>
                </a:lnTo>
                <a:lnTo>
                  <a:pt x="1470402" y="1120099"/>
                </a:lnTo>
                <a:lnTo>
                  <a:pt x="1494234" y="1074411"/>
                </a:lnTo>
                <a:lnTo>
                  <a:pt x="1517286" y="1026158"/>
                </a:lnTo>
                <a:lnTo>
                  <a:pt x="1534465" y="987624"/>
                </a:lnTo>
                <a:lnTo>
                  <a:pt x="1557335" y="940470"/>
                </a:lnTo>
                <a:lnTo>
                  <a:pt x="1573354" y="893514"/>
                </a:lnTo>
                <a:lnTo>
                  <a:pt x="1605902" y="760200"/>
                </a:lnTo>
                <a:lnTo>
                  <a:pt x="1613417" y="702959"/>
                </a:lnTo>
                <a:lnTo>
                  <a:pt x="1623413" y="657227"/>
                </a:lnTo>
                <a:lnTo>
                  <a:pt x="1630610" y="600075"/>
                </a:lnTo>
                <a:lnTo>
                  <a:pt x="1640568" y="554354"/>
                </a:lnTo>
                <a:lnTo>
                  <a:pt x="1645215" y="506530"/>
                </a:lnTo>
                <a:lnTo>
                  <a:pt x="1646560" y="488967"/>
                </a:lnTo>
                <a:lnTo>
                  <a:pt x="1653260" y="445813"/>
                </a:lnTo>
                <a:lnTo>
                  <a:pt x="1654421" y="398500"/>
                </a:lnTo>
                <a:lnTo>
                  <a:pt x="1654493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42"/>
          <p:cNvSpPr/>
          <p:nvPr/>
        </p:nvSpPr>
        <p:spPr>
          <a:xfrm>
            <a:off x="6440944" y="4569259"/>
            <a:ext cx="179381" cy="90470"/>
          </a:xfrm>
          <a:custGeom>
            <a:avLst/>
            <a:gdLst/>
            <a:ahLst/>
            <a:cxnLst/>
            <a:rect l="0" t="0" r="0" b="0"/>
            <a:pathLst>
              <a:path w="179381" h="90470">
                <a:moveTo>
                  <a:pt x="145593" y="34173"/>
                </a:moveTo>
                <a:lnTo>
                  <a:pt x="145593" y="29623"/>
                </a:lnTo>
                <a:lnTo>
                  <a:pt x="144641" y="28282"/>
                </a:lnTo>
                <a:lnTo>
                  <a:pt x="143054" y="27388"/>
                </a:lnTo>
                <a:lnTo>
                  <a:pt x="137373" y="25705"/>
                </a:lnTo>
                <a:lnTo>
                  <a:pt x="134638" y="23107"/>
                </a:lnTo>
                <a:lnTo>
                  <a:pt x="132574" y="21081"/>
                </a:lnTo>
                <a:lnTo>
                  <a:pt x="130247" y="19730"/>
                </a:lnTo>
                <a:lnTo>
                  <a:pt x="125120" y="18229"/>
                </a:lnTo>
                <a:lnTo>
                  <a:pt x="121429" y="17384"/>
                </a:lnTo>
                <a:lnTo>
                  <a:pt x="120912" y="16313"/>
                </a:lnTo>
                <a:lnTo>
                  <a:pt x="120566" y="14646"/>
                </a:lnTo>
                <a:lnTo>
                  <a:pt x="120336" y="12583"/>
                </a:lnTo>
                <a:lnTo>
                  <a:pt x="119229" y="11207"/>
                </a:lnTo>
                <a:lnTo>
                  <a:pt x="117540" y="10290"/>
                </a:lnTo>
                <a:lnTo>
                  <a:pt x="113123" y="9271"/>
                </a:lnTo>
                <a:lnTo>
                  <a:pt x="107984" y="8818"/>
                </a:lnTo>
                <a:lnTo>
                  <a:pt x="102525" y="8617"/>
                </a:lnTo>
                <a:lnTo>
                  <a:pt x="91260" y="8487"/>
                </a:lnTo>
                <a:lnTo>
                  <a:pt x="65582" y="8457"/>
                </a:lnTo>
                <a:lnTo>
                  <a:pt x="61773" y="9409"/>
                </a:lnTo>
                <a:lnTo>
                  <a:pt x="57328" y="10996"/>
                </a:lnTo>
                <a:lnTo>
                  <a:pt x="52460" y="13007"/>
                </a:lnTo>
                <a:lnTo>
                  <a:pt x="48261" y="14347"/>
                </a:lnTo>
                <a:lnTo>
                  <a:pt x="44510" y="15241"/>
                </a:lnTo>
                <a:lnTo>
                  <a:pt x="41057" y="15837"/>
                </a:lnTo>
                <a:lnTo>
                  <a:pt x="37803" y="17186"/>
                </a:lnTo>
                <a:lnTo>
                  <a:pt x="34680" y="19039"/>
                </a:lnTo>
                <a:lnTo>
                  <a:pt x="31646" y="21226"/>
                </a:lnTo>
                <a:lnTo>
                  <a:pt x="28671" y="23637"/>
                </a:lnTo>
                <a:lnTo>
                  <a:pt x="25735" y="26196"/>
                </a:lnTo>
                <a:lnTo>
                  <a:pt x="22825" y="28856"/>
                </a:lnTo>
                <a:lnTo>
                  <a:pt x="20885" y="31581"/>
                </a:lnTo>
                <a:lnTo>
                  <a:pt x="19592" y="34350"/>
                </a:lnTo>
                <a:lnTo>
                  <a:pt x="18730" y="37148"/>
                </a:lnTo>
                <a:lnTo>
                  <a:pt x="17203" y="39014"/>
                </a:lnTo>
                <a:lnTo>
                  <a:pt x="15232" y="40258"/>
                </a:lnTo>
                <a:lnTo>
                  <a:pt x="12966" y="41087"/>
                </a:lnTo>
                <a:lnTo>
                  <a:pt x="10502" y="43545"/>
                </a:lnTo>
                <a:lnTo>
                  <a:pt x="7908" y="47088"/>
                </a:lnTo>
                <a:lnTo>
                  <a:pt x="1450" y="57362"/>
                </a:lnTo>
                <a:lnTo>
                  <a:pt x="920" y="59157"/>
                </a:lnTo>
                <a:lnTo>
                  <a:pt x="567" y="61307"/>
                </a:lnTo>
                <a:lnTo>
                  <a:pt x="331" y="63692"/>
                </a:lnTo>
                <a:lnTo>
                  <a:pt x="174" y="66235"/>
                </a:lnTo>
                <a:lnTo>
                  <a:pt x="0" y="71600"/>
                </a:lnTo>
                <a:lnTo>
                  <a:pt x="906" y="73412"/>
                </a:lnTo>
                <a:lnTo>
                  <a:pt x="2463" y="74620"/>
                </a:lnTo>
                <a:lnTo>
                  <a:pt x="4453" y="75425"/>
                </a:lnTo>
                <a:lnTo>
                  <a:pt x="5780" y="76915"/>
                </a:lnTo>
                <a:lnTo>
                  <a:pt x="6664" y="78860"/>
                </a:lnTo>
                <a:lnTo>
                  <a:pt x="7254" y="81109"/>
                </a:lnTo>
                <a:lnTo>
                  <a:pt x="8599" y="82609"/>
                </a:lnTo>
                <a:lnTo>
                  <a:pt x="10449" y="83609"/>
                </a:lnTo>
                <a:lnTo>
                  <a:pt x="15711" y="85213"/>
                </a:lnTo>
                <a:lnTo>
                  <a:pt x="18047" y="86297"/>
                </a:lnTo>
                <a:lnTo>
                  <a:pt x="25724" y="90042"/>
                </a:lnTo>
                <a:lnTo>
                  <a:pt x="29485" y="90469"/>
                </a:lnTo>
                <a:lnTo>
                  <a:pt x="32945" y="89801"/>
                </a:lnTo>
                <a:lnTo>
                  <a:pt x="36204" y="88403"/>
                </a:lnTo>
                <a:lnTo>
                  <a:pt x="40282" y="87472"/>
                </a:lnTo>
                <a:lnTo>
                  <a:pt x="44906" y="86851"/>
                </a:lnTo>
                <a:lnTo>
                  <a:pt x="49893" y="86436"/>
                </a:lnTo>
                <a:lnTo>
                  <a:pt x="55123" y="86160"/>
                </a:lnTo>
                <a:lnTo>
                  <a:pt x="66014" y="85854"/>
                </a:lnTo>
                <a:lnTo>
                  <a:pt x="71586" y="84819"/>
                </a:lnTo>
                <a:lnTo>
                  <a:pt x="77205" y="83177"/>
                </a:lnTo>
                <a:lnTo>
                  <a:pt x="82856" y="81130"/>
                </a:lnTo>
                <a:lnTo>
                  <a:pt x="87576" y="79765"/>
                </a:lnTo>
                <a:lnTo>
                  <a:pt x="91675" y="78855"/>
                </a:lnTo>
                <a:lnTo>
                  <a:pt x="95360" y="78249"/>
                </a:lnTo>
                <a:lnTo>
                  <a:pt x="99722" y="76892"/>
                </a:lnTo>
                <a:lnTo>
                  <a:pt x="104535" y="75035"/>
                </a:lnTo>
                <a:lnTo>
                  <a:pt x="109649" y="72844"/>
                </a:lnTo>
                <a:lnTo>
                  <a:pt x="120410" y="67870"/>
                </a:lnTo>
                <a:lnTo>
                  <a:pt x="125947" y="65210"/>
                </a:lnTo>
                <a:lnTo>
                  <a:pt x="130591" y="63437"/>
                </a:lnTo>
                <a:lnTo>
                  <a:pt x="134639" y="62255"/>
                </a:lnTo>
                <a:lnTo>
                  <a:pt x="138290" y="61467"/>
                </a:lnTo>
                <a:lnTo>
                  <a:pt x="141677" y="59989"/>
                </a:lnTo>
                <a:lnTo>
                  <a:pt x="144888" y="58051"/>
                </a:lnTo>
                <a:lnTo>
                  <a:pt x="147980" y="55807"/>
                </a:lnTo>
                <a:lnTo>
                  <a:pt x="150994" y="53358"/>
                </a:lnTo>
                <a:lnTo>
                  <a:pt x="153957" y="50773"/>
                </a:lnTo>
                <a:lnTo>
                  <a:pt x="156884" y="48097"/>
                </a:lnTo>
                <a:lnTo>
                  <a:pt x="159787" y="46313"/>
                </a:lnTo>
                <a:lnTo>
                  <a:pt x="162676" y="45124"/>
                </a:lnTo>
                <a:lnTo>
                  <a:pt x="165555" y="44331"/>
                </a:lnTo>
                <a:lnTo>
                  <a:pt x="167473" y="42850"/>
                </a:lnTo>
                <a:lnTo>
                  <a:pt x="168753" y="40911"/>
                </a:lnTo>
                <a:lnTo>
                  <a:pt x="169605" y="38664"/>
                </a:lnTo>
                <a:lnTo>
                  <a:pt x="170174" y="36215"/>
                </a:lnTo>
                <a:lnTo>
                  <a:pt x="170553" y="33629"/>
                </a:lnTo>
                <a:lnTo>
                  <a:pt x="171161" y="27186"/>
                </a:lnTo>
                <a:lnTo>
                  <a:pt x="170258" y="25705"/>
                </a:lnTo>
                <a:lnTo>
                  <a:pt x="168704" y="23766"/>
                </a:lnTo>
                <a:lnTo>
                  <a:pt x="166716" y="21520"/>
                </a:lnTo>
                <a:lnTo>
                  <a:pt x="161966" y="16485"/>
                </a:lnTo>
                <a:lnTo>
                  <a:pt x="150071" y="4375"/>
                </a:lnTo>
                <a:lnTo>
                  <a:pt x="146674" y="2877"/>
                </a:lnTo>
                <a:lnTo>
                  <a:pt x="142503" y="1879"/>
                </a:lnTo>
                <a:lnTo>
                  <a:pt x="137818" y="1213"/>
                </a:lnTo>
                <a:lnTo>
                  <a:pt x="133743" y="770"/>
                </a:lnTo>
                <a:lnTo>
                  <a:pt x="130072" y="475"/>
                </a:lnTo>
                <a:lnTo>
                  <a:pt x="126674" y="277"/>
                </a:lnTo>
                <a:lnTo>
                  <a:pt x="117817" y="58"/>
                </a:lnTo>
                <a:lnTo>
                  <a:pt x="112789" y="0"/>
                </a:lnTo>
                <a:lnTo>
                  <a:pt x="107530" y="913"/>
                </a:lnTo>
                <a:lnTo>
                  <a:pt x="102121" y="2475"/>
                </a:lnTo>
                <a:lnTo>
                  <a:pt x="96609" y="4469"/>
                </a:lnTo>
                <a:lnTo>
                  <a:pt x="91030" y="5798"/>
                </a:lnTo>
                <a:lnTo>
                  <a:pt x="85405" y="6683"/>
                </a:lnTo>
                <a:lnTo>
                  <a:pt x="79751" y="7274"/>
                </a:lnTo>
                <a:lnTo>
                  <a:pt x="75028" y="8620"/>
                </a:lnTo>
                <a:lnTo>
                  <a:pt x="70927" y="10471"/>
                </a:lnTo>
                <a:lnTo>
                  <a:pt x="67240" y="12657"/>
                </a:lnTo>
                <a:lnTo>
                  <a:pt x="62878" y="15066"/>
                </a:lnTo>
                <a:lnTo>
                  <a:pt x="52951" y="20284"/>
                </a:lnTo>
                <a:lnTo>
                  <a:pt x="36652" y="28576"/>
                </a:lnTo>
                <a:lnTo>
                  <a:pt x="32008" y="31394"/>
                </a:lnTo>
                <a:lnTo>
                  <a:pt x="27960" y="34225"/>
                </a:lnTo>
                <a:lnTo>
                  <a:pt x="19170" y="41062"/>
                </a:lnTo>
                <a:lnTo>
                  <a:pt x="17496" y="42576"/>
                </a:lnTo>
                <a:lnTo>
                  <a:pt x="13096" y="46798"/>
                </a:lnTo>
                <a:lnTo>
                  <a:pt x="11541" y="49257"/>
                </a:lnTo>
                <a:lnTo>
                  <a:pt x="10506" y="51849"/>
                </a:lnTo>
                <a:lnTo>
                  <a:pt x="9815" y="54530"/>
                </a:lnTo>
                <a:lnTo>
                  <a:pt x="9354" y="57269"/>
                </a:lnTo>
                <a:lnTo>
                  <a:pt x="9047" y="60048"/>
                </a:lnTo>
                <a:lnTo>
                  <a:pt x="8842" y="62853"/>
                </a:lnTo>
                <a:lnTo>
                  <a:pt x="9658" y="65675"/>
                </a:lnTo>
                <a:lnTo>
                  <a:pt x="11155" y="68510"/>
                </a:lnTo>
                <a:lnTo>
                  <a:pt x="15850" y="75351"/>
                </a:lnTo>
                <a:lnTo>
                  <a:pt x="17188" y="76865"/>
                </a:lnTo>
                <a:lnTo>
                  <a:pt x="21214" y="81087"/>
                </a:lnTo>
                <a:lnTo>
                  <a:pt x="23621" y="82594"/>
                </a:lnTo>
                <a:lnTo>
                  <a:pt x="28836" y="84268"/>
                </a:lnTo>
                <a:lnTo>
                  <a:pt x="34328" y="85013"/>
                </a:lnTo>
                <a:lnTo>
                  <a:pt x="37127" y="85211"/>
                </a:lnTo>
                <a:lnTo>
                  <a:pt x="40897" y="85343"/>
                </a:lnTo>
                <a:lnTo>
                  <a:pt x="58096" y="85556"/>
                </a:lnTo>
                <a:lnTo>
                  <a:pt x="91699" y="85605"/>
                </a:lnTo>
                <a:lnTo>
                  <a:pt x="97281" y="84654"/>
                </a:lnTo>
                <a:lnTo>
                  <a:pt x="102907" y="83067"/>
                </a:lnTo>
                <a:lnTo>
                  <a:pt x="108564" y="81057"/>
                </a:lnTo>
                <a:lnTo>
                  <a:pt x="114239" y="78764"/>
                </a:lnTo>
                <a:lnTo>
                  <a:pt x="119929" y="76283"/>
                </a:lnTo>
                <a:lnTo>
                  <a:pt x="125626" y="73676"/>
                </a:lnTo>
                <a:lnTo>
                  <a:pt x="130377" y="71938"/>
                </a:lnTo>
                <a:lnTo>
                  <a:pt x="134496" y="70780"/>
                </a:lnTo>
                <a:lnTo>
                  <a:pt x="138195" y="70008"/>
                </a:lnTo>
                <a:lnTo>
                  <a:pt x="141613" y="68540"/>
                </a:lnTo>
                <a:lnTo>
                  <a:pt x="144845" y="66610"/>
                </a:lnTo>
                <a:lnTo>
                  <a:pt x="147953" y="64370"/>
                </a:lnTo>
                <a:lnTo>
                  <a:pt x="150976" y="61924"/>
                </a:lnTo>
                <a:lnTo>
                  <a:pt x="153944" y="59342"/>
                </a:lnTo>
                <a:lnTo>
                  <a:pt x="156875" y="56667"/>
                </a:lnTo>
                <a:lnTo>
                  <a:pt x="162673" y="51155"/>
                </a:lnTo>
                <a:lnTo>
                  <a:pt x="174156" y="39856"/>
                </a:lnTo>
                <a:lnTo>
                  <a:pt x="176065" y="37009"/>
                </a:lnTo>
                <a:lnTo>
                  <a:pt x="177338" y="34159"/>
                </a:lnTo>
                <a:lnTo>
                  <a:pt x="178186" y="31306"/>
                </a:lnTo>
                <a:lnTo>
                  <a:pt x="178751" y="28452"/>
                </a:lnTo>
                <a:lnTo>
                  <a:pt x="179129" y="25596"/>
                </a:lnTo>
                <a:lnTo>
                  <a:pt x="179380" y="22740"/>
                </a:lnTo>
                <a:lnTo>
                  <a:pt x="178596" y="20836"/>
                </a:lnTo>
                <a:lnTo>
                  <a:pt x="177120" y="19567"/>
                </a:lnTo>
                <a:lnTo>
                  <a:pt x="175183" y="18721"/>
                </a:lnTo>
                <a:lnTo>
                  <a:pt x="173892" y="17204"/>
                </a:lnTo>
                <a:lnTo>
                  <a:pt x="173032" y="15240"/>
                </a:lnTo>
                <a:lnTo>
                  <a:pt x="172458" y="12979"/>
                </a:lnTo>
                <a:lnTo>
                  <a:pt x="170171" y="11471"/>
                </a:lnTo>
                <a:lnTo>
                  <a:pt x="166741" y="10466"/>
                </a:lnTo>
                <a:lnTo>
                  <a:pt x="162549" y="9795"/>
                </a:lnTo>
                <a:lnTo>
                  <a:pt x="158801" y="9349"/>
                </a:lnTo>
                <a:lnTo>
                  <a:pt x="155351" y="9051"/>
                </a:lnTo>
                <a:lnTo>
                  <a:pt x="152099" y="8853"/>
                </a:lnTo>
                <a:lnTo>
                  <a:pt x="143404" y="8632"/>
                </a:lnTo>
                <a:lnTo>
                  <a:pt x="122301" y="8491"/>
                </a:lnTo>
                <a:lnTo>
                  <a:pt x="116730" y="9432"/>
                </a:lnTo>
                <a:lnTo>
                  <a:pt x="111111" y="11011"/>
                </a:lnTo>
                <a:lnTo>
                  <a:pt x="105460" y="13017"/>
                </a:lnTo>
                <a:lnTo>
                  <a:pt x="99788" y="15307"/>
                </a:lnTo>
                <a:lnTo>
                  <a:pt x="94101" y="17785"/>
                </a:lnTo>
                <a:lnTo>
                  <a:pt x="82703" y="23080"/>
                </a:lnTo>
                <a:lnTo>
                  <a:pt x="54150" y="37075"/>
                </a:lnTo>
                <a:lnTo>
                  <a:pt x="49388" y="39918"/>
                </a:lnTo>
                <a:lnTo>
                  <a:pt x="45262" y="42766"/>
                </a:lnTo>
                <a:lnTo>
                  <a:pt x="41558" y="45616"/>
                </a:lnTo>
                <a:lnTo>
                  <a:pt x="38136" y="48469"/>
                </a:lnTo>
                <a:lnTo>
                  <a:pt x="34903" y="51324"/>
                </a:lnTo>
                <a:lnTo>
                  <a:pt x="25578" y="598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43"/>
          <p:cNvSpPr/>
          <p:nvPr/>
        </p:nvSpPr>
        <p:spPr>
          <a:xfrm>
            <a:off x="7786734" y="4620590"/>
            <a:ext cx="171404" cy="102826"/>
          </a:xfrm>
          <a:custGeom>
            <a:avLst/>
            <a:gdLst/>
            <a:ahLst/>
            <a:cxnLst/>
            <a:rect l="0" t="0" r="0" b="0"/>
            <a:pathLst>
              <a:path w="171404" h="102826">
                <a:moveTo>
                  <a:pt x="171403" y="59995"/>
                </a:moveTo>
                <a:lnTo>
                  <a:pt x="155802" y="59995"/>
                </a:lnTo>
                <a:lnTo>
                  <a:pt x="155288" y="59042"/>
                </a:lnTo>
                <a:lnTo>
                  <a:pt x="154944" y="57455"/>
                </a:lnTo>
                <a:lnTo>
                  <a:pt x="154716" y="55444"/>
                </a:lnTo>
                <a:lnTo>
                  <a:pt x="153610" y="54103"/>
                </a:lnTo>
                <a:lnTo>
                  <a:pt x="151921" y="53209"/>
                </a:lnTo>
                <a:lnTo>
                  <a:pt x="149843" y="52613"/>
                </a:lnTo>
                <a:lnTo>
                  <a:pt x="148458" y="51264"/>
                </a:lnTo>
                <a:lnTo>
                  <a:pt x="147534" y="49412"/>
                </a:lnTo>
                <a:lnTo>
                  <a:pt x="146917" y="47224"/>
                </a:lnTo>
                <a:lnTo>
                  <a:pt x="145553" y="45766"/>
                </a:lnTo>
                <a:lnTo>
                  <a:pt x="143693" y="44794"/>
                </a:lnTo>
                <a:lnTo>
                  <a:pt x="138413" y="43234"/>
                </a:lnTo>
                <a:lnTo>
                  <a:pt x="137979" y="42153"/>
                </a:lnTo>
                <a:lnTo>
                  <a:pt x="137690" y="40480"/>
                </a:lnTo>
                <a:lnTo>
                  <a:pt x="137498" y="38413"/>
                </a:lnTo>
                <a:lnTo>
                  <a:pt x="136417" y="37034"/>
                </a:lnTo>
                <a:lnTo>
                  <a:pt x="134744" y="36115"/>
                </a:lnTo>
                <a:lnTo>
                  <a:pt x="129766" y="34640"/>
                </a:lnTo>
                <a:lnTo>
                  <a:pt x="126545" y="34439"/>
                </a:lnTo>
                <a:lnTo>
                  <a:pt x="124352" y="34385"/>
                </a:lnTo>
                <a:lnTo>
                  <a:pt x="121939" y="33396"/>
                </a:lnTo>
                <a:lnTo>
                  <a:pt x="119377" y="31785"/>
                </a:lnTo>
                <a:lnTo>
                  <a:pt x="116716" y="29759"/>
                </a:lnTo>
                <a:lnTo>
                  <a:pt x="113991" y="28407"/>
                </a:lnTo>
                <a:lnTo>
                  <a:pt x="111221" y="27506"/>
                </a:lnTo>
                <a:lnTo>
                  <a:pt x="108422" y="26906"/>
                </a:lnTo>
                <a:lnTo>
                  <a:pt x="105602" y="26506"/>
                </a:lnTo>
                <a:lnTo>
                  <a:pt x="102772" y="26238"/>
                </a:lnTo>
                <a:lnTo>
                  <a:pt x="99931" y="26060"/>
                </a:lnTo>
                <a:lnTo>
                  <a:pt x="94235" y="25863"/>
                </a:lnTo>
                <a:lnTo>
                  <a:pt x="91382" y="25810"/>
                </a:lnTo>
                <a:lnTo>
                  <a:pt x="88528" y="26727"/>
                </a:lnTo>
                <a:lnTo>
                  <a:pt x="85674" y="28291"/>
                </a:lnTo>
                <a:lnTo>
                  <a:pt x="82817" y="30286"/>
                </a:lnTo>
                <a:lnTo>
                  <a:pt x="79961" y="31617"/>
                </a:lnTo>
                <a:lnTo>
                  <a:pt x="77104" y="32504"/>
                </a:lnTo>
                <a:lnTo>
                  <a:pt x="74248" y="33095"/>
                </a:lnTo>
                <a:lnTo>
                  <a:pt x="72342" y="34441"/>
                </a:lnTo>
                <a:lnTo>
                  <a:pt x="71073" y="36292"/>
                </a:lnTo>
                <a:lnTo>
                  <a:pt x="70226" y="38478"/>
                </a:lnTo>
                <a:lnTo>
                  <a:pt x="68709" y="39935"/>
                </a:lnTo>
                <a:lnTo>
                  <a:pt x="66746" y="40907"/>
                </a:lnTo>
                <a:lnTo>
                  <a:pt x="64484" y="41554"/>
                </a:lnTo>
                <a:lnTo>
                  <a:pt x="62024" y="42938"/>
                </a:lnTo>
                <a:lnTo>
                  <a:pt x="59431" y="44814"/>
                </a:lnTo>
                <a:lnTo>
                  <a:pt x="52977" y="50117"/>
                </a:lnTo>
                <a:lnTo>
                  <a:pt x="52447" y="51504"/>
                </a:lnTo>
                <a:lnTo>
                  <a:pt x="52094" y="53382"/>
                </a:lnTo>
                <a:lnTo>
                  <a:pt x="51859" y="55586"/>
                </a:lnTo>
                <a:lnTo>
                  <a:pt x="51702" y="58008"/>
                </a:lnTo>
                <a:lnTo>
                  <a:pt x="51597" y="60575"/>
                </a:lnTo>
                <a:lnTo>
                  <a:pt x="51481" y="65968"/>
                </a:lnTo>
                <a:lnTo>
                  <a:pt x="51392" y="81199"/>
                </a:lnTo>
                <a:lnTo>
                  <a:pt x="52343" y="83656"/>
                </a:lnTo>
                <a:lnTo>
                  <a:pt x="53930" y="86246"/>
                </a:lnTo>
                <a:lnTo>
                  <a:pt x="58769" y="92697"/>
                </a:lnTo>
                <a:lnTo>
                  <a:pt x="60119" y="93226"/>
                </a:lnTo>
                <a:lnTo>
                  <a:pt x="64159" y="93814"/>
                </a:lnTo>
                <a:lnTo>
                  <a:pt x="65617" y="94924"/>
                </a:lnTo>
                <a:lnTo>
                  <a:pt x="66589" y="96615"/>
                </a:lnTo>
                <a:lnTo>
                  <a:pt x="67237" y="98696"/>
                </a:lnTo>
                <a:lnTo>
                  <a:pt x="68622" y="100083"/>
                </a:lnTo>
                <a:lnTo>
                  <a:pt x="70498" y="101008"/>
                </a:lnTo>
                <a:lnTo>
                  <a:pt x="75121" y="102035"/>
                </a:lnTo>
                <a:lnTo>
                  <a:pt x="80352" y="102492"/>
                </a:lnTo>
                <a:lnTo>
                  <a:pt x="83080" y="102614"/>
                </a:lnTo>
                <a:lnTo>
                  <a:pt x="88651" y="102749"/>
                </a:lnTo>
                <a:lnTo>
                  <a:pt x="97142" y="102825"/>
                </a:lnTo>
                <a:lnTo>
                  <a:pt x="99988" y="101883"/>
                </a:lnTo>
                <a:lnTo>
                  <a:pt x="102839" y="100303"/>
                </a:lnTo>
                <a:lnTo>
                  <a:pt x="105690" y="98297"/>
                </a:lnTo>
                <a:lnTo>
                  <a:pt x="108545" y="96959"/>
                </a:lnTo>
                <a:lnTo>
                  <a:pt x="111400" y="96068"/>
                </a:lnTo>
                <a:lnTo>
                  <a:pt x="114257" y="95473"/>
                </a:lnTo>
                <a:lnTo>
                  <a:pt x="117113" y="95077"/>
                </a:lnTo>
                <a:lnTo>
                  <a:pt x="119969" y="94813"/>
                </a:lnTo>
                <a:lnTo>
                  <a:pt x="122827" y="94637"/>
                </a:lnTo>
                <a:lnTo>
                  <a:pt x="125684" y="93567"/>
                </a:lnTo>
                <a:lnTo>
                  <a:pt x="128541" y="91901"/>
                </a:lnTo>
                <a:lnTo>
                  <a:pt x="131398" y="89838"/>
                </a:lnTo>
                <a:lnTo>
                  <a:pt x="133304" y="87510"/>
                </a:lnTo>
                <a:lnTo>
                  <a:pt x="134573" y="85006"/>
                </a:lnTo>
                <a:lnTo>
                  <a:pt x="135420" y="82384"/>
                </a:lnTo>
                <a:lnTo>
                  <a:pt x="135985" y="79683"/>
                </a:lnTo>
                <a:lnTo>
                  <a:pt x="136361" y="76930"/>
                </a:lnTo>
                <a:lnTo>
                  <a:pt x="136612" y="74143"/>
                </a:lnTo>
                <a:lnTo>
                  <a:pt x="136778" y="71332"/>
                </a:lnTo>
                <a:lnTo>
                  <a:pt x="137069" y="61676"/>
                </a:lnTo>
                <a:lnTo>
                  <a:pt x="136132" y="60163"/>
                </a:lnTo>
                <a:lnTo>
                  <a:pt x="134553" y="58202"/>
                </a:lnTo>
                <a:lnTo>
                  <a:pt x="132550" y="55942"/>
                </a:lnTo>
                <a:lnTo>
                  <a:pt x="131213" y="53483"/>
                </a:lnTo>
                <a:lnTo>
                  <a:pt x="130323" y="50891"/>
                </a:lnTo>
                <a:lnTo>
                  <a:pt x="129728" y="48211"/>
                </a:lnTo>
                <a:lnTo>
                  <a:pt x="128379" y="45471"/>
                </a:lnTo>
                <a:lnTo>
                  <a:pt x="126528" y="42692"/>
                </a:lnTo>
                <a:lnTo>
                  <a:pt x="124342" y="39887"/>
                </a:lnTo>
                <a:lnTo>
                  <a:pt x="121931" y="37065"/>
                </a:lnTo>
                <a:lnTo>
                  <a:pt x="119371" y="34230"/>
                </a:lnTo>
                <a:lnTo>
                  <a:pt x="116713" y="31388"/>
                </a:lnTo>
                <a:lnTo>
                  <a:pt x="113988" y="29494"/>
                </a:lnTo>
                <a:lnTo>
                  <a:pt x="111218" y="28231"/>
                </a:lnTo>
                <a:lnTo>
                  <a:pt x="104482" y="26204"/>
                </a:lnTo>
                <a:lnTo>
                  <a:pt x="102024" y="25085"/>
                </a:lnTo>
                <a:lnTo>
                  <a:pt x="88207" y="18368"/>
                </a:lnTo>
                <a:lnTo>
                  <a:pt x="85459" y="17956"/>
                </a:lnTo>
                <a:lnTo>
                  <a:pt x="81722" y="17681"/>
                </a:lnTo>
                <a:lnTo>
                  <a:pt x="77325" y="17498"/>
                </a:lnTo>
                <a:lnTo>
                  <a:pt x="73442" y="18329"/>
                </a:lnTo>
                <a:lnTo>
                  <a:pt x="69901" y="19835"/>
                </a:lnTo>
                <a:lnTo>
                  <a:pt x="66588" y="21791"/>
                </a:lnTo>
                <a:lnTo>
                  <a:pt x="63427" y="23096"/>
                </a:lnTo>
                <a:lnTo>
                  <a:pt x="60366" y="23966"/>
                </a:lnTo>
                <a:lnTo>
                  <a:pt x="53161" y="25361"/>
                </a:lnTo>
                <a:lnTo>
                  <a:pt x="49636" y="25552"/>
                </a:lnTo>
                <a:lnTo>
                  <a:pt x="47363" y="25603"/>
                </a:lnTo>
                <a:lnTo>
                  <a:pt x="45847" y="26589"/>
                </a:lnTo>
                <a:lnTo>
                  <a:pt x="44837" y="28199"/>
                </a:lnTo>
                <a:lnTo>
                  <a:pt x="44163" y="30225"/>
                </a:lnTo>
                <a:lnTo>
                  <a:pt x="43714" y="32529"/>
                </a:lnTo>
                <a:lnTo>
                  <a:pt x="43415" y="35016"/>
                </a:lnTo>
                <a:lnTo>
                  <a:pt x="42934" y="41302"/>
                </a:lnTo>
                <a:lnTo>
                  <a:pt x="41942" y="42771"/>
                </a:lnTo>
                <a:lnTo>
                  <a:pt x="40328" y="44702"/>
                </a:lnTo>
                <a:lnTo>
                  <a:pt x="38300" y="46942"/>
                </a:lnTo>
                <a:lnTo>
                  <a:pt x="36948" y="49388"/>
                </a:lnTo>
                <a:lnTo>
                  <a:pt x="36046" y="51971"/>
                </a:lnTo>
                <a:lnTo>
                  <a:pt x="34599" y="58410"/>
                </a:lnTo>
                <a:lnTo>
                  <a:pt x="35433" y="59890"/>
                </a:lnTo>
                <a:lnTo>
                  <a:pt x="36941" y="61830"/>
                </a:lnTo>
                <a:lnTo>
                  <a:pt x="41656" y="67237"/>
                </a:lnTo>
                <a:lnTo>
                  <a:pt x="44840" y="70515"/>
                </a:lnTo>
                <a:lnTo>
                  <a:pt x="47022" y="72723"/>
                </a:lnTo>
                <a:lnTo>
                  <a:pt x="49430" y="74196"/>
                </a:lnTo>
                <a:lnTo>
                  <a:pt x="54646" y="75831"/>
                </a:lnTo>
                <a:lnTo>
                  <a:pt x="56417" y="77220"/>
                </a:lnTo>
                <a:lnTo>
                  <a:pt x="57598" y="79098"/>
                </a:lnTo>
                <a:lnTo>
                  <a:pt x="58386" y="81303"/>
                </a:lnTo>
                <a:lnTo>
                  <a:pt x="59863" y="82773"/>
                </a:lnTo>
                <a:lnTo>
                  <a:pt x="61800" y="83753"/>
                </a:lnTo>
                <a:lnTo>
                  <a:pt x="66493" y="84841"/>
                </a:lnTo>
                <a:lnTo>
                  <a:pt x="71754" y="85325"/>
                </a:lnTo>
                <a:lnTo>
                  <a:pt x="74490" y="85454"/>
                </a:lnTo>
                <a:lnTo>
                  <a:pt x="80071" y="85597"/>
                </a:lnTo>
                <a:lnTo>
                  <a:pt x="82892" y="84683"/>
                </a:lnTo>
                <a:lnTo>
                  <a:pt x="85726" y="83121"/>
                </a:lnTo>
                <a:lnTo>
                  <a:pt x="88569" y="81127"/>
                </a:lnTo>
                <a:lnTo>
                  <a:pt x="91415" y="79798"/>
                </a:lnTo>
                <a:lnTo>
                  <a:pt x="94265" y="78912"/>
                </a:lnTo>
                <a:lnTo>
                  <a:pt x="97118" y="78321"/>
                </a:lnTo>
                <a:lnTo>
                  <a:pt x="99972" y="77928"/>
                </a:lnTo>
                <a:lnTo>
                  <a:pt x="102827" y="77665"/>
                </a:lnTo>
                <a:lnTo>
                  <a:pt x="105684" y="77490"/>
                </a:lnTo>
                <a:lnTo>
                  <a:pt x="108539" y="76421"/>
                </a:lnTo>
                <a:lnTo>
                  <a:pt x="111397" y="74755"/>
                </a:lnTo>
                <a:lnTo>
                  <a:pt x="114255" y="72693"/>
                </a:lnTo>
                <a:lnTo>
                  <a:pt x="116159" y="70365"/>
                </a:lnTo>
                <a:lnTo>
                  <a:pt x="117428" y="67861"/>
                </a:lnTo>
                <a:lnTo>
                  <a:pt x="118275" y="65239"/>
                </a:lnTo>
                <a:lnTo>
                  <a:pt x="119792" y="63491"/>
                </a:lnTo>
                <a:lnTo>
                  <a:pt x="121756" y="62326"/>
                </a:lnTo>
                <a:lnTo>
                  <a:pt x="124018" y="61549"/>
                </a:lnTo>
                <a:lnTo>
                  <a:pt x="125524" y="60078"/>
                </a:lnTo>
                <a:lnTo>
                  <a:pt x="126531" y="58145"/>
                </a:lnTo>
                <a:lnTo>
                  <a:pt x="127200" y="55904"/>
                </a:lnTo>
                <a:lnTo>
                  <a:pt x="127647" y="53458"/>
                </a:lnTo>
                <a:lnTo>
                  <a:pt x="127945" y="50874"/>
                </a:lnTo>
                <a:lnTo>
                  <a:pt x="128144" y="48200"/>
                </a:lnTo>
                <a:lnTo>
                  <a:pt x="128275" y="45463"/>
                </a:lnTo>
                <a:lnTo>
                  <a:pt x="128422" y="39884"/>
                </a:lnTo>
                <a:lnTo>
                  <a:pt x="127510" y="37063"/>
                </a:lnTo>
                <a:lnTo>
                  <a:pt x="125948" y="34229"/>
                </a:lnTo>
                <a:lnTo>
                  <a:pt x="123955" y="31388"/>
                </a:lnTo>
                <a:lnTo>
                  <a:pt x="122626" y="28541"/>
                </a:lnTo>
                <a:lnTo>
                  <a:pt x="121739" y="25691"/>
                </a:lnTo>
                <a:lnTo>
                  <a:pt x="121149" y="22838"/>
                </a:lnTo>
                <a:lnTo>
                  <a:pt x="118850" y="19984"/>
                </a:lnTo>
                <a:lnTo>
                  <a:pt x="115413" y="17128"/>
                </a:lnTo>
                <a:lnTo>
                  <a:pt x="111217" y="14272"/>
                </a:lnTo>
                <a:lnTo>
                  <a:pt x="107466" y="11416"/>
                </a:lnTo>
                <a:lnTo>
                  <a:pt x="104014" y="8559"/>
                </a:lnTo>
                <a:lnTo>
                  <a:pt x="100759" y="5701"/>
                </a:lnTo>
                <a:lnTo>
                  <a:pt x="97637" y="3797"/>
                </a:lnTo>
                <a:lnTo>
                  <a:pt x="94603" y="2527"/>
                </a:lnTo>
                <a:lnTo>
                  <a:pt x="91628" y="1680"/>
                </a:lnTo>
                <a:lnTo>
                  <a:pt x="87740" y="1116"/>
                </a:lnTo>
                <a:lnTo>
                  <a:pt x="83243" y="739"/>
                </a:lnTo>
                <a:lnTo>
                  <a:pt x="74118" y="321"/>
                </a:lnTo>
                <a:lnTo>
                  <a:pt x="66888" y="136"/>
                </a:lnTo>
                <a:lnTo>
                  <a:pt x="48638" y="0"/>
                </a:lnTo>
                <a:lnTo>
                  <a:pt x="45744" y="948"/>
                </a:lnTo>
                <a:lnTo>
                  <a:pt x="42863" y="2533"/>
                </a:lnTo>
                <a:lnTo>
                  <a:pt x="39989" y="4542"/>
                </a:lnTo>
                <a:lnTo>
                  <a:pt x="36169" y="6834"/>
                </a:lnTo>
                <a:lnTo>
                  <a:pt x="31718" y="9314"/>
                </a:lnTo>
                <a:lnTo>
                  <a:pt x="26844" y="11920"/>
                </a:lnTo>
                <a:lnTo>
                  <a:pt x="22643" y="14610"/>
                </a:lnTo>
                <a:lnTo>
                  <a:pt x="18890" y="17355"/>
                </a:lnTo>
                <a:lnTo>
                  <a:pt x="15435" y="20139"/>
                </a:lnTo>
                <a:lnTo>
                  <a:pt x="12179" y="22947"/>
                </a:lnTo>
                <a:lnTo>
                  <a:pt x="9056" y="25771"/>
                </a:lnTo>
                <a:lnTo>
                  <a:pt x="6022" y="28606"/>
                </a:lnTo>
                <a:lnTo>
                  <a:pt x="3999" y="31449"/>
                </a:lnTo>
                <a:lnTo>
                  <a:pt x="2651" y="34297"/>
                </a:lnTo>
                <a:lnTo>
                  <a:pt x="1751" y="37148"/>
                </a:lnTo>
                <a:lnTo>
                  <a:pt x="1151" y="40001"/>
                </a:lnTo>
                <a:lnTo>
                  <a:pt x="752" y="42855"/>
                </a:lnTo>
                <a:lnTo>
                  <a:pt x="486" y="45711"/>
                </a:lnTo>
                <a:lnTo>
                  <a:pt x="308" y="48568"/>
                </a:lnTo>
                <a:lnTo>
                  <a:pt x="111" y="54281"/>
                </a:lnTo>
                <a:lnTo>
                  <a:pt x="0" y="62852"/>
                </a:lnTo>
                <a:lnTo>
                  <a:pt x="937" y="65710"/>
                </a:lnTo>
                <a:lnTo>
                  <a:pt x="2514" y="68567"/>
                </a:lnTo>
                <a:lnTo>
                  <a:pt x="4518" y="71424"/>
                </a:lnTo>
                <a:lnTo>
                  <a:pt x="6806" y="74282"/>
                </a:lnTo>
                <a:lnTo>
                  <a:pt x="9284" y="77139"/>
                </a:lnTo>
                <a:lnTo>
                  <a:pt x="11889" y="79997"/>
                </a:lnTo>
                <a:lnTo>
                  <a:pt x="14578" y="81902"/>
                </a:lnTo>
                <a:lnTo>
                  <a:pt x="17323" y="83172"/>
                </a:lnTo>
                <a:lnTo>
                  <a:pt x="20105" y="84019"/>
                </a:lnTo>
                <a:lnTo>
                  <a:pt x="22913" y="84584"/>
                </a:lnTo>
                <a:lnTo>
                  <a:pt x="25737" y="84960"/>
                </a:lnTo>
                <a:lnTo>
                  <a:pt x="28573" y="85210"/>
                </a:lnTo>
                <a:lnTo>
                  <a:pt x="31415" y="85378"/>
                </a:lnTo>
                <a:lnTo>
                  <a:pt x="37114" y="85563"/>
                </a:lnTo>
                <a:lnTo>
                  <a:pt x="61628" y="85699"/>
                </a:lnTo>
                <a:lnTo>
                  <a:pt x="65834" y="84751"/>
                </a:lnTo>
                <a:lnTo>
                  <a:pt x="70544" y="83167"/>
                </a:lnTo>
                <a:lnTo>
                  <a:pt x="75589" y="81157"/>
                </a:lnTo>
                <a:lnTo>
                  <a:pt x="79905" y="79818"/>
                </a:lnTo>
                <a:lnTo>
                  <a:pt x="83734" y="78925"/>
                </a:lnTo>
                <a:lnTo>
                  <a:pt x="87239" y="78330"/>
                </a:lnTo>
                <a:lnTo>
                  <a:pt x="90530" y="76981"/>
                </a:lnTo>
                <a:lnTo>
                  <a:pt x="93675" y="75129"/>
                </a:lnTo>
                <a:lnTo>
                  <a:pt x="96725" y="72941"/>
                </a:lnTo>
                <a:lnTo>
                  <a:pt x="99710" y="70531"/>
                </a:lnTo>
                <a:lnTo>
                  <a:pt x="102652" y="67971"/>
                </a:lnTo>
                <a:lnTo>
                  <a:pt x="105567" y="65313"/>
                </a:lnTo>
                <a:lnTo>
                  <a:pt x="108463" y="63540"/>
                </a:lnTo>
                <a:lnTo>
                  <a:pt x="111345" y="62358"/>
                </a:lnTo>
                <a:lnTo>
                  <a:pt x="114220" y="61571"/>
                </a:lnTo>
                <a:lnTo>
                  <a:pt x="116136" y="60092"/>
                </a:lnTo>
                <a:lnTo>
                  <a:pt x="117413" y="58155"/>
                </a:lnTo>
                <a:lnTo>
                  <a:pt x="118264" y="55911"/>
                </a:lnTo>
                <a:lnTo>
                  <a:pt x="118833" y="53462"/>
                </a:lnTo>
                <a:lnTo>
                  <a:pt x="119212" y="50877"/>
                </a:lnTo>
                <a:lnTo>
                  <a:pt x="119819" y="44436"/>
                </a:lnTo>
                <a:lnTo>
                  <a:pt x="118916" y="42954"/>
                </a:lnTo>
                <a:lnTo>
                  <a:pt x="117361" y="41014"/>
                </a:lnTo>
                <a:lnTo>
                  <a:pt x="112575" y="35607"/>
                </a:lnTo>
                <a:lnTo>
                  <a:pt x="107194" y="30121"/>
                </a:lnTo>
                <a:lnTo>
                  <a:pt x="104785" y="28649"/>
                </a:lnTo>
                <a:lnTo>
                  <a:pt x="99568" y="27013"/>
                </a:lnTo>
                <a:lnTo>
                  <a:pt x="96842" y="26577"/>
                </a:lnTo>
                <a:lnTo>
                  <a:pt x="94074" y="26286"/>
                </a:lnTo>
                <a:lnTo>
                  <a:pt x="91275" y="26092"/>
                </a:lnTo>
                <a:lnTo>
                  <a:pt x="88458" y="25963"/>
                </a:lnTo>
                <a:lnTo>
                  <a:pt x="82786" y="25819"/>
                </a:lnTo>
                <a:lnTo>
                  <a:pt x="68533" y="257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</a:pPr>
            <a:r>
              <a:rPr lang="en-US" sz="2800" dirty="0" smtClean="0">
                <a:solidFill>
                  <a:srgbClr val="0C4063"/>
                </a:solidFill>
                <a:effectLst/>
                <a:latin typeface="Cambria" pitchFamily="18" charset="0"/>
              </a:rPr>
              <a:t>f(x)=x</a:t>
            </a:r>
            <a:r>
              <a:rPr lang="en-US" sz="2800" baseline="30000" dirty="0" smtClean="0">
                <a:solidFill>
                  <a:srgbClr val="0C4063"/>
                </a:solidFill>
                <a:effectLst/>
                <a:latin typeface="Cambria" pitchFamily="18" charset="0"/>
              </a:rPr>
              <a:t>2</a:t>
            </a:r>
            <a:r>
              <a:rPr lang="en-US" sz="2800" dirty="0" smtClean="0">
                <a:solidFill>
                  <a:srgbClr val="0C4063"/>
                </a:solidFill>
                <a:effectLst/>
                <a:latin typeface="Cambria" pitchFamily="18" charset="0"/>
              </a:rPr>
              <a:t>+5x-24</a:t>
            </a:r>
            <a:br>
              <a:rPr lang="en-US" sz="2800" dirty="0" smtClean="0">
                <a:solidFill>
                  <a:srgbClr val="0C4063"/>
                </a:solidFill>
                <a:effectLst/>
                <a:latin typeface="Cambria" pitchFamily="18" charset="0"/>
              </a:rPr>
            </a:br>
            <a:endParaRPr kumimoji="0" lang="en-US" sz="18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62" name="Content Placeholder 6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Find f(x)=0, f(x)&gt;0, f(x)&lt;0</a:t>
            </a:r>
            <a:endParaRPr lang="en-US" dirty="0"/>
          </a:p>
        </p:txBody>
      </p:sp>
      <p:sp>
        <p:nvSpPr>
          <p:cNvPr id="63" name="SMARTPenAnnotation1554"/>
          <p:cNvSpPr/>
          <p:nvPr/>
        </p:nvSpPr>
        <p:spPr>
          <a:xfrm>
            <a:off x="5283517" y="1268732"/>
            <a:ext cx="480061" cy="17141"/>
          </a:xfrm>
          <a:custGeom>
            <a:avLst/>
            <a:gdLst/>
            <a:ahLst/>
            <a:cxnLst/>
            <a:rect l="0" t="0" r="0" b="0"/>
            <a:pathLst>
              <a:path w="480061" h="17141">
                <a:moveTo>
                  <a:pt x="0" y="8570"/>
                </a:moveTo>
                <a:lnTo>
                  <a:pt x="7381" y="15951"/>
                </a:lnTo>
                <a:lnTo>
                  <a:pt x="8730" y="16348"/>
                </a:lnTo>
                <a:lnTo>
                  <a:pt x="12770" y="16790"/>
                </a:lnTo>
                <a:lnTo>
                  <a:pt x="25894" y="17096"/>
                </a:lnTo>
                <a:lnTo>
                  <a:pt x="57662" y="17140"/>
                </a:lnTo>
                <a:lnTo>
                  <a:pt x="63207" y="16188"/>
                </a:lnTo>
                <a:lnTo>
                  <a:pt x="68808" y="14601"/>
                </a:lnTo>
                <a:lnTo>
                  <a:pt x="74447" y="12591"/>
                </a:lnTo>
                <a:lnTo>
                  <a:pt x="81064" y="11251"/>
                </a:lnTo>
                <a:lnTo>
                  <a:pt x="88333" y="10357"/>
                </a:lnTo>
                <a:lnTo>
                  <a:pt x="96036" y="9761"/>
                </a:lnTo>
                <a:lnTo>
                  <a:pt x="103077" y="9364"/>
                </a:lnTo>
                <a:lnTo>
                  <a:pt x="115979" y="8923"/>
                </a:lnTo>
                <a:lnTo>
                  <a:pt x="123992" y="7853"/>
                </a:lnTo>
                <a:lnTo>
                  <a:pt x="133144" y="6187"/>
                </a:lnTo>
                <a:lnTo>
                  <a:pt x="143055" y="4124"/>
                </a:lnTo>
                <a:lnTo>
                  <a:pt x="152520" y="2748"/>
                </a:lnTo>
                <a:lnTo>
                  <a:pt x="161688" y="1831"/>
                </a:lnTo>
                <a:lnTo>
                  <a:pt x="170657" y="1220"/>
                </a:lnTo>
                <a:lnTo>
                  <a:pt x="180446" y="813"/>
                </a:lnTo>
                <a:lnTo>
                  <a:pt x="201484" y="360"/>
                </a:lnTo>
                <a:lnTo>
                  <a:pt x="308577" y="0"/>
                </a:lnTo>
                <a:lnTo>
                  <a:pt x="316208" y="952"/>
                </a:lnTo>
                <a:lnTo>
                  <a:pt x="323201" y="2539"/>
                </a:lnTo>
                <a:lnTo>
                  <a:pt x="329767" y="4549"/>
                </a:lnTo>
                <a:lnTo>
                  <a:pt x="336050" y="5889"/>
                </a:lnTo>
                <a:lnTo>
                  <a:pt x="342143" y="6783"/>
                </a:lnTo>
                <a:lnTo>
                  <a:pt x="348111" y="7379"/>
                </a:lnTo>
                <a:lnTo>
                  <a:pt x="353994" y="7776"/>
                </a:lnTo>
                <a:lnTo>
                  <a:pt x="365611" y="8217"/>
                </a:lnTo>
                <a:lnTo>
                  <a:pt x="387638" y="8500"/>
                </a:lnTo>
                <a:lnTo>
                  <a:pt x="48006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55"/>
          <p:cNvSpPr/>
          <p:nvPr/>
        </p:nvSpPr>
        <p:spPr>
          <a:xfrm>
            <a:off x="4709159" y="1294447"/>
            <a:ext cx="462873" cy="25719"/>
          </a:xfrm>
          <a:custGeom>
            <a:avLst/>
            <a:gdLst/>
            <a:ahLst/>
            <a:cxnLst/>
            <a:rect l="0" t="0" r="0" b="0"/>
            <a:pathLst>
              <a:path w="462873" h="25719">
                <a:moveTo>
                  <a:pt x="0" y="0"/>
                </a:moveTo>
                <a:lnTo>
                  <a:pt x="0" y="8219"/>
                </a:lnTo>
                <a:lnTo>
                  <a:pt x="11932" y="8541"/>
                </a:lnTo>
                <a:lnTo>
                  <a:pt x="99209" y="8572"/>
                </a:lnTo>
                <a:lnTo>
                  <a:pt x="106145" y="7620"/>
                </a:lnTo>
                <a:lnTo>
                  <a:pt x="113626" y="6033"/>
                </a:lnTo>
                <a:lnTo>
                  <a:pt x="121471" y="4022"/>
                </a:lnTo>
                <a:lnTo>
                  <a:pt x="129559" y="2681"/>
                </a:lnTo>
                <a:lnTo>
                  <a:pt x="137807" y="1788"/>
                </a:lnTo>
                <a:lnTo>
                  <a:pt x="146164" y="1192"/>
                </a:lnTo>
                <a:lnTo>
                  <a:pt x="160530" y="530"/>
                </a:lnTo>
                <a:lnTo>
                  <a:pt x="174217" y="235"/>
                </a:lnTo>
                <a:lnTo>
                  <a:pt x="235588" y="9"/>
                </a:lnTo>
                <a:lnTo>
                  <a:pt x="242784" y="959"/>
                </a:lnTo>
                <a:lnTo>
                  <a:pt x="250439" y="2544"/>
                </a:lnTo>
                <a:lnTo>
                  <a:pt x="258399" y="4554"/>
                </a:lnTo>
                <a:lnTo>
                  <a:pt x="265611" y="5893"/>
                </a:lnTo>
                <a:lnTo>
                  <a:pt x="272324" y="6786"/>
                </a:lnTo>
                <a:lnTo>
                  <a:pt x="278705" y="7382"/>
                </a:lnTo>
                <a:lnTo>
                  <a:pt x="290874" y="8043"/>
                </a:lnTo>
                <a:lnTo>
                  <a:pt x="296786" y="8220"/>
                </a:lnTo>
                <a:lnTo>
                  <a:pt x="303585" y="9290"/>
                </a:lnTo>
                <a:lnTo>
                  <a:pt x="310976" y="10956"/>
                </a:lnTo>
                <a:lnTo>
                  <a:pt x="318760" y="13019"/>
                </a:lnTo>
                <a:lnTo>
                  <a:pt x="325854" y="14394"/>
                </a:lnTo>
                <a:lnTo>
                  <a:pt x="332489" y="15311"/>
                </a:lnTo>
                <a:lnTo>
                  <a:pt x="338817" y="15923"/>
                </a:lnTo>
                <a:lnTo>
                  <a:pt x="350928" y="16602"/>
                </a:lnTo>
                <a:lnTo>
                  <a:pt x="362660" y="16904"/>
                </a:lnTo>
                <a:lnTo>
                  <a:pt x="462767" y="17145"/>
                </a:lnTo>
                <a:lnTo>
                  <a:pt x="462816" y="18098"/>
                </a:lnTo>
                <a:lnTo>
                  <a:pt x="462872" y="21696"/>
                </a:lnTo>
                <a:lnTo>
                  <a:pt x="461934" y="23036"/>
                </a:lnTo>
                <a:lnTo>
                  <a:pt x="460356" y="23930"/>
                </a:lnTo>
                <a:lnTo>
                  <a:pt x="458352" y="24526"/>
                </a:lnTo>
                <a:lnTo>
                  <a:pt x="453585" y="25188"/>
                </a:lnTo>
                <a:lnTo>
                  <a:pt x="445770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56"/>
          <p:cNvSpPr/>
          <p:nvPr/>
        </p:nvSpPr>
        <p:spPr>
          <a:xfrm>
            <a:off x="1517872" y="1771817"/>
            <a:ext cx="1362" cy="16694"/>
          </a:xfrm>
          <a:custGeom>
            <a:avLst/>
            <a:gdLst/>
            <a:ahLst/>
            <a:cxnLst/>
            <a:rect l="0" t="0" r="0" b="0"/>
            <a:pathLst>
              <a:path w="1362" h="16694">
                <a:moveTo>
                  <a:pt x="0" y="0"/>
                </a:moveTo>
                <a:lnTo>
                  <a:pt x="544" y="4655"/>
                </a:lnTo>
                <a:lnTo>
                  <a:pt x="1135" y="12572"/>
                </a:lnTo>
                <a:lnTo>
                  <a:pt x="1361" y="166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57"/>
          <p:cNvSpPr/>
          <p:nvPr/>
        </p:nvSpPr>
        <p:spPr>
          <a:xfrm>
            <a:off x="1537334" y="1911667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58"/>
          <p:cNvSpPr/>
          <p:nvPr/>
        </p:nvSpPr>
        <p:spPr>
          <a:xfrm>
            <a:off x="306528" y="2856092"/>
            <a:ext cx="56174" cy="15696"/>
          </a:xfrm>
          <a:custGeom>
            <a:avLst/>
            <a:gdLst/>
            <a:ahLst/>
            <a:cxnLst/>
            <a:rect l="0" t="0" r="0" b="0"/>
            <a:pathLst>
              <a:path w="56174" h="15696">
                <a:moveTo>
                  <a:pt x="4939" y="15695"/>
                </a:moveTo>
                <a:lnTo>
                  <a:pt x="0" y="15695"/>
                </a:lnTo>
                <a:lnTo>
                  <a:pt x="2109" y="15695"/>
                </a:lnTo>
                <a:lnTo>
                  <a:pt x="3052" y="14743"/>
                </a:lnTo>
                <a:lnTo>
                  <a:pt x="3681" y="13155"/>
                </a:lnTo>
                <a:lnTo>
                  <a:pt x="4100" y="11144"/>
                </a:lnTo>
                <a:lnTo>
                  <a:pt x="5332" y="9803"/>
                </a:lnTo>
                <a:lnTo>
                  <a:pt x="7106" y="8910"/>
                </a:lnTo>
                <a:lnTo>
                  <a:pt x="12246" y="7476"/>
                </a:lnTo>
                <a:lnTo>
                  <a:pt x="17687" y="7227"/>
                </a:lnTo>
                <a:lnTo>
                  <a:pt x="29883" y="7154"/>
                </a:lnTo>
                <a:lnTo>
                  <a:pt x="34903" y="6191"/>
                </a:lnTo>
                <a:lnTo>
                  <a:pt x="40155" y="4596"/>
                </a:lnTo>
                <a:lnTo>
                  <a:pt x="45561" y="2581"/>
                </a:lnTo>
                <a:lnTo>
                  <a:pt x="50118" y="1237"/>
                </a:lnTo>
                <a:lnTo>
                  <a:pt x="54108" y="341"/>
                </a:lnTo>
                <a:lnTo>
                  <a:pt x="561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59"/>
          <p:cNvSpPr/>
          <p:nvPr/>
        </p:nvSpPr>
        <p:spPr>
          <a:xfrm>
            <a:off x="577214" y="284607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60"/>
          <p:cNvSpPr/>
          <p:nvPr/>
        </p:nvSpPr>
        <p:spPr>
          <a:xfrm>
            <a:off x="1031437" y="3023191"/>
            <a:ext cx="16912" cy="105768"/>
          </a:xfrm>
          <a:custGeom>
            <a:avLst/>
            <a:gdLst/>
            <a:ahLst/>
            <a:cxnLst/>
            <a:rect l="0" t="0" r="0" b="0"/>
            <a:pathLst>
              <a:path w="16912" h="105768">
                <a:moveTo>
                  <a:pt x="0" y="0"/>
                </a:moveTo>
                <a:lnTo>
                  <a:pt x="5" y="444"/>
                </a:lnTo>
                <a:lnTo>
                  <a:pt x="996" y="6025"/>
                </a:lnTo>
                <a:lnTo>
                  <a:pt x="2609" y="11651"/>
                </a:lnTo>
                <a:lnTo>
                  <a:pt x="4637" y="17307"/>
                </a:lnTo>
                <a:lnTo>
                  <a:pt x="5989" y="22983"/>
                </a:lnTo>
                <a:lnTo>
                  <a:pt x="6890" y="28671"/>
                </a:lnTo>
                <a:lnTo>
                  <a:pt x="7491" y="34369"/>
                </a:lnTo>
                <a:lnTo>
                  <a:pt x="7891" y="39120"/>
                </a:lnTo>
                <a:lnTo>
                  <a:pt x="8158" y="43239"/>
                </a:lnTo>
                <a:lnTo>
                  <a:pt x="8336" y="46938"/>
                </a:lnTo>
                <a:lnTo>
                  <a:pt x="8534" y="56128"/>
                </a:lnTo>
                <a:lnTo>
                  <a:pt x="8661" y="72999"/>
                </a:lnTo>
                <a:lnTo>
                  <a:pt x="9624" y="76303"/>
                </a:lnTo>
                <a:lnTo>
                  <a:pt x="11219" y="79458"/>
                </a:lnTo>
                <a:lnTo>
                  <a:pt x="13234" y="82514"/>
                </a:lnTo>
                <a:lnTo>
                  <a:pt x="14578" y="85504"/>
                </a:lnTo>
                <a:lnTo>
                  <a:pt x="15473" y="88450"/>
                </a:lnTo>
                <a:lnTo>
                  <a:pt x="16071" y="91366"/>
                </a:lnTo>
                <a:lnTo>
                  <a:pt x="16469" y="94263"/>
                </a:lnTo>
                <a:lnTo>
                  <a:pt x="16734" y="97147"/>
                </a:lnTo>
                <a:lnTo>
                  <a:pt x="16911" y="100021"/>
                </a:lnTo>
                <a:lnTo>
                  <a:pt x="16076" y="101938"/>
                </a:lnTo>
                <a:lnTo>
                  <a:pt x="14568" y="103216"/>
                </a:lnTo>
                <a:lnTo>
                  <a:pt x="9036" y="105621"/>
                </a:lnTo>
                <a:lnTo>
                  <a:pt x="7969" y="105671"/>
                </a:lnTo>
                <a:lnTo>
                  <a:pt x="4244" y="105727"/>
                </a:lnTo>
                <a:lnTo>
                  <a:pt x="3821" y="105742"/>
                </a:lnTo>
                <a:lnTo>
                  <a:pt x="7863" y="105767"/>
                </a:lnTo>
                <a:lnTo>
                  <a:pt x="8139" y="104816"/>
                </a:lnTo>
                <a:lnTo>
                  <a:pt x="8529" y="99879"/>
                </a:lnTo>
                <a:lnTo>
                  <a:pt x="8692" y="9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61"/>
          <p:cNvSpPr/>
          <p:nvPr/>
        </p:nvSpPr>
        <p:spPr>
          <a:xfrm>
            <a:off x="2006078" y="2528887"/>
            <a:ext cx="97042" cy="85585"/>
          </a:xfrm>
          <a:custGeom>
            <a:avLst/>
            <a:gdLst/>
            <a:ahLst/>
            <a:cxnLst/>
            <a:rect l="0" t="0" r="0" b="0"/>
            <a:pathLst>
              <a:path w="97042" h="85585">
                <a:moveTo>
                  <a:pt x="0" y="85584"/>
                </a:moveTo>
                <a:lnTo>
                  <a:pt x="8795" y="77681"/>
                </a:lnTo>
                <a:lnTo>
                  <a:pt x="18208" y="68932"/>
                </a:lnTo>
                <a:lnTo>
                  <a:pt x="28293" y="60242"/>
                </a:lnTo>
                <a:lnTo>
                  <a:pt x="38827" y="51591"/>
                </a:lnTo>
                <a:lnTo>
                  <a:pt x="49659" y="42967"/>
                </a:lnTo>
                <a:lnTo>
                  <a:pt x="58786" y="35312"/>
                </a:lnTo>
                <a:lnTo>
                  <a:pt x="66775" y="28304"/>
                </a:lnTo>
                <a:lnTo>
                  <a:pt x="79780" y="16390"/>
                </a:lnTo>
                <a:lnTo>
                  <a:pt x="970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562"/>
          <p:cNvSpPr/>
          <p:nvPr/>
        </p:nvSpPr>
        <p:spPr>
          <a:xfrm>
            <a:off x="5052329" y="1020127"/>
            <a:ext cx="925323" cy="1843088"/>
          </a:xfrm>
          <a:custGeom>
            <a:avLst/>
            <a:gdLst/>
            <a:ahLst/>
            <a:cxnLst/>
            <a:rect l="0" t="0" r="0" b="0"/>
            <a:pathLst>
              <a:path w="925323" h="1843088">
                <a:moveTo>
                  <a:pt x="608378" y="0"/>
                </a:moveTo>
                <a:lnTo>
                  <a:pt x="612929" y="0"/>
                </a:lnTo>
                <a:lnTo>
                  <a:pt x="614270" y="953"/>
                </a:lnTo>
                <a:lnTo>
                  <a:pt x="615163" y="2540"/>
                </a:lnTo>
                <a:lnTo>
                  <a:pt x="615759" y="4551"/>
                </a:lnTo>
                <a:lnTo>
                  <a:pt x="617109" y="5891"/>
                </a:lnTo>
                <a:lnTo>
                  <a:pt x="618961" y="6785"/>
                </a:lnTo>
                <a:lnTo>
                  <a:pt x="621148" y="7381"/>
                </a:lnTo>
                <a:lnTo>
                  <a:pt x="638347" y="9290"/>
                </a:lnTo>
                <a:lnTo>
                  <a:pt x="660088" y="15311"/>
                </a:lnTo>
                <a:lnTo>
                  <a:pt x="682120" y="19142"/>
                </a:lnTo>
                <a:lnTo>
                  <a:pt x="710238" y="26309"/>
                </a:lnTo>
                <a:lnTo>
                  <a:pt x="736666" y="34465"/>
                </a:lnTo>
                <a:lnTo>
                  <a:pt x="765134" y="42914"/>
                </a:lnTo>
                <a:lnTo>
                  <a:pt x="784727" y="49553"/>
                </a:lnTo>
                <a:lnTo>
                  <a:pt x="807421" y="64001"/>
                </a:lnTo>
                <a:lnTo>
                  <a:pt x="831819" y="81299"/>
                </a:lnTo>
                <a:lnTo>
                  <a:pt x="856193" y="104099"/>
                </a:lnTo>
                <a:lnTo>
                  <a:pt x="874951" y="128952"/>
                </a:lnTo>
                <a:lnTo>
                  <a:pt x="902448" y="181007"/>
                </a:lnTo>
                <a:lnTo>
                  <a:pt x="919436" y="234821"/>
                </a:lnTo>
                <a:lnTo>
                  <a:pt x="924351" y="281088"/>
                </a:lnTo>
                <a:lnTo>
                  <a:pt x="925322" y="332560"/>
                </a:lnTo>
                <a:lnTo>
                  <a:pt x="922950" y="370634"/>
                </a:lnTo>
                <a:lnTo>
                  <a:pt x="918166" y="426166"/>
                </a:lnTo>
                <a:lnTo>
                  <a:pt x="910377" y="482996"/>
                </a:lnTo>
                <a:lnTo>
                  <a:pt x="899666" y="540083"/>
                </a:lnTo>
                <a:lnTo>
                  <a:pt x="883827" y="597221"/>
                </a:lnTo>
                <a:lnTo>
                  <a:pt x="867899" y="644632"/>
                </a:lnTo>
                <a:lnTo>
                  <a:pt x="846563" y="690324"/>
                </a:lnTo>
                <a:lnTo>
                  <a:pt x="822144" y="734025"/>
                </a:lnTo>
                <a:lnTo>
                  <a:pt x="796811" y="777135"/>
                </a:lnTo>
                <a:lnTo>
                  <a:pt x="777216" y="805769"/>
                </a:lnTo>
                <a:lnTo>
                  <a:pt x="756760" y="834369"/>
                </a:lnTo>
                <a:lnTo>
                  <a:pt x="728225" y="876294"/>
                </a:lnTo>
                <a:lnTo>
                  <a:pt x="707046" y="901274"/>
                </a:lnTo>
                <a:lnTo>
                  <a:pt x="684933" y="927616"/>
                </a:lnTo>
                <a:lnTo>
                  <a:pt x="663357" y="954246"/>
                </a:lnTo>
                <a:lnTo>
                  <a:pt x="644243" y="978782"/>
                </a:lnTo>
                <a:lnTo>
                  <a:pt x="623683" y="1002387"/>
                </a:lnTo>
                <a:lnTo>
                  <a:pt x="601846" y="1024625"/>
                </a:lnTo>
                <a:lnTo>
                  <a:pt x="579440" y="1044034"/>
                </a:lnTo>
                <a:lnTo>
                  <a:pt x="559321" y="1064725"/>
                </a:lnTo>
                <a:lnTo>
                  <a:pt x="539903" y="1086621"/>
                </a:lnTo>
                <a:lnTo>
                  <a:pt x="518572" y="1109053"/>
                </a:lnTo>
                <a:lnTo>
                  <a:pt x="496392" y="1129182"/>
                </a:lnTo>
                <a:lnTo>
                  <a:pt x="473834" y="1147654"/>
                </a:lnTo>
                <a:lnTo>
                  <a:pt x="451108" y="1165389"/>
                </a:lnTo>
                <a:lnTo>
                  <a:pt x="430848" y="1182795"/>
                </a:lnTo>
                <a:lnTo>
                  <a:pt x="411366" y="1200057"/>
                </a:lnTo>
                <a:lnTo>
                  <a:pt x="390007" y="1217254"/>
                </a:lnTo>
                <a:lnTo>
                  <a:pt x="351142" y="1251577"/>
                </a:lnTo>
                <a:lnTo>
                  <a:pt x="329904" y="1268726"/>
                </a:lnTo>
                <a:lnTo>
                  <a:pt x="301077" y="1298997"/>
                </a:lnTo>
                <a:lnTo>
                  <a:pt x="274438" y="1327546"/>
                </a:lnTo>
                <a:lnTo>
                  <a:pt x="254538" y="1342813"/>
                </a:lnTo>
                <a:lnTo>
                  <a:pt x="233946" y="1356901"/>
                </a:lnTo>
                <a:lnTo>
                  <a:pt x="206288" y="1380897"/>
                </a:lnTo>
                <a:lnTo>
                  <a:pt x="180948" y="1406105"/>
                </a:lnTo>
                <a:lnTo>
                  <a:pt x="152296" y="1440223"/>
                </a:lnTo>
                <a:lnTo>
                  <a:pt x="123953" y="1474478"/>
                </a:lnTo>
                <a:lnTo>
                  <a:pt x="94118" y="1508762"/>
                </a:lnTo>
                <a:lnTo>
                  <a:pt x="66353" y="1543050"/>
                </a:lnTo>
                <a:lnTo>
                  <a:pt x="38185" y="1577340"/>
                </a:lnTo>
                <a:lnTo>
                  <a:pt x="10084" y="1624224"/>
                </a:lnTo>
                <a:lnTo>
                  <a:pt x="6633" y="1631456"/>
                </a:lnTo>
                <a:lnTo>
                  <a:pt x="2798" y="1647112"/>
                </a:lnTo>
                <a:lnTo>
                  <a:pt x="0" y="1685528"/>
                </a:lnTo>
                <a:lnTo>
                  <a:pt x="8477" y="1733685"/>
                </a:lnTo>
                <a:lnTo>
                  <a:pt x="20133" y="1762970"/>
                </a:lnTo>
                <a:lnTo>
                  <a:pt x="28424" y="1775640"/>
                </a:lnTo>
                <a:lnTo>
                  <a:pt x="36613" y="1782313"/>
                </a:lnTo>
                <a:lnTo>
                  <a:pt x="51934" y="1793965"/>
                </a:lnTo>
                <a:lnTo>
                  <a:pt x="68538" y="1806943"/>
                </a:lnTo>
                <a:lnTo>
                  <a:pt x="96915" y="1822841"/>
                </a:lnTo>
                <a:lnTo>
                  <a:pt x="108329" y="1828692"/>
                </a:lnTo>
                <a:lnTo>
                  <a:pt x="119751" y="1831927"/>
                </a:lnTo>
                <a:lnTo>
                  <a:pt x="147369" y="1834174"/>
                </a:lnTo>
                <a:lnTo>
                  <a:pt x="155200" y="1834364"/>
                </a:lnTo>
                <a:lnTo>
                  <a:pt x="164396" y="1836988"/>
                </a:lnTo>
                <a:lnTo>
                  <a:pt x="173880" y="1840376"/>
                </a:lnTo>
                <a:lnTo>
                  <a:pt x="187730" y="1842552"/>
                </a:lnTo>
                <a:lnTo>
                  <a:pt x="214028" y="1843074"/>
                </a:lnTo>
                <a:lnTo>
                  <a:pt x="231188" y="18430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563"/>
          <p:cNvSpPr/>
          <p:nvPr/>
        </p:nvSpPr>
        <p:spPr>
          <a:xfrm>
            <a:off x="5279228" y="2657579"/>
            <a:ext cx="394578" cy="299934"/>
          </a:xfrm>
          <a:custGeom>
            <a:avLst/>
            <a:gdLst/>
            <a:ahLst/>
            <a:cxnLst/>
            <a:rect l="0" t="0" r="0" b="0"/>
            <a:pathLst>
              <a:path w="394578" h="299934">
                <a:moveTo>
                  <a:pt x="21434" y="8468"/>
                </a:moveTo>
                <a:lnTo>
                  <a:pt x="9503" y="8468"/>
                </a:lnTo>
                <a:lnTo>
                  <a:pt x="8717" y="7516"/>
                </a:lnTo>
                <a:lnTo>
                  <a:pt x="9146" y="5928"/>
                </a:lnTo>
                <a:lnTo>
                  <a:pt x="10385" y="3917"/>
                </a:lnTo>
                <a:lnTo>
                  <a:pt x="10258" y="2577"/>
                </a:lnTo>
                <a:lnTo>
                  <a:pt x="9221" y="1683"/>
                </a:lnTo>
                <a:lnTo>
                  <a:pt x="7577" y="1087"/>
                </a:lnTo>
                <a:lnTo>
                  <a:pt x="0" y="131"/>
                </a:lnTo>
                <a:lnTo>
                  <a:pt x="1748" y="0"/>
                </a:lnTo>
                <a:lnTo>
                  <a:pt x="2595" y="918"/>
                </a:lnTo>
                <a:lnTo>
                  <a:pt x="3160" y="2482"/>
                </a:lnTo>
                <a:lnTo>
                  <a:pt x="4066" y="7286"/>
                </a:lnTo>
                <a:lnTo>
                  <a:pt x="5093" y="7680"/>
                </a:lnTo>
                <a:lnTo>
                  <a:pt x="8774" y="8118"/>
                </a:lnTo>
                <a:lnTo>
                  <a:pt x="11089" y="9187"/>
                </a:lnTo>
                <a:lnTo>
                  <a:pt x="18898" y="14290"/>
                </a:lnTo>
                <a:lnTo>
                  <a:pt x="24435" y="15818"/>
                </a:lnTo>
                <a:lnTo>
                  <a:pt x="32610" y="16497"/>
                </a:lnTo>
                <a:lnTo>
                  <a:pt x="43546" y="16799"/>
                </a:lnTo>
                <a:lnTo>
                  <a:pt x="252892" y="17041"/>
                </a:lnTo>
                <a:lnTo>
                  <a:pt x="261465" y="17993"/>
                </a:lnTo>
                <a:lnTo>
                  <a:pt x="270037" y="19581"/>
                </a:lnTo>
                <a:lnTo>
                  <a:pt x="278609" y="21591"/>
                </a:lnTo>
                <a:lnTo>
                  <a:pt x="287181" y="22932"/>
                </a:lnTo>
                <a:lnTo>
                  <a:pt x="295754" y="23826"/>
                </a:lnTo>
                <a:lnTo>
                  <a:pt x="304326" y="24421"/>
                </a:lnTo>
                <a:lnTo>
                  <a:pt x="311947" y="25771"/>
                </a:lnTo>
                <a:lnTo>
                  <a:pt x="318932" y="27623"/>
                </a:lnTo>
                <a:lnTo>
                  <a:pt x="325493" y="29811"/>
                </a:lnTo>
                <a:lnTo>
                  <a:pt x="331773" y="32222"/>
                </a:lnTo>
                <a:lnTo>
                  <a:pt x="343830" y="37440"/>
                </a:lnTo>
                <a:lnTo>
                  <a:pt x="352999" y="40395"/>
                </a:lnTo>
                <a:lnTo>
                  <a:pt x="361201" y="42660"/>
                </a:lnTo>
                <a:lnTo>
                  <a:pt x="371197" y="46842"/>
                </a:lnTo>
                <a:lnTo>
                  <a:pt x="382983" y="54551"/>
                </a:lnTo>
                <a:lnTo>
                  <a:pt x="385339" y="57288"/>
                </a:lnTo>
                <a:lnTo>
                  <a:pt x="386910" y="60065"/>
                </a:lnTo>
                <a:lnTo>
                  <a:pt x="387957" y="62868"/>
                </a:lnTo>
                <a:lnTo>
                  <a:pt x="391661" y="68523"/>
                </a:lnTo>
                <a:lnTo>
                  <a:pt x="393982" y="71365"/>
                </a:lnTo>
                <a:lnTo>
                  <a:pt x="394577" y="74212"/>
                </a:lnTo>
                <a:lnTo>
                  <a:pt x="394021" y="77062"/>
                </a:lnTo>
                <a:lnTo>
                  <a:pt x="391816" y="82770"/>
                </a:lnTo>
                <a:lnTo>
                  <a:pt x="390836" y="88481"/>
                </a:lnTo>
                <a:lnTo>
                  <a:pt x="387860" y="96734"/>
                </a:lnTo>
                <a:lnTo>
                  <a:pt x="385733" y="101602"/>
                </a:lnTo>
                <a:lnTo>
                  <a:pt x="382410" y="106753"/>
                </a:lnTo>
                <a:lnTo>
                  <a:pt x="378290" y="112091"/>
                </a:lnTo>
                <a:lnTo>
                  <a:pt x="373638" y="117555"/>
                </a:lnTo>
                <a:lnTo>
                  <a:pt x="369584" y="123103"/>
                </a:lnTo>
                <a:lnTo>
                  <a:pt x="365929" y="128706"/>
                </a:lnTo>
                <a:lnTo>
                  <a:pt x="362540" y="134347"/>
                </a:lnTo>
                <a:lnTo>
                  <a:pt x="357423" y="140965"/>
                </a:lnTo>
                <a:lnTo>
                  <a:pt x="351155" y="148234"/>
                </a:lnTo>
                <a:lnTo>
                  <a:pt x="337521" y="162979"/>
                </a:lnTo>
                <a:lnTo>
                  <a:pt x="325112" y="175882"/>
                </a:lnTo>
                <a:lnTo>
                  <a:pt x="319136" y="182942"/>
                </a:lnTo>
                <a:lnTo>
                  <a:pt x="313247" y="190507"/>
                </a:lnTo>
                <a:lnTo>
                  <a:pt x="307416" y="198407"/>
                </a:lnTo>
                <a:lnTo>
                  <a:pt x="301624" y="205579"/>
                </a:lnTo>
                <a:lnTo>
                  <a:pt x="295857" y="212266"/>
                </a:lnTo>
                <a:lnTo>
                  <a:pt x="290108" y="218628"/>
                </a:lnTo>
                <a:lnTo>
                  <a:pt x="278640" y="230778"/>
                </a:lnTo>
                <a:lnTo>
                  <a:pt x="239734" y="270207"/>
                </a:lnTo>
                <a:lnTo>
                  <a:pt x="224465" y="285494"/>
                </a:lnTo>
                <a:lnTo>
                  <a:pt x="216128" y="291293"/>
                </a:lnTo>
                <a:lnTo>
                  <a:pt x="204355" y="298227"/>
                </a:lnTo>
                <a:lnTo>
                  <a:pt x="200204" y="299175"/>
                </a:lnTo>
                <a:lnTo>
                  <a:pt x="188371" y="299929"/>
                </a:lnTo>
                <a:lnTo>
                  <a:pt x="184312" y="299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564"/>
          <p:cNvSpPr/>
          <p:nvPr/>
        </p:nvSpPr>
        <p:spPr>
          <a:xfrm>
            <a:off x="5825409" y="2357790"/>
            <a:ext cx="289642" cy="814036"/>
          </a:xfrm>
          <a:custGeom>
            <a:avLst/>
            <a:gdLst/>
            <a:ahLst/>
            <a:cxnLst/>
            <a:rect l="0" t="0" r="0" b="0"/>
            <a:pathLst>
              <a:path w="289642" h="814036">
                <a:moveTo>
                  <a:pt x="289641" y="8220"/>
                </a:moveTo>
                <a:lnTo>
                  <a:pt x="281421" y="8220"/>
                </a:lnTo>
                <a:lnTo>
                  <a:pt x="272857" y="0"/>
                </a:lnTo>
                <a:lnTo>
                  <a:pt x="272528" y="7059"/>
                </a:lnTo>
                <a:lnTo>
                  <a:pt x="271564" y="7446"/>
                </a:lnTo>
                <a:lnTo>
                  <a:pt x="267954" y="7876"/>
                </a:lnTo>
                <a:lnTo>
                  <a:pt x="265658" y="8943"/>
                </a:lnTo>
                <a:lnTo>
                  <a:pt x="256923" y="14995"/>
                </a:lnTo>
                <a:lnTo>
                  <a:pt x="252589" y="17499"/>
                </a:lnTo>
                <a:lnTo>
                  <a:pt x="247795" y="20121"/>
                </a:lnTo>
                <a:lnTo>
                  <a:pt x="239927" y="28114"/>
                </a:lnTo>
                <a:lnTo>
                  <a:pt x="236496" y="32913"/>
                </a:lnTo>
                <a:lnTo>
                  <a:pt x="227604" y="40784"/>
                </a:lnTo>
                <a:lnTo>
                  <a:pt x="222565" y="44217"/>
                </a:lnTo>
                <a:lnTo>
                  <a:pt x="217301" y="47458"/>
                </a:lnTo>
                <a:lnTo>
                  <a:pt x="211887" y="50571"/>
                </a:lnTo>
                <a:lnTo>
                  <a:pt x="206372" y="53599"/>
                </a:lnTo>
                <a:lnTo>
                  <a:pt x="200791" y="57522"/>
                </a:lnTo>
                <a:lnTo>
                  <a:pt x="195165" y="62043"/>
                </a:lnTo>
                <a:lnTo>
                  <a:pt x="189509" y="66962"/>
                </a:lnTo>
                <a:lnTo>
                  <a:pt x="183834" y="72146"/>
                </a:lnTo>
                <a:lnTo>
                  <a:pt x="172448" y="82986"/>
                </a:lnTo>
                <a:lnTo>
                  <a:pt x="163578" y="94154"/>
                </a:lnTo>
                <a:lnTo>
                  <a:pt x="155507" y="105468"/>
                </a:lnTo>
                <a:lnTo>
                  <a:pt x="150689" y="111152"/>
                </a:lnTo>
                <a:lnTo>
                  <a:pt x="145571" y="116846"/>
                </a:lnTo>
                <a:lnTo>
                  <a:pt x="134805" y="128253"/>
                </a:lnTo>
                <a:lnTo>
                  <a:pt x="129267" y="133962"/>
                </a:lnTo>
                <a:lnTo>
                  <a:pt x="123670" y="140625"/>
                </a:lnTo>
                <a:lnTo>
                  <a:pt x="118033" y="147925"/>
                </a:lnTo>
                <a:lnTo>
                  <a:pt x="112371" y="155649"/>
                </a:lnTo>
                <a:lnTo>
                  <a:pt x="100999" y="171851"/>
                </a:lnTo>
                <a:lnTo>
                  <a:pt x="95299" y="180172"/>
                </a:lnTo>
                <a:lnTo>
                  <a:pt x="86427" y="197038"/>
                </a:lnTo>
                <a:lnTo>
                  <a:pt x="78356" y="214059"/>
                </a:lnTo>
                <a:lnTo>
                  <a:pt x="73537" y="222598"/>
                </a:lnTo>
                <a:lnTo>
                  <a:pt x="68419" y="231149"/>
                </a:lnTo>
                <a:lnTo>
                  <a:pt x="60192" y="245729"/>
                </a:lnTo>
                <a:lnTo>
                  <a:pt x="52409" y="259512"/>
                </a:lnTo>
                <a:lnTo>
                  <a:pt x="42599" y="275163"/>
                </a:lnTo>
                <a:lnTo>
                  <a:pt x="36969" y="291643"/>
                </a:lnTo>
                <a:lnTo>
                  <a:pt x="31260" y="316987"/>
                </a:lnTo>
                <a:lnTo>
                  <a:pt x="26215" y="334997"/>
                </a:lnTo>
                <a:lnTo>
                  <a:pt x="20798" y="355701"/>
                </a:lnTo>
                <a:lnTo>
                  <a:pt x="17754" y="375064"/>
                </a:lnTo>
                <a:lnTo>
                  <a:pt x="15450" y="393194"/>
                </a:lnTo>
                <a:lnTo>
                  <a:pt x="11251" y="410777"/>
                </a:lnTo>
                <a:lnTo>
                  <a:pt x="8750" y="428116"/>
                </a:lnTo>
                <a:lnTo>
                  <a:pt x="6685" y="446300"/>
                </a:lnTo>
                <a:lnTo>
                  <a:pt x="2593" y="467082"/>
                </a:lnTo>
                <a:lnTo>
                  <a:pt x="139" y="486479"/>
                </a:lnTo>
                <a:lnTo>
                  <a:pt x="0" y="504624"/>
                </a:lnTo>
                <a:lnTo>
                  <a:pt x="4325" y="530905"/>
                </a:lnTo>
                <a:lnTo>
                  <a:pt x="5672" y="548182"/>
                </a:lnTo>
                <a:lnTo>
                  <a:pt x="8810" y="565385"/>
                </a:lnTo>
                <a:lnTo>
                  <a:pt x="13379" y="582556"/>
                </a:lnTo>
                <a:lnTo>
                  <a:pt x="18585" y="599713"/>
                </a:lnTo>
                <a:lnTo>
                  <a:pt x="21534" y="616863"/>
                </a:lnTo>
                <a:lnTo>
                  <a:pt x="23797" y="634010"/>
                </a:lnTo>
                <a:lnTo>
                  <a:pt x="27978" y="651156"/>
                </a:lnTo>
                <a:lnTo>
                  <a:pt x="35551" y="665762"/>
                </a:lnTo>
                <a:lnTo>
                  <a:pt x="45267" y="679555"/>
                </a:lnTo>
                <a:lnTo>
                  <a:pt x="55935" y="695211"/>
                </a:lnTo>
                <a:lnTo>
                  <a:pt x="64486" y="709154"/>
                </a:lnTo>
                <a:lnTo>
                  <a:pt x="72415" y="721701"/>
                </a:lnTo>
                <a:lnTo>
                  <a:pt x="77196" y="727714"/>
                </a:lnTo>
                <a:lnTo>
                  <a:pt x="82288" y="733628"/>
                </a:lnTo>
                <a:lnTo>
                  <a:pt x="90486" y="745278"/>
                </a:lnTo>
                <a:lnTo>
                  <a:pt x="94006" y="751052"/>
                </a:lnTo>
                <a:lnTo>
                  <a:pt x="102997" y="760007"/>
                </a:lnTo>
                <a:lnTo>
                  <a:pt x="108061" y="763729"/>
                </a:lnTo>
                <a:lnTo>
                  <a:pt x="116229" y="770404"/>
                </a:lnTo>
                <a:lnTo>
                  <a:pt x="123986" y="776546"/>
                </a:lnTo>
                <a:lnTo>
                  <a:pt x="128722" y="779517"/>
                </a:lnTo>
                <a:lnTo>
                  <a:pt x="133784" y="782450"/>
                </a:lnTo>
                <a:lnTo>
                  <a:pt x="141948" y="788250"/>
                </a:lnTo>
                <a:lnTo>
                  <a:pt x="148752" y="794002"/>
                </a:lnTo>
                <a:lnTo>
                  <a:pt x="154951" y="799734"/>
                </a:lnTo>
                <a:lnTo>
                  <a:pt x="163796" y="808316"/>
                </a:lnTo>
                <a:lnTo>
                  <a:pt x="167644" y="810222"/>
                </a:lnTo>
                <a:lnTo>
                  <a:pt x="172114" y="811493"/>
                </a:lnTo>
                <a:lnTo>
                  <a:pt x="183876" y="813533"/>
                </a:lnTo>
                <a:lnTo>
                  <a:pt x="190463" y="813886"/>
                </a:lnTo>
                <a:lnTo>
                  <a:pt x="201223" y="814005"/>
                </a:lnTo>
                <a:lnTo>
                  <a:pt x="221061" y="814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565"/>
          <p:cNvSpPr/>
          <p:nvPr/>
        </p:nvSpPr>
        <p:spPr>
          <a:xfrm>
            <a:off x="5977890" y="2674620"/>
            <a:ext cx="411363" cy="360011"/>
          </a:xfrm>
          <a:custGeom>
            <a:avLst/>
            <a:gdLst/>
            <a:ahLst/>
            <a:cxnLst/>
            <a:rect l="0" t="0" r="0" b="0"/>
            <a:pathLst>
              <a:path w="411363" h="360011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5891" y="23125"/>
                </a:lnTo>
                <a:lnTo>
                  <a:pt x="8730" y="31510"/>
                </a:lnTo>
                <a:lnTo>
                  <a:pt x="15181" y="40028"/>
                </a:lnTo>
                <a:lnTo>
                  <a:pt x="24077" y="49536"/>
                </a:lnTo>
                <a:lnTo>
                  <a:pt x="33243" y="58846"/>
                </a:lnTo>
                <a:lnTo>
                  <a:pt x="43667" y="66794"/>
                </a:lnTo>
                <a:lnTo>
                  <a:pt x="54650" y="74453"/>
                </a:lnTo>
                <a:lnTo>
                  <a:pt x="65881" y="84208"/>
                </a:lnTo>
                <a:lnTo>
                  <a:pt x="77222" y="94893"/>
                </a:lnTo>
                <a:lnTo>
                  <a:pt x="82914" y="100409"/>
                </a:lnTo>
                <a:lnTo>
                  <a:pt x="88613" y="106944"/>
                </a:lnTo>
                <a:lnTo>
                  <a:pt x="94318" y="114159"/>
                </a:lnTo>
                <a:lnTo>
                  <a:pt x="100026" y="121826"/>
                </a:lnTo>
                <a:lnTo>
                  <a:pt x="106689" y="128842"/>
                </a:lnTo>
                <a:lnTo>
                  <a:pt x="113988" y="135424"/>
                </a:lnTo>
                <a:lnTo>
                  <a:pt x="121712" y="141718"/>
                </a:lnTo>
                <a:lnTo>
                  <a:pt x="128767" y="147818"/>
                </a:lnTo>
                <a:lnTo>
                  <a:pt x="135374" y="153791"/>
                </a:lnTo>
                <a:lnTo>
                  <a:pt x="141684" y="159677"/>
                </a:lnTo>
                <a:lnTo>
                  <a:pt x="148748" y="165506"/>
                </a:lnTo>
                <a:lnTo>
                  <a:pt x="156316" y="171297"/>
                </a:lnTo>
                <a:lnTo>
                  <a:pt x="164218" y="177063"/>
                </a:lnTo>
                <a:lnTo>
                  <a:pt x="180618" y="188550"/>
                </a:lnTo>
                <a:lnTo>
                  <a:pt x="188992" y="194279"/>
                </a:lnTo>
                <a:lnTo>
                  <a:pt x="196480" y="200004"/>
                </a:lnTo>
                <a:lnTo>
                  <a:pt x="203376" y="205726"/>
                </a:lnTo>
                <a:lnTo>
                  <a:pt x="209879" y="211446"/>
                </a:lnTo>
                <a:lnTo>
                  <a:pt x="217072" y="217164"/>
                </a:lnTo>
                <a:lnTo>
                  <a:pt x="224724" y="222881"/>
                </a:lnTo>
                <a:lnTo>
                  <a:pt x="240847" y="234313"/>
                </a:lnTo>
                <a:lnTo>
                  <a:pt x="257538" y="245744"/>
                </a:lnTo>
                <a:lnTo>
                  <a:pt x="265037" y="251459"/>
                </a:lnTo>
                <a:lnTo>
                  <a:pt x="271941" y="257174"/>
                </a:lnTo>
                <a:lnTo>
                  <a:pt x="278449" y="262890"/>
                </a:lnTo>
                <a:lnTo>
                  <a:pt x="284692" y="268604"/>
                </a:lnTo>
                <a:lnTo>
                  <a:pt x="296710" y="280034"/>
                </a:lnTo>
                <a:lnTo>
                  <a:pt x="303534" y="285750"/>
                </a:lnTo>
                <a:lnTo>
                  <a:pt x="310941" y="291465"/>
                </a:lnTo>
                <a:lnTo>
                  <a:pt x="318736" y="297180"/>
                </a:lnTo>
                <a:lnTo>
                  <a:pt x="325838" y="301942"/>
                </a:lnTo>
                <a:lnTo>
                  <a:pt x="332478" y="306070"/>
                </a:lnTo>
                <a:lnTo>
                  <a:pt x="338810" y="309774"/>
                </a:lnTo>
                <a:lnTo>
                  <a:pt x="348385" y="318969"/>
                </a:lnTo>
                <a:lnTo>
                  <a:pt x="352271" y="324089"/>
                </a:lnTo>
                <a:lnTo>
                  <a:pt x="361670" y="332317"/>
                </a:lnTo>
                <a:lnTo>
                  <a:pt x="371244" y="339149"/>
                </a:lnTo>
                <a:lnTo>
                  <a:pt x="381990" y="347397"/>
                </a:lnTo>
                <a:lnTo>
                  <a:pt x="391206" y="351217"/>
                </a:lnTo>
                <a:lnTo>
                  <a:pt x="401178" y="358694"/>
                </a:lnTo>
                <a:lnTo>
                  <a:pt x="404679" y="359444"/>
                </a:lnTo>
                <a:lnTo>
                  <a:pt x="411081" y="360010"/>
                </a:lnTo>
                <a:lnTo>
                  <a:pt x="411362" y="355483"/>
                </a:lnTo>
                <a:lnTo>
                  <a:pt x="410449" y="354146"/>
                </a:lnTo>
                <a:lnTo>
                  <a:pt x="408887" y="353255"/>
                </a:lnTo>
                <a:lnTo>
                  <a:pt x="402907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566"/>
          <p:cNvSpPr/>
          <p:nvPr/>
        </p:nvSpPr>
        <p:spPr>
          <a:xfrm>
            <a:off x="6046470" y="2674620"/>
            <a:ext cx="240031" cy="377191"/>
          </a:xfrm>
          <a:custGeom>
            <a:avLst/>
            <a:gdLst/>
            <a:ahLst/>
            <a:cxnLst/>
            <a:rect l="0" t="0" r="0" b="0"/>
            <a:pathLst>
              <a:path w="240031" h="377191">
                <a:moveTo>
                  <a:pt x="240030" y="0"/>
                </a:moveTo>
                <a:lnTo>
                  <a:pt x="235479" y="4550"/>
                </a:lnTo>
                <a:lnTo>
                  <a:pt x="234138" y="6844"/>
                </a:lnTo>
                <a:lnTo>
                  <a:pt x="231299" y="15574"/>
                </a:lnTo>
                <a:lnTo>
                  <a:pt x="227259" y="24702"/>
                </a:lnTo>
                <a:lnTo>
                  <a:pt x="219630" y="40550"/>
                </a:lnTo>
                <a:lnTo>
                  <a:pt x="215952" y="47036"/>
                </a:lnTo>
                <a:lnTo>
                  <a:pt x="211596" y="54217"/>
                </a:lnTo>
                <a:lnTo>
                  <a:pt x="206786" y="61862"/>
                </a:lnTo>
                <a:lnTo>
                  <a:pt x="202628" y="69816"/>
                </a:lnTo>
                <a:lnTo>
                  <a:pt x="198902" y="77977"/>
                </a:lnTo>
                <a:lnTo>
                  <a:pt x="195467" y="86274"/>
                </a:lnTo>
                <a:lnTo>
                  <a:pt x="191271" y="94664"/>
                </a:lnTo>
                <a:lnTo>
                  <a:pt x="186568" y="103114"/>
                </a:lnTo>
                <a:lnTo>
                  <a:pt x="181529" y="111605"/>
                </a:lnTo>
                <a:lnTo>
                  <a:pt x="170849" y="128660"/>
                </a:lnTo>
                <a:lnTo>
                  <a:pt x="165334" y="137208"/>
                </a:lnTo>
                <a:lnTo>
                  <a:pt x="159753" y="146717"/>
                </a:lnTo>
                <a:lnTo>
                  <a:pt x="154127" y="156866"/>
                </a:lnTo>
                <a:lnTo>
                  <a:pt x="148471" y="167442"/>
                </a:lnTo>
                <a:lnTo>
                  <a:pt x="142796" y="177350"/>
                </a:lnTo>
                <a:lnTo>
                  <a:pt x="137107" y="186814"/>
                </a:lnTo>
                <a:lnTo>
                  <a:pt x="125706" y="204948"/>
                </a:lnTo>
                <a:lnTo>
                  <a:pt x="80009" y="274289"/>
                </a:lnTo>
                <a:lnTo>
                  <a:pt x="75247" y="281919"/>
                </a:lnTo>
                <a:lnTo>
                  <a:pt x="71119" y="288911"/>
                </a:lnTo>
                <a:lnTo>
                  <a:pt x="67415" y="295477"/>
                </a:lnTo>
                <a:lnTo>
                  <a:pt x="63041" y="301759"/>
                </a:lnTo>
                <a:lnTo>
                  <a:pt x="58220" y="307853"/>
                </a:lnTo>
                <a:lnTo>
                  <a:pt x="53101" y="313820"/>
                </a:lnTo>
                <a:lnTo>
                  <a:pt x="47783" y="319703"/>
                </a:lnTo>
                <a:lnTo>
                  <a:pt x="36793" y="331320"/>
                </a:lnTo>
                <a:lnTo>
                  <a:pt x="30640" y="340293"/>
                </a:lnTo>
                <a:lnTo>
                  <a:pt x="26952" y="347456"/>
                </a:lnTo>
                <a:lnTo>
                  <a:pt x="19522" y="356844"/>
                </a:lnTo>
                <a:lnTo>
                  <a:pt x="12240" y="364705"/>
                </a:lnTo>
                <a:lnTo>
                  <a:pt x="6757" y="370385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67"/>
          <p:cNvSpPr/>
          <p:nvPr/>
        </p:nvSpPr>
        <p:spPr>
          <a:xfrm>
            <a:off x="6440804" y="2768917"/>
            <a:ext cx="418700" cy="51436"/>
          </a:xfrm>
          <a:custGeom>
            <a:avLst/>
            <a:gdLst/>
            <a:ahLst/>
            <a:cxnLst/>
            <a:rect l="0" t="0" r="0" b="0"/>
            <a:pathLst>
              <a:path w="418700" h="51436">
                <a:moveTo>
                  <a:pt x="0" y="51435"/>
                </a:moveTo>
                <a:lnTo>
                  <a:pt x="24702" y="51435"/>
                </a:lnTo>
                <a:lnTo>
                  <a:pt x="29804" y="50483"/>
                </a:lnTo>
                <a:lnTo>
                  <a:pt x="35110" y="48895"/>
                </a:lnTo>
                <a:lnTo>
                  <a:pt x="47037" y="44591"/>
                </a:lnTo>
                <a:lnTo>
                  <a:pt x="61864" y="39504"/>
                </a:lnTo>
                <a:lnTo>
                  <a:pt x="69817" y="37766"/>
                </a:lnTo>
                <a:lnTo>
                  <a:pt x="77977" y="36607"/>
                </a:lnTo>
                <a:lnTo>
                  <a:pt x="86275" y="35835"/>
                </a:lnTo>
                <a:lnTo>
                  <a:pt x="95617" y="34367"/>
                </a:lnTo>
                <a:lnTo>
                  <a:pt x="105655" y="32437"/>
                </a:lnTo>
                <a:lnTo>
                  <a:pt x="116157" y="30197"/>
                </a:lnTo>
                <a:lnTo>
                  <a:pt x="126016" y="27751"/>
                </a:lnTo>
                <a:lnTo>
                  <a:pt x="135446" y="25168"/>
                </a:lnTo>
                <a:lnTo>
                  <a:pt x="144590" y="22494"/>
                </a:lnTo>
                <a:lnTo>
                  <a:pt x="154496" y="20711"/>
                </a:lnTo>
                <a:lnTo>
                  <a:pt x="164910" y="19522"/>
                </a:lnTo>
                <a:lnTo>
                  <a:pt x="175662" y="18730"/>
                </a:lnTo>
                <a:lnTo>
                  <a:pt x="186641" y="17249"/>
                </a:lnTo>
                <a:lnTo>
                  <a:pt x="197770" y="15310"/>
                </a:lnTo>
                <a:lnTo>
                  <a:pt x="209000" y="13064"/>
                </a:lnTo>
                <a:lnTo>
                  <a:pt x="219343" y="10614"/>
                </a:lnTo>
                <a:lnTo>
                  <a:pt x="229097" y="8029"/>
                </a:lnTo>
                <a:lnTo>
                  <a:pt x="238456" y="5352"/>
                </a:lnTo>
                <a:lnTo>
                  <a:pt x="248506" y="3569"/>
                </a:lnTo>
                <a:lnTo>
                  <a:pt x="259016" y="2379"/>
                </a:lnTo>
                <a:lnTo>
                  <a:pt x="269832" y="1586"/>
                </a:lnTo>
                <a:lnTo>
                  <a:pt x="279902" y="1057"/>
                </a:lnTo>
                <a:lnTo>
                  <a:pt x="298708" y="470"/>
                </a:lnTo>
                <a:lnTo>
                  <a:pt x="340185" y="62"/>
                </a:lnTo>
                <a:lnTo>
                  <a:pt x="418699" y="0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68"/>
          <p:cNvSpPr/>
          <p:nvPr/>
        </p:nvSpPr>
        <p:spPr>
          <a:xfrm>
            <a:off x="6638334" y="2643963"/>
            <a:ext cx="119654" cy="330660"/>
          </a:xfrm>
          <a:custGeom>
            <a:avLst/>
            <a:gdLst/>
            <a:ahLst/>
            <a:cxnLst/>
            <a:rect l="0" t="0" r="0" b="0"/>
            <a:pathLst>
              <a:path w="119654" h="330660">
                <a:moveTo>
                  <a:pt x="16783" y="4939"/>
                </a:moveTo>
                <a:lnTo>
                  <a:pt x="8564" y="4939"/>
                </a:lnTo>
                <a:lnTo>
                  <a:pt x="5827" y="2399"/>
                </a:lnTo>
                <a:lnTo>
                  <a:pt x="3764" y="388"/>
                </a:lnTo>
                <a:lnTo>
                  <a:pt x="2389" y="0"/>
                </a:lnTo>
                <a:lnTo>
                  <a:pt x="1472" y="694"/>
                </a:lnTo>
                <a:lnTo>
                  <a:pt x="0" y="4101"/>
                </a:lnTo>
                <a:lnTo>
                  <a:pt x="2339" y="7106"/>
                </a:lnTo>
                <a:lnTo>
                  <a:pt x="4296" y="9242"/>
                </a:lnTo>
                <a:lnTo>
                  <a:pt x="5601" y="11617"/>
                </a:lnTo>
                <a:lnTo>
                  <a:pt x="7051" y="16797"/>
                </a:lnTo>
                <a:lnTo>
                  <a:pt x="7868" y="25068"/>
                </a:lnTo>
                <a:lnTo>
                  <a:pt x="10598" y="33253"/>
                </a:lnTo>
                <a:lnTo>
                  <a:pt x="14034" y="43241"/>
                </a:lnTo>
                <a:lnTo>
                  <a:pt x="14951" y="48571"/>
                </a:lnTo>
                <a:lnTo>
                  <a:pt x="15561" y="54030"/>
                </a:lnTo>
                <a:lnTo>
                  <a:pt x="15969" y="59574"/>
                </a:lnTo>
                <a:lnTo>
                  <a:pt x="16241" y="65174"/>
                </a:lnTo>
                <a:lnTo>
                  <a:pt x="16541" y="76478"/>
                </a:lnTo>
                <a:lnTo>
                  <a:pt x="16676" y="87852"/>
                </a:lnTo>
                <a:lnTo>
                  <a:pt x="17664" y="93551"/>
                </a:lnTo>
                <a:lnTo>
                  <a:pt x="19275" y="99257"/>
                </a:lnTo>
                <a:lnTo>
                  <a:pt x="21302" y="104965"/>
                </a:lnTo>
                <a:lnTo>
                  <a:pt x="22653" y="111628"/>
                </a:lnTo>
                <a:lnTo>
                  <a:pt x="23554" y="118928"/>
                </a:lnTo>
                <a:lnTo>
                  <a:pt x="24155" y="126651"/>
                </a:lnTo>
                <a:lnTo>
                  <a:pt x="25508" y="133706"/>
                </a:lnTo>
                <a:lnTo>
                  <a:pt x="27362" y="140314"/>
                </a:lnTo>
                <a:lnTo>
                  <a:pt x="29551" y="146624"/>
                </a:lnTo>
                <a:lnTo>
                  <a:pt x="31962" y="152735"/>
                </a:lnTo>
                <a:lnTo>
                  <a:pt x="34523" y="158715"/>
                </a:lnTo>
                <a:lnTo>
                  <a:pt x="39907" y="170439"/>
                </a:lnTo>
                <a:lnTo>
                  <a:pt x="45475" y="182000"/>
                </a:lnTo>
                <a:lnTo>
                  <a:pt x="47341" y="187749"/>
                </a:lnTo>
                <a:lnTo>
                  <a:pt x="48585" y="193488"/>
                </a:lnTo>
                <a:lnTo>
                  <a:pt x="49415" y="199218"/>
                </a:lnTo>
                <a:lnTo>
                  <a:pt x="51873" y="205896"/>
                </a:lnTo>
                <a:lnTo>
                  <a:pt x="55416" y="213206"/>
                </a:lnTo>
                <a:lnTo>
                  <a:pt x="63480" y="227994"/>
                </a:lnTo>
                <a:lnTo>
                  <a:pt x="70241" y="240917"/>
                </a:lnTo>
                <a:lnTo>
                  <a:pt x="72423" y="247030"/>
                </a:lnTo>
                <a:lnTo>
                  <a:pt x="73879" y="253011"/>
                </a:lnTo>
                <a:lnTo>
                  <a:pt x="74850" y="258903"/>
                </a:lnTo>
                <a:lnTo>
                  <a:pt x="78468" y="267989"/>
                </a:lnTo>
                <a:lnTo>
                  <a:pt x="80766" y="271746"/>
                </a:lnTo>
                <a:lnTo>
                  <a:pt x="83251" y="276155"/>
                </a:lnTo>
                <a:lnTo>
                  <a:pt x="88552" y="286135"/>
                </a:lnTo>
                <a:lnTo>
                  <a:pt x="91299" y="290510"/>
                </a:lnTo>
                <a:lnTo>
                  <a:pt x="94083" y="294380"/>
                </a:lnTo>
                <a:lnTo>
                  <a:pt x="96891" y="297912"/>
                </a:lnTo>
                <a:lnTo>
                  <a:pt x="100012" y="304377"/>
                </a:lnTo>
                <a:lnTo>
                  <a:pt x="101769" y="313371"/>
                </a:lnTo>
                <a:lnTo>
                  <a:pt x="102015" y="316288"/>
                </a:lnTo>
                <a:lnTo>
                  <a:pt x="103132" y="318233"/>
                </a:lnTo>
                <a:lnTo>
                  <a:pt x="104829" y="319529"/>
                </a:lnTo>
                <a:lnTo>
                  <a:pt x="106913" y="320393"/>
                </a:lnTo>
                <a:lnTo>
                  <a:pt x="108303" y="321922"/>
                </a:lnTo>
                <a:lnTo>
                  <a:pt x="109228" y="323894"/>
                </a:lnTo>
                <a:lnTo>
                  <a:pt x="109846" y="326160"/>
                </a:lnTo>
                <a:lnTo>
                  <a:pt x="111210" y="327672"/>
                </a:lnTo>
                <a:lnTo>
                  <a:pt x="113072" y="328679"/>
                </a:lnTo>
                <a:lnTo>
                  <a:pt x="119539" y="330659"/>
                </a:lnTo>
                <a:lnTo>
                  <a:pt x="119653" y="3221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69"/>
          <p:cNvSpPr/>
          <p:nvPr/>
        </p:nvSpPr>
        <p:spPr>
          <a:xfrm>
            <a:off x="6930882" y="2532634"/>
            <a:ext cx="307045" cy="424752"/>
          </a:xfrm>
          <a:custGeom>
            <a:avLst/>
            <a:gdLst/>
            <a:ahLst/>
            <a:cxnLst/>
            <a:rect l="0" t="0" r="0" b="0"/>
            <a:pathLst>
              <a:path w="307045" h="424752">
                <a:moveTo>
                  <a:pt x="84280" y="47688"/>
                </a:moveTo>
                <a:lnTo>
                  <a:pt x="88831" y="43137"/>
                </a:lnTo>
                <a:lnTo>
                  <a:pt x="90172" y="40844"/>
                </a:lnTo>
                <a:lnTo>
                  <a:pt x="92500" y="32088"/>
                </a:lnTo>
                <a:lnTo>
                  <a:pt x="92748" y="21899"/>
                </a:lnTo>
                <a:lnTo>
                  <a:pt x="92821" y="11366"/>
                </a:lnTo>
                <a:lnTo>
                  <a:pt x="91880" y="9186"/>
                </a:lnTo>
                <a:lnTo>
                  <a:pt x="90299" y="7733"/>
                </a:lnTo>
                <a:lnTo>
                  <a:pt x="85469" y="5400"/>
                </a:lnTo>
                <a:lnTo>
                  <a:pt x="80081" y="445"/>
                </a:lnTo>
                <a:lnTo>
                  <a:pt x="77670" y="0"/>
                </a:lnTo>
                <a:lnTo>
                  <a:pt x="75112" y="656"/>
                </a:lnTo>
                <a:lnTo>
                  <a:pt x="69727" y="3925"/>
                </a:lnTo>
                <a:lnTo>
                  <a:pt x="61341" y="11121"/>
                </a:lnTo>
                <a:lnTo>
                  <a:pt x="52825" y="19285"/>
                </a:lnTo>
                <a:lnTo>
                  <a:pt x="38557" y="33423"/>
                </a:lnTo>
                <a:lnTo>
                  <a:pt x="26177" y="51679"/>
                </a:lnTo>
                <a:lnTo>
                  <a:pt x="16864" y="62479"/>
                </a:lnTo>
                <a:lnTo>
                  <a:pt x="11455" y="71090"/>
                </a:lnTo>
                <a:lnTo>
                  <a:pt x="5870" y="83832"/>
                </a:lnTo>
                <a:lnTo>
                  <a:pt x="3431" y="88929"/>
                </a:lnTo>
                <a:lnTo>
                  <a:pt x="723" y="99672"/>
                </a:lnTo>
                <a:lnTo>
                  <a:pt x="0" y="105204"/>
                </a:lnTo>
                <a:lnTo>
                  <a:pt x="471" y="109845"/>
                </a:lnTo>
                <a:lnTo>
                  <a:pt x="1737" y="113891"/>
                </a:lnTo>
                <a:lnTo>
                  <a:pt x="3534" y="117541"/>
                </a:lnTo>
                <a:lnTo>
                  <a:pt x="5531" y="126676"/>
                </a:lnTo>
                <a:lnTo>
                  <a:pt x="6063" y="131779"/>
                </a:lnTo>
                <a:lnTo>
                  <a:pt x="7370" y="136134"/>
                </a:lnTo>
                <a:lnTo>
                  <a:pt x="13761" y="147766"/>
                </a:lnTo>
                <a:lnTo>
                  <a:pt x="18965" y="157572"/>
                </a:lnTo>
                <a:lnTo>
                  <a:pt x="27251" y="169252"/>
                </a:lnTo>
                <a:lnTo>
                  <a:pt x="35739" y="178745"/>
                </a:lnTo>
                <a:lnTo>
                  <a:pt x="43973" y="184676"/>
                </a:lnTo>
                <a:lnTo>
                  <a:pt x="48837" y="187591"/>
                </a:lnTo>
                <a:lnTo>
                  <a:pt x="54936" y="190486"/>
                </a:lnTo>
                <a:lnTo>
                  <a:pt x="61860" y="193369"/>
                </a:lnTo>
                <a:lnTo>
                  <a:pt x="69334" y="196244"/>
                </a:lnTo>
                <a:lnTo>
                  <a:pt x="76221" y="199113"/>
                </a:lnTo>
                <a:lnTo>
                  <a:pt x="82717" y="201978"/>
                </a:lnTo>
                <a:lnTo>
                  <a:pt x="88953" y="204840"/>
                </a:lnTo>
                <a:lnTo>
                  <a:pt x="95968" y="207701"/>
                </a:lnTo>
                <a:lnTo>
                  <a:pt x="103502" y="210561"/>
                </a:lnTo>
                <a:lnTo>
                  <a:pt x="119493" y="216279"/>
                </a:lnTo>
                <a:lnTo>
                  <a:pt x="136126" y="221995"/>
                </a:lnTo>
                <a:lnTo>
                  <a:pt x="143609" y="224852"/>
                </a:lnTo>
                <a:lnTo>
                  <a:pt x="150502" y="227710"/>
                </a:lnTo>
                <a:lnTo>
                  <a:pt x="157004" y="230568"/>
                </a:lnTo>
                <a:lnTo>
                  <a:pt x="164195" y="233426"/>
                </a:lnTo>
                <a:lnTo>
                  <a:pt x="179805" y="239140"/>
                </a:lnTo>
                <a:lnTo>
                  <a:pt x="187016" y="241998"/>
                </a:lnTo>
                <a:lnTo>
                  <a:pt x="193728" y="244855"/>
                </a:lnTo>
                <a:lnTo>
                  <a:pt x="200108" y="247713"/>
                </a:lnTo>
                <a:lnTo>
                  <a:pt x="207219" y="250570"/>
                </a:lnTo>
                <a:lnTo>
                  <a:pt x="222739" y="256286"/>
                </a:lnTo>
                <a:lnTo>
                  <a:pt x="229926" y="260095"/>
                </a:lnTo>
                <a:lnTo>
                  <a:pt x="236623" y="264541"/>
                </a:lnTo>
                <a:lnTo>
                  <a:pt x="242991" y="269409"/>
                </a:lnTo>
                <a:lnTo>
                  <a:pt x="249143" y="274559"/>
                </a:lnTo>
                <a:lnTo>
                  <a:pt x="255149" y="279898"/>
                </a:lnTo>
                <a:lnTo>
                  <a:pt x="266902" y="290910"/>
                </a:lnTo>
                <a:lnTo>
                  <a:pt x="291150" y="314644"/>
                </a:lnTo>
                <a:lnTo>
                  <a:pt x="293632" y="319004"/>
                </a:lnTo>
                <a:lnTo>
                  <a:pt x="296388" y="328928"/>
                </a:lnTo>
                <a:lnTo>
                  <a:pt x="300153" y="339689"/>
                </a:lnTo>
                <a:lnTo>
                  <a:pt x="304048" y="350821"/>
                </a:lnTo>
                <a:lnTo>
                  <a:pt x="305780" y="362119"/>
                </a:lnTo>
                <a:lnTo>
                  <a:pt x="306755" y="374639"/>
                </a:lnTo>
                <a:lnTo>
                  <a:pt x="307044" y="384381"/>
                </a:lnTo>
                <a:lnTo>
                  <a:pt x="306132" y="387402"/>
                </a:lnTo>
                <a:lnTo>
                  <a:pt x="300297" y="397158"/>
                </a:lnTo>
                <a:lnTo>
                  <a:pt x="295223" y="406526"/>
                </a:lnTo>
                <a:lnTo>
                  <a:pt x="292536" y="409786"/>
                </a:lnTo>
                <a:lnTo>
                  <a:pt x="289792" y="411959"/>
                </a:lnTo>
                <a:lnTo>
                  <a:pt x="273994" y="419998"/>
                </a:lnTo>
                <a:lnTo>
                  <a:pt x="268859" y="421625"/>
                </a:lnTo>
                <a:lnTo>
                  <a:pt x="263530" y="422709"/>
                </a:lnTo>
                <a:lnTo>
                  <a:pt x="258073" y="423432"/>
                </a:lnTo>
                <a:lnTo>
                  <a:pt x="252529" y="423914"/>
                </a:lnTo>
                <a:lnTo>
                  <a:pt x="246929" y="424236"/>
                </a:lnTo>
                <a:lnTo>
                  <a:pt x="235626" y="424593"/>
                </a:lnTo>
                <a:lnTo>
                  <a:pt x="224252" y="424751"/>
                </a:lnTo>
                <a:lnTo>
                  <a:pt x="218552" y="423841"/>
                </a:lnTo>
                <a:lnTo>
                  <a:pt x="212847" y="422282"/>
                </a:lnTo>
                <a:lnTo>
                  <a:pt x="207138" y="420290"/>
                </a:lnTo>
                <a:lnTo>
                  <a:pt x="201428" y="418962"/>
                </a:lnTo>
                <a:lnTo>
                  <a:pt x="195717" y="418076"/>
                </a:lnTo>
                <a:lnTo>
                  <a:pt x="190004" y="417486"/>
                </a:lnTo>
                <a:lnTo>
                  <a:pt x="185242" y="415188"/>
                </a:lnTo>
                <a:lnTo>
                  <a:pt x="181116" y="411750"/>
                </a:lnTo>
                <a:lnTo>
                  <a:pt x="173038" y="403803"/>
                </a:lnTo>
                <a:lnTo>
                  <a:pt x="168218" y="400351"/>
                </a:lnTo>
                <a:lnTo>
                  <a:pt x="158733" y="393975"/>
                </a:lnTo>
                <a:lnTo>
                  <a:pt x="151343" y="387966"/>
                </a:lnTo>
                <a:lnTo>
                  <a:pt x="144883" y="379580"/>
                </a:lnTo>
                <a:lnTo>
                  <a:pt x="138837" y="369503"/>
                </a:lnTo>
                <a:lnTo>
                  <a:pt x="132975" y="358674"/>
                </a:lnTo>
                <a:lnTo>
                  <a:pt x="129735" y="347512"/>
                </a:lnTo>
                <a:lnTo>
                  <a:pt x="128871" y="341868"/>
                </a:lnTo>
                <a:lnTo>
                  <a:pt x="129248" y="335248"/>
                </a:lnTo>
                <a:lnTo>
                  <a:pt x="130451" y="327977"/>
                </a:lnTo>
                <a:lnTo>
                  <a:pt x="132206" y="320273"/>
                </a:lnTo>
                <a:lnTo>
                  <a:pt x="133375" y="312278"/>
                </a:lnTo>
                <a:lnTo>
                  <a:pt x="134155" y="304092"/>
                </a:lnTo>
                <a:lnTo>
                  <a:pt x="134675" y="295776"/>
                </a:lnTo>
                <a:lnTo>
                  <a:pt x="136927" y="287375"/>
                </a:lnTo>
                <a:lnTo>
                  <a:pt x="140333" y="278917"/>
                </a:lnTo>
                <a:lnTo>
                  <a:pt x="144509" y="270421"/>
                </a:lnTo>
                <a:lnTo>
                  <a:pt x="148245" y="261899"/>
                </a:lnTo>
                <a:lnTo>
                  <a:pt x="151688" y="253360"/>
                </a:lnTo>
                <a:lnTo>
                  <a:pt x="154937" y="244811"/>
                </a:lnTo>
                <a:lnTo>
                  <a:pt x="159007" y="236253"/>
                </a:lnTo>
                <a:lnTo>
                  <a:pt x="163626" y="227691"/>
                </a:lnTo>
                <a:lnTo>
                  <a:pt x="168610" y="219125"/>
                </a:lnTo>
                <a:lnTo>
                  <a:pt x="179228" y="201987"/>
                </a:lnTo>
                <a:lnTo>
                  <a:pt x="184726" y="193417"/>
                </a:lnTo>
                <a:lnTo>
                  <a:pt x="189344" y="185798"/>
                </a:lnTo>
                <a:lnTo>
                  <a:pt x="193376" y="178814"/>
                </a:lnTo>
                <a:lnTo>
                  <a:pt x="197016" y="172253"/>
                </a:lnTo>
                <a:lnTo>
                  <a:pt x="201347" y="165021"/>
                </a:lnTo>
                <a:lnTo>
                  <a:pt x="211240" y="149366"/>
                </a:lnTo>
                <a:lnTo>
                  <a:pt x="214639" y="142143"/>
                </a:lnTo>
                <a:lnTo>
                  <a:pt x="218418" y="129038"/>
                </a:lnTo>
                <a:lnTo>
                  <a:pt x="222637" y="116864"/>
                </a:lnTo>
                <a:lnTo>
                  <a:pt x="226735" y="105103"/>
                </a:lnTo>
                <a:lnTo>
                  <a:pt x="228556" y="93526"/>
                </a:lnTo>
                <a:lnTo>
                  <a:pt x="229365" y="82030"/>
                </a:lnTo>
                <a:lnTo>
                  <a:pt x="229581" y="76298"/>
                </a:lnTo>
                <a:lnTo>
                  <a:pt x="228773" y="71524"/>
                </a:lnTo>
                <a:lnTo>
                  <a:pt x="225334" y="63679"/>
                </a:lnTo>
                <a:lnTo>
                  <a:pt x="218043" y="53908"/>
                </a:lnTo>
                <a:lnTo>
                  <a:pt x="210088" y="47912"/>
                </a:lnTo>
                <a:lnTo>
                  <a:pt x="205300" y="44980"/>
                </a:lnTo>
                <a:lnTo>
                  <a:pt x="200202" y="43025"/>
                </a:lnTo>
                <a:lnTo>
                  <a:pt x="194899" y="41722"/>
                </a:lnTo>
                <a:lnTo>
                  <a:pt x="189459" y="40853"/>
                </a:lnTo>
                <a:lnTo>
                  <a:pt x="183927" y="39321"/>
                </a:lnTo>
                <a:lnTo>
                  <a:pt x="178334" y="37348"/>
                </a:lnTo>
                <a:lnTo>
                  <a:pt x="172700" y="35080"/>
                </a:lnTo>
                <a:lnTo>
                  <a:pt x="167039" y="33568"/>
                </a:lnTo>
                <a:lnTo>
                  <a:pt x="161361" y="32559"/>
                </a:lnTo>
                <a:lnTo>
                  <a:pt x="155669" y="31887"/>
                </a:lnTo>
                <a:lnTo>
                  <a:pt x="149971" y="31439"/>
                </a:lnTo>
                <a:lnTo>
                  <a:pt x="144266" y="31141"/>
                </a:lnTo>
                <a:lnTo>
                  <a:pt x="129676" y="30720"/>
                </a:lnTo>
                <a:lnTo>
                  <a:pt x="112236" y="30566"/>
                </a:lnTo>
                <a:lnTo>
                  <a:pt x="80339" y="30543"/>
                </a:lnTo>
                <a:lnTo>
                  <a:pt x="78796" y="29591"/>
                </a:lnTo>
                <a:lnTo>
                  <a:pt x="77766" y="28003"/>
                </a:lnTo>
                <a:lnTo>
                  <a:pt x="75708" y="219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70"/>
          <p:cNvSpPr/>
          <p:nvPr/>
        </p:nvSpPr>
        <p:spPr>
          <a:xfrm>
            <a:off x="7186612" y="2400300"/>
            <a:ext cx="351064" cy="694363"/>
          </a:xfrm>
          <a:custGeom>
            <a:avLst/>
            <a:gdLst/>
            <a:ahLst/>
            <a:cxnLst/>
            <a:rect l="0" t="0" r="0" b="0"/>
            <a:pathLst>
              <a:path w="351064" h="694363">
                <a:moveTo>
                  <a:pt x="0" y="0"/>
                </a:moveTo>
                <a:lnTo>
                  <a:pt x="41733" y="0"/>
                </a:lnTo>
                <a:lnTo>
                  <a:pt x="52203" y="2539"/>
                </a:lnTo>
                <a:lnTo>
                  <a:pt x="57662" y="4551"/>
                </a:lnTo>
                <a:lnTo>
                  <a:pt x="63206" y="6844"/>
                </a:lnTo>
                <a:lnTo>
                  <a:pt x="68807" y="9325"/>
                </a:lnTo>
                <a:lnTo>
                  <a:pt x="74447" y="11931"/>
                </a:lnTo>
                <a:lnTo>
                  <a:pt x="81063" y="14621"/>
                </a:lnTo>
                <a:lnTo>
                  <a:pt x="88333" y="17368"/>
                </a:lnTo>
                <a:lnTo>
                  <a:pt x="96036" y="20151"/>
                </a:lnTo>
                <a:lnTo>
                  <a:pt x="103076" y="22959"/>
                </a:lnTo>
                <a:lnTo>
                  <a:pt x="109675" y="25783"/>
                </a:lnTo>
                <a:lnTo>
                  <a:pt x="115980" y="28618"/>
                </a:lnTo>
                <a:lnTo>
                  <a:pt x="123040" y="31462"/>
                </a:lnTo>
                <a:lnTo>
                  <a:pt x="138505" y="37160"/>
                </a:lnTo>
                <a:lnTo>
                  <a:pt x="163276" y="45724"/>
                </a:lnTo>
                <a:lnTo>
                  <a:pt x="171715" y="49532"/>
                </a:lnTo>
                <a:lnTo>
                  <a:pt x="180199" y="53976"/>
                </a:lnTo>
                <a:lnTo>
                  <a:pt x="188713" y="58844"/>
                </a:lnTo>
                <a:lnTo>
                  <a:pt x="196293" y="63994"/>
                </a:lnTo>
                <a:lnTo>
                  <a:pt x="203253" y="69333"/>
                </a:lnTo>
                <a:lnTo>
                  <a:pt x="209797" y="74797"/>
                </a:lnTo>
                <a:lnTo>
                  <a:pt x="217017" y="80344"/>
                </a:lnTo>
                <a:lnTo>
                  <a:pt x="224688" y="85948"/>
                </a:lnTo>
                <a:lnTo>
                  <a:pt x="232659" y="91588"/>
                </a:lnTo>
                <a:lnTo>
                  <a:pt x="239879" y="98206"/>
                </a:lnTo>
                <a:lnTo>
                  <a:pt x="246597" y="105476"/>
                </a:lnTo>
                <a:lnTo>
                  <a:pt x="252981" y="113179"/>
                </a:lnTo>
                <a:lnTo>
                  <a:pt x="260093" y="121173"/>
                </a:lnTo>
                <a:lnTo>
                  <a:pt x="275617" y="137674"/>
                </a:lnTo>
                <a:lnTo>
                  <a:pt x="281853" y="145123"/>
                </a:lnTo>
                <a:lnTo>
                  <a:pt x="291321" y="158479"/>
                </a:lnTo>
                <a:lnTo>
                  <a:pt x="306556" y="181259"/>
                </a:lnTo>
                <a:lnTo>
                  <a:pt x="312003" y="190372"/>
                </a:lnTo>
                <a:lnTo>
                  <a:pt x="317540" y="200257"/>
                </a:lnTo>
                <a:lnTo>
                  <a:pt x="327819" y="220448"/>
                </a:lnTo>
                <a:lnTo>
                  <a:pt x="335562" y="238947"/>
                </a:lnTo>
                <a:lnTo>
                  <a:pt x="339639" y="259233"/>
                </a:lnTo>
                <a:lnTo>
                  <a:pt x="342403" y="279997"/>
                </a:lnTo>
                <a:lnTo>
                  <a:pt x="346807" y="298750"/>
                </a:lnTo>
                <a:lnTo>
                  <a:pt x="349399" y="319150"/>
                </a:lnTo>
                <a:lnTo>
                  <a:pt x="350090" y="329924"/>
                </a:lnTo>
                <a:lnTo>
                  <a:pt x="350551" y="340917"/>
                </a:lnTo>
                <a:lnTo>
                  <a:pt x="351063" y="363291"/>
                </a:lnTo>
                <a:lnTo>
                  <a:pt x="350247" y="374591"/>
                </a:lnTo>
                <a:lnTo>
                  <a:pt x="348751" y="385935"/>
                </a:lnTo>
                <a:lnTo>
                  <a:pt x="346801" y="397307"/>
                </a:lnTo>
                <a:lnTo>
                  <a:pt x="345501" y="408699"/>
                </a:lnTo>
                <a:lnTo>
                  <a:pt x="344633" y="420103"/>
                </a:lnTo>
                <a:lnTo>
                  <a:pt x="344056" y="431516"/>
                </a:lnTo>
                <a:lnTo>
                  <a:pt x="340874" y="451817"/>
                </a:lnTo>
                <a:lnTo>
                  <a:pt x="331070" y="492684"/>
                </a:lnTo>
                <a:lnTo>
                  <a:pt x="323038" y="512341"/>
                </a:lnTo>
                <a:lnTo>
                  <a:pt x="314069" y="530602"/>
                </a:lnTo>
                <a:lnTo>
                  <a:pt x="306909" y="548243"/>
                </a:lnTo>
                <a:lnTo>
                  <a:pt x="298011" y="563068"/>
                </a:lnTo>
                <a:lnTo>
                  <a:pt x="287707" y="576007"/>
                </a:lnTo>
                <a:lnTo>
                  <a:pt x="276778" y="588108"/>
                </a:lnTo>
                <a:lnTo>
                  <a:pt x="268110" y="602376"/>
                </a:lnTo>
                <a:lnTo>
                  <a:pt x="264465" y="610181"/>
                </a:lnTo>
                <a:lnTo>
                  <a:pt x="255336" y="621394"/>
                </a:lnTo>
                <a:lnTo>
                  <a:pt x="244928" y="630505"/>
                </a:lnTo>
                <a:lnTo>
                  <a:pt x="233952" y="640904"/>
                </a:lnTo>
                <a:lnTo>
                  <a:pt x="204544" y="669891"/>
                </a:lnTo>
                <a:lnTo>
                  <a:pt x="195366" y="676507"/>
                </a:lnTo>
                <a:lnTo>
                  <a:pt x="185889" y="681670"/>
                </a:lnTo>
                <a:lnTo>
                  <a:pt x="175199" y="685528"/>
                </a:lnTo>
                <a:lnTo>
                  <a:pt x="165999" y="691328"/>
                </a:lnTo>
                <a:lnTo>
                  <a:pt x="156033" y="693971"/>
                </a:lnTo>
                <a:lnTo>
                  <a:pt x="146131" y="694362"/>
                </a:lnTo>
                <a:lnTo>
                  <a:pt x="145732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71"/>
          <p:cNvSpPr/>
          <p:nvPr/>
        </p:nvSpPr>
        <p:spPr>
          <a:xfrm>
            <a:off x="7666676" y="2426017"/>
            <a:ext cx="205737" cy="591462"/>
          </a:xfrm>
          <a:custGeom>
            <a:avLst/>
            <a:gdLst/>
            <a:ahLst/>
            <a:cxnLst/>
            <a:rect l="0" t="0" r="0" b="0"/>
            <a:pathLst>
              <a:path w="205737" h="591462">
                <a:moveTo>
                  <a:pt x="128583" y="0"/>
                </a:moveTo>
                <a:lnTo>
                  <a:pt x="112661" y="0"/>
                </a:lnTo>
                <a:lnTo>
                  <a:pt x="112253" y="953"/>
                </a:lnTo>
                <a:lnTo>
                  <a:pt x="111801" y="4551"/>
                </a:lnTo>
                <a:lnTo>
                  <a:pt x="110728" y="6844"/>
                </a:lnTo>
                <a:lnTo>
                  <a:pt x="104666" y="15575"/>
                </a:lnTo>
                <a:lnTo>
                  <a:pt x="99539" y="24702"/>
                </a:lnTo>
                <a:lnTo>
                  <a:pt x="91296" y="40551"/>
                </a:lnTo>
                <a:lnTo>
                  <a:pt x="85660" y="54218"/>
                </a:lnTo>
                <a:lnTo>
                  <a:pt x="79979" y="68864"/>
                </a:lnTo>
                <a:lnTo>
                  <a:pt x="74279" y="81724"/>
                </a:lnTo>
                <a:lnTo>
                  <a:pt x="70473" y="88773"/>
                </a:lnTo>
                <a:lnTo>
                  <a:pt x="66031" y="96329"/>
                </a:lnTo>
                <a:lnTo>
                  <a:pt x="61164" y="104225"/>
                </a:lnTo>
                <a:lnTo>
                  <a:pt x="56968" y="112346"/>
                </a:lnTo>
                <a:lnTo>
                  <a:pt x="53217" y="120617"/>
                </a:lnTo>
                <a:lnTo>
                  <a:pt x="49764" y="128989"/>
                </a:lnTo>
                <a:lnTo>
                  <a:pt x="43388" y="145911"/>
                </a:lnTo>
                <a:lnTo>
                  <a:pt x="40354" y="154424"/>
                </a:lnTo>
                <a:lnTo>
                  <a:pt x="36426" y="162957"/>
                </a:lnTo>
                <a:lnTo>
                  <a:pt x="31902" y="171503"/>
                </a:lnTo>
                <a:lnTo>
                  <a:pt x="26983" y="180058"/>
                </a:lnTo>
                <a:lnTo>
                  <a:pt x="18975" y="194643"/>
                </a:lnTo>
                <a:lnTo>
                  <a:pt x="15507" y="201200"/>
                </a:lnTo>
                <a:lnTo>
                  <a:pt x="9112" y="216105"/>
                </a:lnTo>
                <a:lnTo>
                  <a:pt x="4048" y="231302"/>
                </a:lnTo>
                <a:lnTo>
                  <a:pt x="1797" y="244406"/>
                </a:lnTo>
                <a:lnTo>
                  <a:pt x="797" y="259120"/>
                </a:lnTo>
                <a:lnTo>
                  <a:pt x="352" y="275184"/>
                </a:lnTo>
                <a:lnTo>
                  <a:pt x="0" y="368628"/>
                </a:lnTo>
                <a:lnTo>
                  <a:pt x="2538" y="385767"/>
                </a:lnTo>
                <a:lnTo>
                  <a:pt x="6841" y="402910"/>
                </a:lnTo>
                <a:lnTo>
                  <a:pt x="11928" y="420054"/>
                </a:lnTo>
                <a:lnTo>
                  <a:pt x="20147" y="445770"/>
                </a:lnTo>
                <a:lnTo>
                  <a:pt x="25780" y="460375"/>
                </a:lnTo>
                <a:lnTo>
                  <a:pt x="31458" y="473216"/>
                </a:lnTo>
                <a:lnTo>
                  <a:pt x="37156" y="485273"/>
                </a:lnTo>
                <a:lnTo>
                  <a:pt x="45720" y="502771"/>
                </a:lnTo>
                <a:lnTo>
                  <a:pt x="49528" y="508536"/>
                </a:lnTo>
                <a:lnTo>
                  <a:pt x="53973" y="514284"/>
                </a:lnTo>
                <a:lnTo>
                  <a:pt x="58841" y="520021"/>
                </a:lnTo>
                <a:lnTo>
                  <a:pt x="63039" y="525751"/>
                </a:lnTo>
                <a:lnTo>
                  <a:pt x="66789" y="531475"/>
                </a:lnTo>
                <a:lnTo>
                  <a:pt x="70243" y="537197"/>
                </a:lnTo>
                <a:lnTo>
                  <a:pt x="76619" y="546094"/>
                </a:lnTo>
                <a:lnTo>
                  <a:pt x="79653" y="549800"/>
                </a:lnTo>
                <a:lnTo>
                  <a:pt x="83581" y="554176"/>
                </a:lnTo>
                <a:lnTo>
                  <a:pt x="93025" y="564118"/>
                </a:lnTo>
                <a:lnTo>
                  <a:pt x="97257" y="567531"/>
                </a:lnTo>
                <a:lnTo>
                  <a:pt x="101032" y="569807"/>
                </a:lnTo>
                <a:lnTo>
                  <a:pt x="104501" y="571324"/>
                </a:lnTo>
                <a:lnTo>
                  <a:pt x="113435" y="575549"/>
                </a:lnTo>
                <a:lnTo>
                  <a:pt x="134693" y="586023"/>
                </a:lnTo>
                <a:lnTo>
                  <a:pt x="139325" y="587849"/>
                </a:lnTo>
                <a:lnTo>
                  <a:pt x="143364" y="589067"/>
                </a:lnTo>
                <a:lnTo>
                  <a:pt x="147010" y="589879"/>
                </a:lnTo>
                <a:lnTo>
                  <a:pt x="150393" y="590420"/>
                </a:lnTo>
                <a:lnTo>
                  <a:pt x="156692" y="591021"/>
                </a:lnTo>
                <a:lnTo>
                  <a:pt x="160657" y="591182"/>
                </a:lnTo>
                <a:lnTo>
                  <a:pt x="174388" y="591408"/>
                </a:lnTo>
                <a:lnTo>
                  <a:pt x="181644" y="591461"/>
                </a:lnTo>
                <a:lnTo>
                  <a:pt x="184912" y="590522"/>
                </a:lnTo>
                <a:lnTo>
                  <a:pt x="191083" y="586939"/>
                </a:lnTo>
                <a:lnTo>
                  <a:pt x="197002" y="584712"/>
                </a:lnTo>
                <a:lnTo>
                  <a:pt x="205736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72"/>
          <p:cNvSpPr/>
          <p:nvPr/>
        </p:nvSpPr>
        <p:spPr>
          <a:xfrm>
            <a:off x="7829550" y="2623298"/>
            <a:ext cx="300038" cy="411367"/>
          </a:xfrm>
          <a:custGeom>
            <a:avLst/>
            <a:gdLst/>
            <a:ahLst/>
            <a:cxnLst/>
            <a:rect l="0" t="0" r="0" b="0"/>
            <a:pathLst>
              <a:path w="300038" h="411367">
                <a:moveTo>
                  <a:pt x="0" y="17032"/>
                </a:moveTo>
                <a:lnTo>
                  <a:pt x="0" y="0"/>
                </a:lnTo>
                <a:lnTo>
                  <a:pt x="4550" y="4471"/>
                </a:lnTo>
                <a:lnTo>
                  <a:pt x="5891" y="6753"/>
                </a:lnTo>
                <a:lnTo>
                  <a:pt x="7380" y="11828"/>
                </a:lnTo>
                <a:lnTo>
                  <a:pt x="9683" y="14515"/>
                </a:lnTo>
                <a:lnTo>
                  <a:pt x="17321" y="20041"/>
                </a:lnTo>
                <a:lnTo>
                  <a:pt x="21072" y="24753"/>
                </a:lnTo>
                <a:lnTo>
                  <a:pt x="24526" y="30752"/>
                </a:lnTo>
                <a:lnTo>
                  <a:pt x="36912" y="56360"/>
                </a:lnTo>
                <a:lnTo>
                  <a:pt x="45298" y="68166"/>
                </a:lnTo>
                <a:lnTo>
                  <a:pt x="50201" y="73981"/>
                </a:lnTo>
                <a:lnTo>
                  <a:pt x="55374" y="79763"/>
                </a:lnTo>
                <a:lnTo>
                  <a:pt x="66203" y="91267"/>
                </a:lnTo>
                <a:lnTo>
                  <a:pt x="70805" y="97954"/>
                </a:lnTo>
                <a:lnTo>
                  <a:pt x="74826" y="105270"/>
                </a:lnTo>
                <a:lnTo>
                  <a:pt x="78459" y="113005"/>
                </a:lnTo>
                <a:lnTo>
                  <a:pt x="82786" y="121019"/>
                </a:lnTo>
                <a:lnTo>
                  <a:pt x="87576" y="129219"/>
                </a:lnTo>
                <a:lnTo>
                  <a:pt x="92674" y="137543"/>
                </a:lnTo>
                <a:lnTo>
                  <a:pt x="97977" y="144998"/>
                </a:lnTo>
                <a:lnTo>
                  <a:pt x="103418" y="151872"/>
                </a:lnTo>
                <a:lnTo>
                  <a:pt x="108950" y="158360"/>
                </a:lnTo>
                <a:lnTo>
                  <a:pt x="114544" y="165543"/>
                </a:lnTo>
                <a:lnTo>
                  <a:pt x="120177" y="173189"/>
                </a:lnTo>
                <a:lnTo>
                  <a:pt x="131517" y="189305"/>
                </a:lnTo>
                <a:lnTo>
                  <a:pt x="160028" y="231453"/>
                </a:lnTo>
                <a:lnTo>
                  <a:pt x="166693" y="239989"/>
                </a:lnTo>
                <a:lnTo>
                  <a:pt x="173994" y="248537"/>
                </a:lnTo>
                <a:lnTo>
                  <a:pt x="188772" y="264703"/>
                </a:lnTo>
                <a:lnTo>
                  <a:pt x="201692" y="278238"/>
                </a:lnTo>
                <a:lnTo>
                  <a:pt x="206851" y="285467"/>
                </a:lnTo>
                <a:lnTo>
                  <a:pt x="211242" y="293143"/>
                </a:lnTo>
                <a:lnTo>
                  <a:pt x="215124" y="301119"/>
                </a:lnTo>
                <a:lnTo>
                  <a:pt x="219616" y="308340"/>
                </a:lnTo>
                <a:lnTo>
                  <a:pt x="224516" y="315060"/>
                </a:lnTo>
                <a:lnTo>
                  <a:pt x="229686" y="321444"/>
                </a:lnTo>
                <a:lnTo>
                  <a:pt x="235039" y="327606"/>
                </a:lnTo>
                <a:lnTo>
                  <a:pt x="240513" y="333619"/>
                </a:lnTo>
                <a:lnTo>
                  <a:pt x="246067" y="339532"/>
                </a:lnTo>
                <a:lnTo>
                  <a:pt x="254779" y="351183"/>
                </a:lnTo>
                <a:lnTo>
                  <a:pt x="261824" y="361758"/>
                </a:lnTo>
                <a:lnTo>
                  <a:pt x="271147" y="373067"/>
                </a:lnTo>
                <a:lnTo>
                  <a:pt x="277037" y="379422"/>
                </a:lnTo>
                <a:lnTo>
                  <a:pt x="278989" y="383403"/>
                </a:lnTo>
                <a:lnTo>
                  <a:pt x="281157" y="392906"/>
                </a:lnTo>
                <a:lnTo>
                  <a:pt x="284660" y="400939"/>
                </a:lnTo>
                <a:lnTo>
                  <a:pt x="286929" y="404415"/>
                </a:lnTo>
                <a:lnTo>
                  <a:pt x="289393" y="406732"/>
                </a:lnTo>
                <a:lnTo>
                  <a:pt x="291989" y="408277"/>
                </a:lnTo>
                <a:lnTo>
                  <a:pt x="300037" y="4113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573"/>
          <p:cNvSpPr/>
          <p:nvPr/>
        </p:nvSpPr>
        <p:spPr>
          <a:xfrm>
            <a:off x="7889557" y="2641552"/>
            <a:ext cx="197169" cy="324534"/>
          </a:xfrm>
          <a:custGeom>
            <a:avLst/>
            <a:gdLst/>
            <a:ahLst/>
            <a:cxnLst/>
            <a:rect l="0" t="0" r="0" b="0"/>
            <a:pathLst>
              <a:path w="197169" h="324534">
                <a:moveTo>
                  <a:pt x="197168" y="15923"/>
                </a:moveTo>
                <a:lnTo>
                  <a:pt x="197168" y="0"/>
                </a:lnTo>
                <a:lnTo>
                  <a:pt x="197168" y="10817"/>
                </a:lnTo>
                <a:lnTo>
                  <a:pt x="196216" y="13471"/>
                </a:lnTo>
                <a:lnTo>
                  <a:pt x="192617" y="18961"/>
                </a:lnTo>
                <a:lnTo>
                  <a:pt x="190383" y="27115"/>
                </a:lnTo>
                <a:lnTo>
                  <a:pt x="189787" y="31957"/>
                </a:lnTo>
                <a:lnTo>
                  <a:pt x="187484" y="37090"/>
                </a:lnTo>
                <a:lnTo>
                  <a:pt x="184045" y="42416"/>
                </a:lnTo>
                <a:lnTo>
                  <a:pt x="179847" y="47873"/>
                </a:lnTo>
                <a:lnTo>
                  <a:pt x="176095" y="54368"/>
                </a:lnTo>
                <a:lnTo>
                  <a:pt x="172642" y="61555"/>
                </a:lnTo>
                <a:lnTo>
                  <a:pt x="169388" y="69204"/>
                </a:lnTo>
                <a:lnTo>
                  <a:pt x="166265" y="77161"/>
                </a:lnTo>
                <a:lnTo>
                  <a:pt x="160256" y="93622"/>
                </a:lnTo>
                <a:lnTo>
                  <a:pt x="156368" y="102013"/>
                </a:lnTo>
                <a:lnTo>
                  <a:pt x="151870" y="110463"/>
                </a:lnTo>
                <a:lnTo>
                  <a:pt x="146966" y="118955"/>
                </a:lnTo>
                <a:lnTo>
                  <a:pt x="141793" y="127473"/>
                </a:lnTo>
                <a:lnTo>
                  <a:pt x="130964" y="144558"/>
                </a:lnTo>
                <a:lnTo>
                  <a:pt x="97112" y="195949"/>
                </a:lnTo>
                <a:lnTo>
                  <a:pt x="91413" y="203568"/>
                </a:lnTo>
                <a:lnTo>
                  <a:pt x="85706" y="210552"/>
                </a:lnTo>
                <a:lnTo>
                  <a:pt x="79998" y="217113"/>
                </a:lnTo>
                <a:lnTo>
                  <a:pt x="74287" y="224345"/>
                </a:lnTo>
                <a:lnTo>
                  <a:pt x="68575" y="232023"/>
                </a:lnTo>
                <a:lnTo>
                  <a:pt x="62861" y="240000"/>
                </a:lnTo>
                <a:lnTo>
                  <a:pt x="58100" y="247222"/>
                </a:lnTo>
                <a:lnTo>
                  <a:pt x="53974" y="253942"/>
                </a:lnTo>
                <a:lnTo>
                  <a:pt x="50270" y="260328"/>
                </a:lnTo>
                <a:lnTo>
                  <a:pt x="46849" y="265537"/>
                </a:lnTo>
                <a:lnTo>
                  <a:pt x="43615" y="269962"/>
                </a:lnTo>
                <a:lnTo>
                  <a:pt x="37482" y="278371"/>
                </a:lnTo>
                <a:lnTo>
                  <a:pt x="31581" y="288459"/>
                </a:lnTo>
                <a:lnTo>
                  <a:pt x="25783" y="296752"/>
                </a:lnTo>
                <a:lnTo>
                  <a:pt x="22904" y="300297"/>
                </a:lnTo>
                <a:lnTo>
                  <a:pt x="19705" y="306776"/>
                </a:lnTo>
                <a:lnTo>
                  <a:pt x="18852" y="309838"/>
                </a:lnTo>
                <a:lnTo>
                  <a:pt x="17330" y="311878"/>
                </a:lnTo>
                <a:lnTo>
                  <a:pt x="15364" y="313239"/>
                </a:lnTo>
                <a:lnTo>
                  <a:pt x="13100" y="314146"/>
                </a:lnTo>
                <a:lnTo>
                  <a:pt x="11590" y="315703"/>
                </a:lnTo>
                <a:lnTo>
                  <a:pt x="10585" y="317694"/>
                </a:lnTo>
                <a:lnTo>
                  <a:pt x="9914" y="319974"/>
                </a:lnTo>
                <a:lnTo>
                  <a:pt x="8514" y="321493"/>
                </a:lnTo>
                <a:lnTo>
                  <a:pt x="6630" y="322506"/>
                </a:lnTo>
                <a:lnTo>
                  <a:pt x="0" y="3245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74"/>
          <p:cNvSpPr/>
          <p:nvPr/>
        </p:nvSpPr>
        <p:spPr>
          <a:xfrm>
            <a:off x="8163877" y="2803207"/>
            <a:ext cx="265749" cy="8469"/>
          </a:xfrm>
          <a:custGeom>
            <a:avLst/>
            <a:gdLst/>
            <a:ahLst/>
            <a:cxnLst/>
            <a:rect l="0" t="0" r="0" b="0"/>
            <a:pathLst>
              <a:path w="265749" h="846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5574" y="5892"/>
                </a:lnTo>
                <a:lnTo>
                  <a:pt x="19907" y="6785"/>
                </a:lnTo>
                <a:lnTo>
                  <a:pt x="24702" y="7381"/>
                </a:lnTo>
                <a:lnTo>
                  <a:pt x="29803" y="7778"/>
                </a:lnTo>
                <a:lnTo>
                  <a:pt x="35108" y="8043"/>
                </a:lnTo>
                <a:lnTo>
                  <a:pt x="46083" y="8337"/>
                </a:lnTo>
                <a:lnTo>
                  <a:pt x="57312" y="8468"/>
                </a:lnTo>
                <a:lnTo>
                  <a:pt x="63926" y="7550"/>
                </a:lnTo>
                <a:lnTo>
                  <a:pt x="71192" y="5986"/>
                </a:lnTo>
                <a:lnTo>
                  <a:pt x="78894" y="3991"/>
                </a:lnTo>
                <a:lnTo>
                  <a:pt x="85933" y="2660"/>
                </a:lnTo>
                <a:lnTo>
                  <a:pt x="92531" y="1774"/>
                </a:lnTo>
                <a:lnTo>
                  <a:pt x="98835" y="1183"/>
                </a:lnTo>
                <a:lnTo>
                  <a:pt x="105895" y="788"/>
                </a:lnTo>
                <a:lnTo>
                  <a:pt x="121359" y="350"/>
                </a:lnTo>
                <a:lnTo>
                  <a:pt x="203746" y="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75"/>
          <p:cNvSpPr/>
          <p:nvPr/>
        </p:nvSpPr>
        <p:spPr>
          <a:xfrm>
            <a:off x="8429625" y="2589034"/>
            <a:ext cx="273668" cy="402756"/>
          </a:xfrm>
          <a:custGeom>
            <a:avLst/>
            <a:gdLst/>
            <a:ahLst/>
            <a:cxnLst/>
            <a:rect l="0" t="0" r="0" b="0"/>
            <a:pathLst>
              <a:path w="273668" h="402756">
                <a:moveTo>
                  <a:pt x="0" y="51296"/>
                </a:moveTo>
                <a:lnTo>
                  <a:pt x="0" y="35695"/>
                </a:lnTo>
                <a:lnTo>
                  <a:pt x="2540" y="32297"/>
                </a:lnTo>
                <a:lnTo>
                  <a:pt x="9325" y="25029"/>
                </a:lnTo>
                <a:lnTo>
                  <a:pt x="11931" y="22355"/>
                </a:lnTo>
                <a:lnTo>
                  <a:pt x="14622" y="20572"/>
                </a:lnTo>
                <a:lnTo>
                  <a:pt x="22959" y="17110"/>
                </a:lnTo>
                <a:lnTo>
                  <a:pt x="31461" y="10475"/>
                </a:lnTo>
                <a:lnTo>
                  <a:pt x="37160" y="5213"/>
                </a:lnTo>
                <a:lnTo>
                  <a:pt x="40966" y="3429"/>
                </a:lnTo>
                <a:lnTo>
                  <a:pt x="45408" y="2239"/>
                </a:lnTo>
                <a:lnTo>
                  <a:pt x="50274" y="1447"/>
                </a:lnTo>
                <a:lnTo>
                  <a:pt x="56376" y="918"/>
                </a:lnTo>
                <a:lnTo>
                  <a:pt x="63301" y="565"/>
                </a:lnTo>
                <a:lnTo>
                  <a:pt x="77664" y="174"/>
                </a:lnTo>
                <a:lnTo>
                  <a:pt x="90397" y="0"/>
                </a:lnTo>
                <a:lnTo>
                  <a:pt x="96460" y="906"/>
                </a:lnTo>
                <a:lnTo>
                  <a:pt x="102406" y="2463"/>
                </a:lnTo>
                <a:lnTo>
                  <a:pt x="108276" y="4453"/>
                </a:lnTo>
                <a:lnTo>
                  <a:pt x="114094" y="5780"/>
                </a:lnTo>
                <a:lnTo>
                  <a:pt x="119877" y="6664"/>
                </a:lnTo>
                <a:lnTo>
                  <a:pt x="125638" y="7254"/>
                </a:lnTo>
                <a:lnTo>
                  <a:pt x="131385" y="8599"/>
                </a:lnTo>
                <a:lnTo>
                  <a:pt x="137119" y="10449"/>
                </a:lnTo>
                <a:lnTo>
                  <a:pt x="142848" y="12635"/>
                </a:lnTo>
                <a:lnTo>
                  <a:pt x="148572" y="14091"/>
                </a:lnTo>
                <a:lnTo>
                  <a:pt x="154293" y="15063"/>
                </a:lnTo>
                <a:lnTo>
                  <a:pt x="160012" y="15711"/>
                </a:lnTo>
                <a:lnTo>
                  <a:pt x="164776" y="18047"/>
                </a:lnTo>
                <a:lnTo>
                  <a:pt x="168905" y="21510"/>
                </a:lnTo>
                <a:lnTo>
                  <a:pt x="176034" y="29485"/>
                </a:lnTo>
                <a:lnTo>
                  <a:pt x="182378" y="36204"/>
                </a:lnTo>
                <a:lnTo>
                  <a:pt x="191304" y="45342"/>
                </a:lnTo>
                <a:lnTo>
                  <a:pt x="192306" y="49232"/>
                </a:lnTo>
                <a:lnTo>
                  <a:pt x="192020" y="53730"/>
                </a:lnTo>
                <a:lnTo>
                  <a:pt x="190117" y="63807"/>
                </a:lnTo>
                <a:lnTo>
                  <a:pt x="189272" y="74637"/>
                </a:lnTo>
                <a:lnTo>
                  <a:pt x="187141" y="80191"/>
                </a:lnTo>
                <a:lnTo>
                  <a:pt x="179693" y="91443"/>
                </a:lnTo>
                <a:lnTo>
                  <a:pt x="170034" y="105334"/>
                </a:lnTo>
                <a:lnTo>
                  <a:pt x="164791" y="113039"/>
                </a:lnTo>
                <a:lnTo>
                  <a:pt x="159391" y="120080"/>
                </a:lnTo>
                <a:lnTo>
                  <a:pt x="153885" y="126680"/>
                </a:lnTo>
                <a:lnTo>
                  <a:pt x="148310" y="132984"/>
                </a:lnTo>
                <a:lnTo>
                  <a:pt x="137035" y="145069"/>
                </a:lnTo>
                <a:lnTo>
                  <a:pt x="114275" y="168350"/>
                </a:lnTo>
                <a:lnTo>
                  <a:pt x="109521" y="174099"/>
                </a:lnTo>
                <a:lnTo>
                  <a:pt x="101699" y="185567"/>
                </a:lnTo>
                <a:lnTo>
                  <a:pt x="97327" y="189388"/>
                </a:lnTo>
                <a:lnTo>
                  <a:pt x="92506" y="191935"/>
                </a:lnTo>
                <a:lnTo>
                  <a:pt x="87389" y="193632"/>
                </a:lnTo>
                <a:lnTo>
                  <a:pt x="79161" y="198059"/>
                </a:lnTo>
                <a:lnTo>
                  <a:pt x="75634" y="200573"/>
                </a:lnTo>
                <a:lnTo>
                  <a:pt x="69175" y="203366"/>
                </a:lnTo>
                <a:lnTo>
                  <a:pt x="60544" y="205470"/>
                </a:lnTo>
                <a:lnTo>
                  <a:pt x="64717" y="201011"/>
                </a:lnTo>
                <a:lnTo>
                  <a:pt x="67910" y="199683"/>
                </a:lnTo>
                <a:lnTo>
                  <a:pt x="71943" y="198798"/>
                </a:lnTo>
                <a:lnTo>
                  <a:pt x="76537" y="198208"/>
                </a:lnTo>
                <a:lnTo>
                  <a:pt x="81505" y="196863"/>
                </a:lnTo>
                <a:lnTo>
                  <a:pt x="86721" y="195013"/>
                </a:lnTo>
                <a:lnTo>
                  <a:pt x="92104" y="192827"/>
                </a:lnTo>
                <a:lnTo>
                  <a:pt x="97597" y="190417"/>
                </a:lnTo>
                <a:lnTo>
                  <a:pt x="108781" y="185200"/>
                </a:lnTo>
                <a:lnTo>
                  <a:pt x="115383" y="182475"/>
                </a:lnTo>
                <a:lnTo>
                  <a:pt x="122642" y="179706"/>
                </a:lnTo>
                <a:lnTo>
                  <a:pt x="130339" y="176908"/>
                </a:lnTo>
                <a:lnTo>
                  <a:pt x="138327" y="175042"/>
                </a:lnTo>
                <a:lnTo>
                  <a:pt x="146511" y="173798"/>
                </a:lnTo>
                <a:lnTo>
                  <a:pt x="154823" y="172969"/>
                </a:lnTo>
                <a:lnTo>
                  <a:pt x="163224" y="172416"/>
                </a:lnTo>
                <a:lnTo>
                  <a:pt x="171680" y="172048"/>
                </a:lnTo>
                <a:lnTo>
                  <a:pt x="194695" y="171529"/>
                </a:lnTo>
                <a:lnTo>
                  <a:pt x="201235" y="171456"/>
                </a:lnTo>
                <a:lnTo>
                  <a:pt x="207498" y="172360"/>
                </a:lnTo>
                <a:lnTo>
                  <a:pt x="213579" y="173915"/>
                </a:lnTo>
                <a:lnTo>
                  <a:pt x="219539" y="175904"/>
                </a:lnTo>
                <a:lnTo>
                  <a:pt x="225417" y="178183"/>
                </a:lnTo>
                <a:lnTo>
                  <a:pt x="231240" y="180655"/>
                </a:lnTo>
                <a:lnTo>
                  <a:pt x="242791" y="185941"/>
                </a:lnTo>
                <a:lnTo>
                  <a:pt x="254275" y="191465"/>
                </a:lnTo>
                <a:lnTo>
                  <a:pt x="259051" y="195225"/>
                </a:lnTo>
                <a:lnTo>
                  <a:pt x="266899" y="204482"/>
                </a:lnTo>
                <a:lnTo>
                  <a:pt x="269372" y="209617"/>
                </a:lnTo>
                <a:lnTo>
                  <a:pt x="272121" y="220403"/>
                </a:lnTo>
                <a:lnTo>
                  <a:pt x="273343" y="231547"/>
                </a:lnTo>
                <a:lnTo>
                  <a:pt x="273667" y="237186"/>
                </a:lnTo>
                <a:lnTo>
                  <a:pt x="271490" y="248531"/>
                </a:lnTo>
                <a:lnTo>
                  <a:pt x="262331" y="275887"/>
                </a:lnTo>
                <a:lnTo>
                  <a:pt x="258708" y="282938"/>
                </a:lnTo>
                <a:lnTo>
                  <a:pt x="254387" y="289544"/>
                </a:lnTo>
                <a:lnTo>
                  <a:pt x="249601" y="295853"/>
                </a:lnTo>
                <a:lnTo>
                  <a:pt x="244506" y="301964"/>
                </a:lnTo>
                <a:lnTo>
                  <a:pt x="239204" y="307943"/>
                </a:lnTo>
                <a:lnTo>
                  <a:pt x="228233" y="319666"/>
                </a:lnTo>
                <a:lnTo>
                  <a:pt x="199976" y="348445"/>
                </a:lnTo>
                <a:lnTo>
                  <a:pt x="182865" y="365611"/>
                </a:lnTo>
                <a:lnTo>
                  <a:pt x="176203" y="370377"/>
                </a:lnTo>
                <a:lnTo>
                  <a:pt x="168904" y="374507"/>
                </a:lnTo>
                <a:lnTo>
                  <a:pt x="141208" y="387978"/>
                </a:lnTo>
                <a:lnTo>
                  <a:pt x="136049" y="391003"/>
                </a:lnTo>
                <a:lnTo>
                  <a:pt x="127776" y="396904"/>
                </a:lnTo>
                <a:lnTo>
                  <a:pt x="120924" y="400162"/>
                </a:lnTo>
                <a:lnTo>
                  <a:pt x="113751" y="401610"/>
                </a:lnTo>
                <a:lnTo>
                  <a:pt x="109171" y="401996"/>
                </a:lnTo>
                <a:lnTo>
                  <a:pt x="99955" y="402425"/>
                </a:lnTo>
                <a:lnTo>
                  <a:pt x="87786" y="402723"/>
                </a:lnTo>
                <a:lnTo>
                  <a:pt x="81784" y="402755"/>
                </a:lnTo>
                <a:lnTo>
                  <a:pt x="80241" y="401807"/>
                </a:lnTo>
                <a:lnTo>
                  <a:pt x="79212" y="400222"/>
                </a:lnTo>
                <a:lnTo>
                  <a:pt x="77559" y="395386"/>
                </a:lnTo>
                <a:lnTo>
                  <a:pt x="77152" y="3856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76"/>
          <p:cNvSpPr/>
          <p:nvPr/>
        </p:nvSpPr>
        <p:spPr>
          <a:xfrm>
            <a:off x="8626792" y="2477455"/>
            <a:ext cx="282741" cy="591501"/>
          </a:xfrm>
          <a:custGeom>
            <a:avLst/>
            <a:gdLst/>
            <a:ahLst/>
            <a:cxnLst/>
            <a:rect l="0" t="0" r="0" b="0"/>
            <a:pathLst>
              <a:path w="282741" h="591501">
                <a:moveTo>
                  <a:pt x="0" y="8570"/>
                </a:moveTo>
                <a:lnTo>
                  <a:pt x="0" y="350"/>
                </a:lnTo>
                <a:lnTo>
                  <a:pt x="6844" y="67"/>
                </a:lnTo>
                <a:lnTo>
                  <a:pt x="40551" y="0"/>
                </a:lnTo>
                <a:lnTo>
                  <a:pt x="47037" y="951"/>
                </a:lnTo>
                <a:lnTo>
                  <a:pt x="54218" y="2538"/>
                </a:lnTo>
                <a:lnTo>
                  <a:pt x="61863" y="4549"/>
                </a:lnTo>
                <a:lnTo>
                  <a:pt x="69817" y="6842"/>
                </a:lnTo>
                <a:lnTo>
                  <a:pt x="86274" y="11929"/>
                </a:lnTo>
                <a:lnTo>
                  <a:pt x="137208" y="28616"/>
                </a:lnTo>
                <a:lnTo>
                  <a:pt x="145765" y="32411"/>
                </a:lnTo>
                <a:lnTo>
                  <a:pt x="154327" y="36847"/>
                </a:lnTo>
                <a:lnTo>
                  <a:pt x="162892" y="41708"/>
                </a:lnTo>
                <a:lnTo>
                  <a:pt x="171460" y="46855"/>
                </a:lnTo>
                <a:lnTo>
                  <a:pt x="188599" y="57653"/>
                </a:lnTo>
                <a:lnTo>
                  <a:pt x="196219" y="63199"/>
                </a:lnTo>
                <a:lnTo>
                  <a:pt x="203203" y="68802"/>
                </a:lnTo>
                <a:lnTo>
                  <a:pt x="209763" y="74442"/>
                </a:lnTo>
                <a:lnTo>
                  <a:pt x="216042" y="80107"/>
                </a:lnTo>
                <a:lnTo>
                  <a:pt x="228099" y="91481"/>
                </a:lnTo>
                <a:lnTo>
                  <a:pt x="233981" y="98134"/>
                </a:lnTo>
                <a:lnTo>
                  <a:pt x="239807" y="105427"/>
                </a:lnTo>
                <a:lnTo>
                  <a:pt x="245596" y="113146"/>
                </a:lnTo>
                <a:lnTo>
                  <a:pt x="250409" y="122102"/>
                </a:lnTo>
                <a:lnTo>
                  <a:pt x="254569" y="131883"/>
                </a:lnTo>
                <a:lnTo>
                  <a:pt x="264976" y="161312"/>
                </a:lnTo>
                <a:lnTo>
                  <a:pt x="268091" y="170405"/>
                </a:lnTo>
                <a:lnTo>
                  <a:pt x="271120" y="180277"/>
                </a:lnTo>
                <a:lnTo>
                  <a:pt x="277025" y="201407"/>
                </a:lnTo>
                <a:lnTo>
                  <a:pt x="278981" y="211423"/>
                </a:lnTo>
                <a:lnTo>
                  <a:pt x="280285" y="220958"/>
                </a:lnTo>
                <a:lnTo>
                  <a:pt x="281154" y="230172"/>
                </a:lnTo>
                <a:lnTo>
                  <a:pt x="281734" y="241077"/>
                </a:lnTo>
                <a:lnTo>
                  <a:pt x="282378" y="265894"/>
                </a:lnTo>
                <a:lnTo>
                  <a:pt x="282740" y="302090"/>
                </a:lnTo>
                <a:lnTo>
                  <a:pt x="281839" y="313787"/>
                </a:lnTo>
                <a:lnTo>
                  <a:pt x="280285" y="325396"/>
                </a:lnTo>
                <a:lnTo>
                  <a:pt x="278297" y="336944"/>
                </a:lnTo>
                <a:lnTo>
                  <a:pt x="276018" y="348453"/>
                </a:lnTo>
                <a:lnTo>
                  <a:pt x="270948" y="371402"/>
                </a:lnTo>
                <a:lnTo>
                  <a:pt x="262738" y="405741"/>
                </a:lnTo>
                <a:lnTo>
                  <a:pt x="258978" y="416226"/>
                </a:lnTo>
                <a:lnTo>
                  <a:pt x="254567" y="426073"/>
                </a:lnTo>
                <a:lnTo>
                  <a:pt x="249722" y="435495"/>
                </a:lnTo>
                <a:lnTo>
                  <a:pt x="245539" y="445587"/>
                </a:lnTo>
                <a:lnTo>
                  <a:pt x="241797" y="456124"/>
                </a:lnTo>
                <a:lnTo>
                  <a:pt x="238351" y="466960"/>
                </a:lnTo>
                <a:lnTo>
                  <a:pt x="234148" y="477040"/>
                </a:lnTo>
                <a:lnTo>
                  <a:pt x="229441" y="486619"/>
                </a:lnTo>
                <a:lnTo>
                  <a:pt x="224398" y="495861"/>
                </a:lnTo>
                <a:lnTo>
                  <a:pt x="219131" y="504881"/>
                </a:lnTo>
                <a:lnTo>
                  <a:pt x="208199" y="522522"/>
                </a:lnTo>
                <a:lnTo>
                  <a:pt x="202617" y="530275"/>
                </a:lnTo>
                <a:lnTo>
                  <a:pt x="196991" y="537348"/>
                </a:lnTo>
                <a:lnTo>
                  <a:pt x="191334" y="543969"/>
                </a:lnTo>
                <a:lnTo>
                  <a:pt x="185659" y="549335"/>
                </a:lnTo>
                <a:lnTo>
                  <a:pt x="179970" y="553865"/>
                </a:lnTo>
                <a:lnTo>
                  <a:pt x="174273" y="557837"/>
                </a:lnTo>
                <a:lnTo>
                  <a:pt x="169523" y="562391"/>
                </a:lnTo>
                <a:lnTo>
                  <a:pt x="161704" y="572530"/>
                </a:lnTo>
                <a:lnTo>
                  <a:pt x="158284" y="575995"/>
                </a:lnTo>
                <a:lnTo>
                  <a:pt x="155054" y="578306"/>
                </a:lnTo>
                <a:lnTo>
                  <a:pt x="148922" y="581826"/>
                </a:lnTo>
                <a:lnTo>
                  <a:pt x="140117" y="588210"/>
                </a:lnTo>
                <a:lnTo>
                  <a:pt x="132427" y="590525"/>
                </a:lnTo>
                <a:lnTo>
                  <a:pt x="130295" y="591066"/>
                </a:lnTo>
                <a:lnTo>
                  <a:pt x="122028" y="591442"/>
                </a:lnTo>
                <a:lnTo>
                  <a:pt x="120015" y="591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577"/>
          <p:cNvSpPr/>
          <p:nvPr/>
        </p:nvSpPr>
        <p:spPr>
          <a:xfrm>
            <a:off x="5960849" y="3248977"/>
            <a:ext cx="1457221" cy="60006"/>
          </a:xfrm>
          <a:custGeom>
            <a:avLst/>
            <a:gdLst/>
            <a:ahLst/>
            <a:cxnLst/>
            <a:rect l="0" t="0" r="0" b="0"/>
            <a:pathLst>
              <a:path w="1457221" h="60006">
                <a:moveTo>
                  <a:pt x="8468" y="34290"/>
                </a:moveTo>
                <a:lnTo>
                  <a:pt x="1087" y="26909"/>
                </a:lnTo>
                <a:lnTo>
                  <a:pt x="690" y="27464"/>
                </a:lnTo>
                <a:lnTo>
                  <a:pt x="425" y="28787"/>
                </a:lnTo>
                <a:lnTo>
                  <a:pt x="0" y="33203"/>
                </a:lnTo>
                <a:lnTo>
                  <a:pt x="918" y="33566"/>
                </a:lnTo>
                <a:lnTo>
                  <a:pt x="7286" y="34195"/>
                </a:lnTo>
                <a:lnTo>
                  <a:pt x="9585" y="35179"/>
                </a:lnTo>
                <a:lnTo>
                  <a:pt x="17219" y="38813"/>
                </a:lnTo>
                <a:lnTo>
                  <a:pt x="20970" y="40163"/>
                </a:lnTo>
                <a:lnTo>
                  <a:pt x="27676" y="41663"/>
                </a:lnTo>
                <a:lnTo>
                  <a:pt x="30799" y="43015"/>
                </a:lnTo>
                <a:lnTo>
                  <a:pt x="33833" y="44870"/>
                </a:lnTo>
                <a:lnTo>
                  <a:pt x="36808" y="47058"/>
                </a:lnTo>
                <a:lnTo>
                  <a:pt x="40697" y="48517"/>
                </a:lnTo>
                <a:lnTo>
                  <a:pt x="50097" y="50138"/>
                </a:lnTo>
                <a:lnTo>
                  <a:pt x="66099" y="51051"/>
                </a:lnTo>
                <a:lnTo>
                  <a:pt x="71654" y="52131"/>
                </a:lnTo>
                <a:lnTo>
                  <a:pt x="77262" y="53804"/>
                </a:lnTo>
                <a:lnTo>
                  <a:pt x="82906" y="55872"/>
                </a:lnTo>
                <a:lnTo>
                  <a:pt x="89526" y="57251"/>
                </a:lnTo>
                <a:lnTo>
                  <a:pt x="104501" y="58782"/>
                </a:lnTo>
                <a:lnTo>
                  <a:pt x="141612" y="59846"/>
                </a:lnTo>
                <a:lnTo>
                  <a:pt x="243216" y="60005"/>
                </a:lnTo>
                <a:lnTo>
                  <a:pt x="254501" y="59053"/>
                </a:lnTo>
                <a:lnTo>
                  <a:pt x="265835" y="57466"/>
                </a:lnTo>
                <a:lnTo>
                  <a:pt x="277201" y="55456"/>
                </a:lnTo>
                <a:lnTo>
                  <a:pt x="288588" y="54115"/>
                </a:lnTo>
                <a:lnTo>
                  <a:pt x="311401" y="52626"/>
                </a:lnTo>
                <a:lnTo>
                  <a:pt x="350215" y="51788"/>
                </a:lnTo>
                <a:lnTo>
                  <a:pt x="427004" y="51466"/>
                </a:lnTo>
                <a:lnTo>
                  <a:pt x="441797" y="50503"/>
                </a:lnTo>
                <a:lnTo>
                  <a:pt x="457374" y="48909"/>
                </a:lnTo>
                <a:lnTo>
                  <a:pt x="473474" y="46893"/>
                </a:lnTo>
                <a:lnTo>
                  <a:pt x="488970" y="45550"/>
                </a:lnTo>
                <a:lnTo>
                  <a:pt x="518887" y="44057"/>
                </a:lnTo>
                <a:lnTo>
                  <a:pt x="562505" y="43217"/>
                </a:lnTo>
                <a:lnTo>
                  <a:pt x="576899" y="42146"/>
                </a:lnTo>
                <a:lnTo>
                  <a:pt x="591257" y="40480"/>
                </a:lnTo>
                <a:lnTo>
                  <a:pt x="605592" y="38417"/>
                </a:lnTo>
                <a:lnTo>
                  <a:pt x="619910" y="37041"/>
                </a:lnTo>
                <a:lnTo>
                  <a:pt x="648520" y="35513"/>
                </a:lnTo>
                <a:lnTo>
                  <a:pt x="679651" y="34833"/>
                </a:lnTo>
                <a:lnTo>
                  <a:pt x="737101" y="34398"/>
                </a:lnTo>
                <a:lnTo>
                  <a:pt x="751398" y="33409"/>
                </a:lnTo>
                <a:lnTo>
                  <a:pt x="766645" y="31798"/>
                </a:lnTo>
                <a:lnTo>
                  <a:pt x="782524" y="29771"/>
                </a:lnTo>
                <a:lnTo>
                  <a:pt x="797873" y="28420"/>
                </a:lnTo>
                <a:lnTo>
                  <a:pt x="827628" y="26919"/>
                </a:lnTo>
                <a:lnTo>
                  <a:pt x="859267" y="26252"/>
                </a:lnTo>
                <a:lnTo>
                  <a:pt x="965353" y="25749"/>
                </a:lnTo>
                <a:lnTo>
                  <a:pt x="980719" y="24786"/>
                </a:lnTo>
                <a:lnTo>
                  <a:pt x="996678" y="23191"/>
                </a:lnTo>
                <a:lnTo>
                  <a:pt x="1013032" y="21176"/>
                </a:lnTo>
                <a:lnTo>
                  <a:pt x="1027745" y="19832"/>
                </a:lnTo>
                <a:lnTo>
                  <a:pt x="1054253" y="18339"/>
                </a:lnTo>
                <a:lnTo>
                  <a:pt x="1095146" y="17499"/>
                </a:lnTo>
                <a:lnTo>
                  <a:pt x="1337022" y="17145"/>
                </a:lnTo>
                <a:lnTo>
                  <a:pt x="1344703" y="16193"/>
                </a:lnTo>
                <a:lnTo>
                  <a:pt x="1351729" y="14605"/>
                </a:lnTo>
                <a:lnTo>
                  <a:pt x="1358318" y="12594"/>
                </a:lnTo>
                <a:lnTo>
                  <a:pt x="1364616" y="11254"/>
                </a:lnTo>
                <a:lnTo>
                  <a:pt x="1376693" y="9764"/>
                </a:lnTo>
                <a:lnTo>
                  <a:pt x="1420371" y="8619"/>
                </a:lnTo>
                <a:lnTo>
                  <a:pt x="1424082" y="8604"/>
                </a:lnTo>
                <a:lnTo>
                  <a:pt x="1427508" y="7641"/>
                </a:lnTo>
                <a:lnTo>
                  <a:pt x="1430745" y="6046"/>
                </a:lnTo>
                <a:lnTo>
                  <a:pt x="1433856" y="4031"/>
                </a:lnTo>
                <a:lnTo>
                  <a:pt x="1436881" y="3640"/>
                </a:lnTo>
                <a:lnTo>
                  <a:pt x="1439851" y="4332"/>
                </a:lnTo>
                <a:lnTo>
                  <a:pt x="1446911" y="7735"/>
                </a:lnTo>
                <a:lnTo>
                  <a:pt x="1452684" y="8324"/>
                </a:lnTo>
                <a:lnTo>
                  <a:pt x="1454196" y="7455"/>
                </a:lnTo>
                <a:lnTo>
                  <a:pt x="1455205" y="5922"/>
                </a:lnTo>
                <a:lnTo>
                  <a:pt x="14572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578"/>
          <p:cNvSpPr/>
          <p:nvPr/>
        </p:nvSpPr>
        <p:spPr>
          <a:xfrm>
            <a:off x="6089335" y="3677634"/>
            <a:ext cx="402906" cy="34257"/>
          </a:xfrm>
          <a:custGeom>
            <a:avLst/>
            <a:gdLst/>
            <a:ahLst/>
            <a:cxnLst/>
            <a:rect l="0" t="0" r="0" b="0"/>
            <a:pathLst>
              <a:path w="402906" h="34257">
                <a:moveTo>
                  <a:pt x="8569" y="25686"/>
                </a:moveTo>
                <a:lnTo>
                  <a:pt x="0" y="25686"/>
                </a:lnTo>
                <a:lnTo>
                  <a:pt x="7378" y="25686"/>
                </a:lnTo>
                <a:lnTo>
                  <a:pt x="8728" y="26638"/>
                </a:lnTo>
                <a:lnTo>
                  <a:pt x="10580" y="28226"/>
                </a:lnTo>
                <a:lnTo>
                  <a:pt x="12767" y="30236"/>
                </a:lnTo>
                <a:lnTo>
                  <a:pt x="15178" y="31577"/>
                </a:lnTo>
                <a:lnTo>
                  <a:pt x="17738" y="32471"/>
                </a:lnTo>
                <a:lnTo>
                  <a:pt x="23122" y="33464"/>
                </a:lnTo>
                <a:lnTo>
                  <a:pt x="34339" y="34101"/>
                </a:lnTo>
                <a:lnTo>
                  <a:pt x="45415" y="34211"/>
                </a:lnTo>
                <a:lnTo>
                  <a:pt x="75633" y="34256"/>
                </a:lnTo>
                <a:lnTo>
                  <a:pt x="81854" y="33304"/>
                </a:lnTo>
                <a:lnTo>
                  <a:pt x="88858" y="31717"/>
                </a:lnTo>
                <a:lnTo>
                  <a:pt x="96385" y="29707"/>
                </a:lnTo>
                <a:lnTo>
                  <a:pt x="103309" y="28366"/>
                </a:lnTo>
                <a:lnTo>
                  <a:pt x="109829" y="27473"/>
                </a:lnTo>
                <a:lnTo>
                  <a:pt x="116081" y="26877"/>
                </a:lnTo>
                <a:lnTo>
                  <a:pt x="123106" y="25527"/>
                </a:lnTo>
                <a:lnTo>
                  <a:pt x="130648" y="23675"/>
                </a:lnTo>
                <a:lnTo>
                  <a:pt x="138532" y="21488"/>
                </a:lnTo>
                <a:lnTo>
                  <a:pt x="145694" y="20029"/>
                </a:lnTo>
                <a:lnTo>
                  <a:pt x="152373" y="19057"/>
                </a:lnTo>
                <a:lnTo>
                  <a:pt x="158731" y="18409"/>
                </a:lnTo>
                <a:lnTo>
                  <a:pt x="170876" y="17689"/>
                </a:lnTo>
                <a:lnTo>
                  <a:pt x="176781" y="17497"/>
                </a:lnTo>
                <a:lnTo>
                  <a:pt x="183575" y="16417"/>
                </a:lnTo>
                <a:lnTo>
                  <a:pt x="190963" y="14744"/>
                </a:lnTo>
                <a:lnTo>
                  <a:pt x="198745" y="12676"/>
                </a:lnTo>
                <a:lnTo>
                  <a:pt x="206791" y="11297"/>
                </a:lnTo>
                <a:lnTo>
                  <a:pt x="215012" y="10379"/>
                </a:lnTo>
                <a:lnTo>
                  <a:pt x="223350" y="9766"/>
                </a:lnTo>
                <a:lnTo>
                  <a:pt x="231767" y="9358"/>
                </a:lnTo>
                <a:lnTo>
                  <a:pt x="248739" y="8904"/>
                </a:lnTo>
                <a:lnTo>
                  <a:pt x="269807" y="8648"/>
                </a:lnTo>
                <a:lnTo>
                  <a:pt x="276074" y="7660"/>
                </a:lnTo>
                <a:lnTo>
                  <a:pt x="282155" y="6048"/>
                </a:lnTo>
                <a:lnTo>
                  <a:pt x="288115" y="4022"/>
                </a:lnTo>
                <a:lnTo>
                  <a:pt x="294946" y="2671"/>
                </a:lnTo>
                <a:lnTo>
                  <a:pt x="302357" y="1770"/>
                </a:lnTo>
                <a:lnTo>
                  <a:pt x="310156" y="1169"/>
                </a:lnTo>
                <a:lnTo>
                  <a:pt x="317259" y="769"/>
                </a:lnTo>
                <a:lnTo>
                  <a:pt x="330232" y="324"/>
                </a:lnTo>
                <a:lnTo>
                  <a:pt x="357340" y="15"/>
                </a:lnTo>
                <a:lnTo>
                  <a:pt x="361098" y="0"/>
                </a:lnTo>
                <a:lnTo>
                  <a:pt x="364556" y="941"/>
                </a:lnTo>
                <a:lnTo>
                  <a:pt x="367814" y="2522"/>
                </a:lnTo>
                <a:lnTo>
                  <a:pt x="370938" y="4528"/>
                </a:lnTo>
                <a:lnTo>
                  <a:pt x="373973" y="5866"/>
                </a:lnTo>
                <a:lnTo>
                  <a:pt x="376950" y="6757"/>
                </a:lnTo>
                <a:lnTo>
                  <a:pt x="382797" y="7748"/>
                </a:lnTo>
                <a:lnTo>
                  <a:pt x="394311" y="8384"/>
                </a:lnTo>
                <a:lnTo>
                  <a:pt x="402905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579"/>
          <p:cNvSpPr/>
          <p:nvPr/>
        </p:nvSpPr>
        <p:spPr>
          <a:xfrm>
            <a:off x="6672266" y="3446154"/>
            <a:ext cx="214296" cy="384155"/>
          </a:xfrm>
          <a:custGeom>
            <a:avLst/>
            <a:gdLst/>
            <a:ahLst/>
            <a:cxnLst/>
            <a:rect l="0" t="0" r="0" b="0"/>
            <a:pathLst>
              <a:path w="214296" h="384155">
                <a:moveTo>
                  <a:pt x="154301" y="25708"/>
                </a:moveTo>
                <a:lnTo>
                  <a:pt x="154301" y="21158"/>
                </a:lnTo>
                <a:lnTo>
                  <a:pt x="153349" y="18864"/>
                </a:lnTo>
                <a:lnTo>
                  <a:pt x="146920" y="10108"/>
                </a:lnTo>
                <a:lnTo>
                  <a:pt x="147475" y="9593"/>
                </a:lnTo>
                <a:lnTo>
                  <a:pt x="150633" y="9021"/>
                </a:lnTo>
                <a:lnTo>
                  <a:pt x="150902" y="7916"/>
                </a:lnTo>
                <a:lnTo>
                  <a:pt x="150130" y="6227"/>
                </a:lnTo>
                <a:lnTo>
                  <a:pt x="146598" y="1223"/>
                </a:lnTo>
                <a:lnTo>
                  <a:pt x="145356" y="812"/>
                </a:lnTo>
                <a:lnTo>
                  <a:pt x="139057" y="234"/>
                </a:lnTo>
                <a:lnTo>
                  <a:pt x="133873" y="99"/>
                </a:lnTo>
                <a:lnTo>
                  <a:pt x="112566" y="0"/>
                </a:lnTo>
                <a:lnTo>
                  <a:pt x="107427" y="949"/>
                </a:lnTo>
                <a:lnTo>
                  <a:pt x="102097" y="2535"/>
                </a:lnTo>
                <a:lnTo>
                  <a:pt x="96638" y="4544"/>
                </a:lnTo>
                <a:lnTo>
                  <a:pt x="92047" y="5884"/>
                </a:lnTo>
                <a:lnTo>
                  <a:pt x="88033" y="6777"/>
                </a:lnTo>
                <a:lnTo>
                  <a:pt x="84405" y="7372"/>
                </a:lnTo>
                <a:lnTo>
                  <a:pt x="80081" y="8722"/>
                </a:lnTo>
                <a:lnTo>
                  <a:pt x="75294" y="10574"/>
                </a:lnTo>
                <a:lnTo>
                  <a:pt x="70197" y="12761"/>
                </a:lnTo>
                <a:lnTo>
                  <a:pt x="59454" y="17731"/>
                </a:lnTo>
                <a:lnTo>
                  <a:pt x="53922" y="20390"/>
                </a:lnTo>
                <a:lnTo>
                  <a:pt x="49281" y="23116"/>
                </a:lnTo>
                <a:lnTo>
                  <a:pt x="45236" y="25885"/>
                </a:lnTo>
                <a:lnTo>
                  <a:pt x="41586" y="28683"/>
                </a:lnTo>
                <a:lnTo>
                  <a:pt x="37247" y="31501"/>
                </a:lnTo>
                <a:lnTo>
                  <a:pt x="32451" y="34333"/>
                </a:lnTo>
                <a:lnTo>
                  <a:pt x="27347" y="37173"/>
                </a:lnTo>
                <a:lnTo>
                  <a:pt x="22993" y="40019"/>
                </a:lnTo>
                <a:lnTo>
                  <a:pt x="19137" y="42869"/>
                </a:lnTo>
                <a:lnTo>
                  <a:pt x="15614" y="45721"/>
                </a:lnTo>
                <a:lnTo>
                  <a:pt x="9161" y="51430"/>
                </a:lnTo>
                <a:lnTo>
                  <a:pt x="6106" y="54286"/>
                </a:lnTo>
                <a:lnTo>
                  <a:pt x="4069" y="57143"/>
                </a:lnTo>
                <a:lnTo>
                  <a:pt x="1807" y="62857"/>
                </a:lnTo>
                <a:lnTo>
                  <a:pt x="801" y="71111"/>
                </a:lnTo>
                <a:lnTo>
                  <a:pt x="354" y="80177"/>
                </a:lnTo>
                <a:lnTo>
                  <a:pt x="102" y="90636"/>
                </a:lnTo>
                <a:lnTo>
                  <a:pt x="0" y="114260"/>
                </a:lnTo>
                <a:lnTo>
                  <a:pt x="952" y="117127"/>
                </a:lnTo>
                <a:lnTo>
                  <a:pt x="4548" y="122854"/>
                </a:lnTo>
                <a:lnTo>
                  <a:pt x="6841" y="124762"/>
                </a:lnTo>
                <a:lnTo>
                  <a:pt x="9322" y="126034"/>
                </a:lnTo>
                <a:lnTo>
                  <a:pt x="15571" y="128400"/>
                </a:lnTo>
                <a:lnTo>
                  <a:pt x="19904" y="130364"/>
                </a:lnTo>
                <a:lnTo>
                  <a:pt x="24698" y="132626"/>
                </a:lnTo>
                <a:lnTo>
                  <a:pt x="28847" y="135087"/>
                </a:lnTo>
                <a:lnTo>
                  <a:pt x="32565" y="137680"/>
                </a:lnTo>
                <a:lnTo>
                  <a:pt x="39236" y="143101"/>
                </a:lnTo>
                <a:lnTo>
                  <a:pt x="45376" y="148685"/>
                </a:lnTo>
                <a:lnTo>
                  <a:pt x="49299" y="150555"/>
                </a:lnTo>
                <a:lnTo>
                  <a:pt x="53820" y="151802"/>
                </a:lnTo>
                <a:lnTo>
                  <a:pt x="58739" y="152633"/>
                </a:lnTo>
                <a:lnTo>
                  <a:pt x="63923" y="154140"/>
                </a:lnTo>
                <a:lnTo>
                  <a:pt x="69284" y="156097"/>
                </a:lnTo>
                <a:lnTo>
                  <a:pt x="74763" y="158354"/>
                </a:lnTo>
                <a:lnTo>
                  <a:pt x="80321" y="160811"/>
                </a:lnTo>
                <a:lnTo>
                  <a:pt x="91576" y="166082"/>
                </a:lnTo>
                <a:lnTo>
                  <a:pt x="142875" y="191452"/>
                </a:lnTo>
                <a:lnTo>
                  <a:pt x="148588" y="195259"/>
                </a:lnTo>
                <a:lnTo>
                  <a:pt x="154303" y="199702"/>
                </a:lnTo>
                <a:lnTo>
                  <a:pt x="160017" y="204569"/>
                </a:lnTo>
                <a:lnTo>
                  <a:pt x="165732" y="209719"/>
                </a:lnTo>
                <a:lnTo>
                  <a:pt x="177161" y="220521"/>
                </a:lnTo>
                <a:lnTo>
                  <a:pt x="189755" y="232761"/>
                </a:lnTo>
                <a:lnTo>
                  <a:pt x="196411" y="241874"/>
                </a:lnTo>
                <a:lnTo>
                  <a:pt x="202544" y="252274"/>
                </a:lnTo>
                <a:lnTo>
                  <a:pt x="208445" y="263247"/>
                </a:lnTo>
                <a:lnTo>
                  <a:pt x="211703" y="274473"/>
                </a:lnTo>
                <a:lnTo>
                  <a:pt x="213150" y="285813"/>
                </a:lnTo>
                <a:lnTo>
                  <a:pt x="213794" y="297203"/>
                </a:lnTo>
                <a:lnTo>
                  <a:pt x="214080" y="306075"/>
                </a:lnTo>
                <a:lnTo>
                  <a:pt x="214241" y="318965"/>
                </a:lnTo>
                <a:lnTo>
                  <a:pt x="214295" y="335836"/>
                </a:lnTo>
                <a:lnTo>
                  <a:pt x="211762" y="344835"/>
                </a:lnTo>
                <a:lnTo>
                  <a:pt x="207462" y="354233"/>
                </a:lnTo>
                <a:lnTo>
                  <a:pt x="202376" y="361584"/>
                </a:lnTo>
                <a:lnTo>
                  <a:pt x="198733" y="363925"/>
                </a:lnTo>
                <a:lnTo>
                  <a:pt x="194400" y="365486"/>
                </a:lnTo>
                <a:lnTo>
                  <a:pt x="189606" y="366527"/>
                </a:lnTo>
                <a:lnTo>
                  <a:pt x="185458" y="368173"/>
                </a:lnTo>
                <a:lnTo>
                  <a:pt x="181740" y="370223"/>
                </a:lnTo>
                <a:lnTo>
                  <a:pt x="175069" y="375041"/>
                </a:lnTo>
                <a:lnTo>
                  <a:pt x="168929" y="380357"/>
                </a:lnTo>
                <a:lnTo>
                  <a:pt x="165958" y="382156"/>
                </a:lnTo>
                <a:lnTo>
                  <a:pt x="160116" y="384154"/>
                </a:lnTo>
                <a:lnTo>
                  <a:pt x="157226" y="383735"/>
                </a:lnTo>
                <a:lnTo>
                  <a:pt x="154346" y="382503"/>
                </a:lnTo>
                <a:lnTo>
                  <a:pt x="151474" y="380729"/>
                </a:lnTo>
                <a:lnTo>
                  <a:pt x="147654" y="379546"/>
                </a:lnTo>
                <a:lnTo>
                  <a:pt x="143202" y="378757"/>
                </a:lnTo>
                <a:lnTo>
                  <a:pt x="138329" y="378232"/>
                </a:lnTo>
                <a:lnTo>
                  <a:pt x="135080" y="376929"/>
                </a:lnTo>
                <a:lnTo>
                  <a:pt x="132915" y="375108"/>
                </a:lnTo>
                <a:lnTo>
                  <a:pt x="131471" y="372941"/>
                </a:lnTo>
                <a:lnTo>
                  <a:pt x="124787" y="367994"/>
                </a:lnTo>
                <a:lnTo>
                  <a:pt x="120337" y="365341"/>
                </a:lnTo>
                <a:lnTo>
                  <a:pt x="116418" y="363573"/>
                </a:lnTo>
                <a:lnTo>
                  <a:pt x="112853" y="362394"/>
                </a:lnTo>
                <a:lnTo>
                  <a:pt x="109524" y="361608"/>
                </a:lnTo>
                <a:lnTo>
                  <a:pt x="103286" y="358194"/>
                </a:lnTo>
                <a:lnTo>
                  <a:pt x="100288" y="355951"/>
                </a:lnTo>
                <a:lnTo>
                  <a:pt x="98290" y="352550"/>
                </a:lnTo>
                <a:lnTo>
                  <a:pt x="96070" y="343691"/>
                </a:lnTo>
                <a:lnTo>
                  <a:pt x="94820" y="332544"/>
                </a:lnTo>
                <a:lnTo>
                  <a:pt x="94449" y="323209"/>
                </a:lnTo>
                <a:lnTo>
                  <a:pt x="94307" y="293840"/>
                </a:lnTo>
                <a:lnTo>
                  <a:pt x="96840" y="282673"/>
                </a:lnTo>
                <a:lnTo>
                  <a:pt x="101140" y="271360"/>
                </a:lnTo>
                <a:lnTo>
                  <a:pt x="106227" y="259982"/>
                </a:lnTo>
                <a:lnTo>
                  <a:pt x="114445" y="242866"/>
                </a:lnTo>
                <a:lnTo>
                  <a:pt x="118205" y="237155"/>
                </a:lnTo>
                <a:lnTo>
                  <a:pt x="122617" y="231443"/>
                </a:lnTo>
                <a:lnTo>
                  <a:pt x="127464" y="225730"/>
                </a:lnTo>
                <a:lnTo>
                  <a:pt x="131647" y="220016"/>
                </a:lnTo>
                <a:lnTo>
                  <a:pt x="135389" y="214302"/>
                </a:lnTo>
                <a:lnTo>
                  <a:pt x="138835" y="208587"/>
                </a:lnTo>
                <a:lnTo>
                  <a:pt x="143038" y="202872"/>
                </a:lnTo>
                <a:lnTo>
                  <a:pt x="147745" y="197158"/>
                </a:lnTo>
                <a:lnTo>
                  <a:pt x="152788" y="191443"/>
                </a:lnTo>
                <a:lnTo>
                  <a:pt x="157103" y="184775"/>
                </a:lnTo>
                <a:lnTo>
                  <a:pt x="160931" y="177473"/>
                </a:lnTo>
                <a:lnTo>
                  <a:pt x="167725" y="162692"/>
                </a:lnTo>
                <a:lnTo>
                  <a:pt x="179848" y="137680"/>
                </a:lnTo>
                <a:lnTo>
                  <a:pt x="200011" y="97177"/>
                </a:lnTo>
                <a:lnTo>
                  <a:pt x="203191" y="85730"/>
                </a:lnTo>
                <a:lnTo>
                  <a:pt x="204605" y="74292"/>
                </a:lnTo>
                <a:lnTo>
                  <a:pt x="205234" y="62858"/>
                </a:lnTo>
                <a:lnTo>
                  <a:pt x="205513" y="53967"/>
                </a:lnTo>
                <a:lnTo>
                  <a:pt x="205587" y="50262"/>
                </a:lnTo>
                <a:lnTo>
                  <a:pt x="203130" y="41066"/>
                </a:lnTo>
                <a:lnTo>
                  <a:pt x="198863" y="31581"/>
                </a:lnTo>
                <a:lnTo>
                  <a:pt x="193791" y="24191"/>
                </a:lnTo>
                <a:lnTo>
                  <a:pt x="191105" y="21839"/>
                </a:lnTo>
                <a:lnTo>
                  <a:pt x="188362" y="20271"/>
                </a:lnTo>
                <a:lnTo>
                  <a:pt x="182774" y="18529"/>
                </a:lnTo>
                <a:lnTo>
                  <a:pt x="177115" y="17755"/>
                </a:lnTo>
                <a:lnTo>
                  <a:pt x="173321" y="17549"/>
                </a:lnTo>
                <a:lnTo>
                  <a:pt x="164025" y="17319"/>
                </a:lnTo>
                <a:lnTo>
                  <a:pt x="148081" y="17190"/>
                </a:lnTo>
                <a:lnTo>
                  <a:pt x="143486" y="18124"/>
                </a:lnTo>
                <a:lnTo>
                  <a:pt x="139471" y="19700"/>
                </a:lnTo>
                <a:lnTo>
                  <a:pt x="135842" y="21702"/>
                </a:lnTo>
                <a:lnTo>
                  <a:pt x="126729" y="26468"/>
                </a:lnTo>
                <a:lnTo>
                  <a:pt x="121633" y="29072"/>
                </a:lnTo>
                <a:lnTo>
                  <a:pt x="116330" y="30808"/>
                </a:lnTo>
                <a:lnTo>
                  <a:pt x="110889" y="31966"/>
                </a:lnTo>
                <a:lnTo>
                  <a:pt x="105358" y="32737"/>
                </a:lnTo>
                <a:lnTo>
                  <a:pt x="101670" y="34204"/>
                </a:lnTo>
                <a:lnTo>
                  <a:pt x="99211" y="36134"/>
                </a:lnTo>
                <a:lnTo>
                  <a:pt x="93210" y="43402"/>
                </a:lnTo>
                <a:lnTo>
                  <a:pt x="85721" y="514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580"/>
          <p:cNvSpPr/>
          <p:nvPr/>
        </p:nvSpPr>
        <p:spPr>
          <a:xfrm>
            <a:off x="7726710" y="3214690"/>
            <a:ext cx="1037243" cy="17143"/>
          </a:xfrm>
          <a:custGeom>
            <a:avLst/>
            <a:gdLst/>
            <a:ahLst/>
            <a:cxnLst/>
            <a:rect l="0" t="0" r="0" b="0"/>
            <a:pathLst>
              <a:path w="1037243" h="17143">
                <a:moveTo>
                  <a:pt x="8542" y="17142"/>
                </a:moveTo>
                <a:lnTo>
                  <a:pt x="0" y="8601"/>
                </a:lnTo>
                <a:lnTo>
                  <a:pt x="4530" y="8579"/>
                </a:lnTo>
                <a:lnTo>
                  <a:pt x="6820" y="9528"/>
                </a:lnTo>
                <a:lnTo>
                  <a:pt x="9299" y="11114"/>
                </a:lnTo>
                <a:lnTo>
                  <a:pt x="15571" y="15951"/>
                </a:lnTo>
                <a:lnTo>
                  <a:pt x="17990" y="16348"/>
                </a:lnTo>
                <a:lnTo>
                  <a:pt x="25759" y="16789"/>
                </a:lnTo>
                <a:lnTo>
                  <a:pt x="45393" y="17038"/>
                </a:lnTo>
                <a:lnTo>
                  <a:pt x="53112" y="16120"/>
                </a:lnTo>
                <a:lnTo>
                  <a:pt x="61116" y="14556"/>
                </a:lnTo>
                <a:lnTo>
                  <a:pt x="69309" y="12560"/>
                </a:lnTo>
                <a:lnTo>
                  <a:pt x="76676" y="11230"/>
                </a:lnTo>
                <a:lnTo>
                  <a:pt x="83492" y="10343"/>
                </a:lnTo>
                <a:lnTo>
                  <a:pt x="89941" y="9752"/>
                </a:lnTo>
                <a:lnTo>
                  <a:pt x="98051" y="9358"/>
                </a:lnTo>
                <a:lnTo>
                  <a:pt x="117222" y="8920"/>
                </a:lnTo>
                <a:lnTo>
                  <a:pt x="183108" y="8600"/>
                </a:lnTo>
                <a:lnTo>
                  <a:pt x="194453" y="7638"/>
                </a:lnTo>
                <a:lnTo>
                  <a:pt x="205825" y="6043"/>
                </a:lnTo>
                <a:lnTo>
                  <a:pt x="217216" y="4028"/>
                </a:lnTo>
                <a:lnTo>
                  <a:pt x="228620" y="2684"/>
                </a:lnTo>
                <a:lnTo>
                  <a:pt x="240034" y="1789"/>
                </a:lnTo>
                <a:lnTo>
                  <a:pt x="251453" y="1191"/>
                </a:lnTo>
                <a:lnTo>
                  <a:pt x="276840" y="528"/>
                </a:lnTo>
                <a:lnTo>
                  <a:pt x="460040" y="0"/>
                </a:lnTo>
                <a:lnTo>
                  <a:pt x="475276" y="951"/>
                </a:lnTo>
                <a:lnTo>
                  <a:pt x="491148" y="2538"/>
                </a:lnTo>
                <a:lnTo>
                  <a:pt x="507444" y="4549"/>
                </a:lnTo>
                <a:lnTo>
                  <a:pt x="523071" y="5889"/>
                </a:lnTo>
                <a:lnTo>
                  <a:pt x="538252" y="6782"/>
                </a:lnTo>
                <a:lnTo>
                  <a:pt x="567818" y="7775"/>
                </a:lnTo>
                <a:lnTo>
                  <a:pt x="625605" y="8413"/>
                </a:lnTo>
                <a:lnTo>
                  <a:pt x="687432" y="8539"/>
                </a:lnTo>
                <a:lnTo>
                  <a:pt x="703070" y="9501"/>
                </a:lnTo>
                <a:lnTo>
                  <a:pt x="718259" y="11096"/>
                </a:lnTo>
                <a:lnTo>
                  <a:pt x="733147" y="13111"/>
                </a:lnTo>
                <a:lnTo>
                  <a:pt x="747834" y="14455"/>
                </a:lnTo>
                <a:lnTo>
                  <a:pt x="762388" y="15351"/>
                </a:lnTo>
                <a:lnTo>
                  <a:pt x="791259" y="16346"/>
                </a:lnTo>
                <a:lnTo>
                  <a:pt x="846060" y="16985"/>
                </a:lnTo>
                <a:lnTo>
                  <a:pt x="1037242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581"/>
          <p:cNvSpPr/>
          <p:nvPr/>
        </p:nvSpPr>
        <p:spPr>
          <a:xfrm>
            <a:off x="7975292" y="3355815"/>
            <a:ext cx="334017" cy="373209"/>
          </a:xfrm>
          <a:custGeom>
            <a:avLst/>
            <a:gdLst/>
            <a:ahLst/>
            <a:cxnLst/>
            <a:rect l="0" t="0" r="0" b="0"/>
            <a:pathLst>
              <a:path w="334017" h="373209">
                <a:moveTo>
                  <a:pt x="8563" y="81757"/>
                </a:moveTo>
                <a:lnTo>
                  <a:pt x="0" y="73194"/>
                </a:lnTo>
                <a:lnTo>
                  <a:pt x="4543" y="68636"/>
                </a:lnTo>
                <a:lnTo>
                  <a:pt x="6836" y="67295"/>
                </a:lnTo>
                <a:lnTo>
                  <a:pt x="14612" y="64454"/>
                </a:lnTo>
                <a:lnTo>
                  <a:pt x="22949" y="58004"/>
                </a:lnTo>
                <a:lnTo>
                  <a:pt x="28610" y="52785"/>
                </a:lnTo>
                <a:lnTo>
                  <a:pt x="33357" y="50060"/>
                </a:lnTo>
                <a:lnTo>
                  <a:pt x="39380" y="47291"/>
                </a:lnTo>
                <a:lnTo>
                  <a:pt x="46253" y="44492"/>
                </a:lnTo>
                <a:lnTo>
                  <a:pt x="52739" y="41674"/>
                </a:lnTo>
                <a:lnTo>
                  <a:pt x="65027" y="36002"/>
                </a:lnTo>
                <a:lnTo>
                  <a:pt x="72875" y="33156"/>
                </a:lnTo>
                <a:lnTo>
                  <a:pt x="81917" y="30306"/>
                </a:lnTo>
                <a:lnTo>
                  <a:pt x="102125" y="24600"/>
                </a:lnTo>
                <a:lnTo>
                  <a:pt x="133969" y="16033"/>
                </a:lnTo>
                <a:lnTo>
                  <a:pt x="152881" y="10319"/>
                </a:lnTo>
                <a:lnTo>
                  <a:pt x="161925" y="8414"/>
                </a:lnTo>
                <a:lnTo>
                  <a:pt x="170812" y="7144"/>
                </a:lnTo>
                <a:lnTo>
                  <a:pt x="179594" y="6298"/>
                </a:lnTo>
                <a:lnTo>
                  <a:pt x="188305" y="4781"/>
                </a:lnTo>
                <a:lnTo>
                  <a:pt x="196971" y="2817"/>
                </a:lnTo>
                <a:lnTo>
                  <a:pt x="205607" y="555"/>
                </a:lnTo>
                <a:lnTo>
                  <a:pt x="214220" y="0"/>
                </a:lnTo>
                <a:lnTo>
                  <a:pt x="222819" y="583"/>
                </a:lnTo>
                <a:lnTo>
                  <a:pt x="231411" y="1923"/>
                </a:lnTo>
                <a:lnTo>
                  <a:pt x="239043" y="2817"/>
                </a:lnTo>
                <a:lnTo>
                  <a:pt x="246036" y="3413"/>
                </a:lnTo>
                <a:lnTo>
                  <a:pt x="252604" y="3810"/>
                </a:lnTo>
                <a:lnTo>
                  <a:pt x="257934" y="5027"/>
                </a:lnTo>
                <a:lnTo>
                  <a:pt x="266397" y="8920"/>
                </a:lnTo>
                <a:lnTo>
                  <a:pt x="269035" y="11292"/>
                </a:lnTo>
                <a:lnTo>
                  <a:pt x="270793" y="13825"/>
                </a:lnTo>
                <a:lnTo>
                  <a:pt x="271965" y="16467"/>
                </a:lnTo>
                <a:lnTo>
                  <a:pt x="273268" y="24482"/>
                </a:lnTo>
                <a:lnTo>
                  <a:pt x="273615" y="29286"/>
                </a:lnTo>
                <a:lnTo>
                  <a:pt x="272894" y="33441"/>
                </a:lnTo>
                <a:lnTo>
                  <a:pt x="267329" y="44793"/>
                </a:lnTo>
                <a:lnTo>
                  <a:pt x="262318" y="54534"/>
                </a:lnTo>
                <a:lnTo>
                  <a:pt x="257743" y="59798"/>
                </a:lnTo>
                <a:lnTo>
                  <a:pt x="251836" y="65213"/>
                </a:lnTo>
                <a:lnTo>
                  <a:pt x="245040" y="70728"/>
                </a:lnTo>
                <a:lnTo>
                  <a:pt x="238604" y="76309"/>
                </a:lnTo>
                <a:lnTo>
                  <a:pt x="232408" y="81935"/>
                </a:lnTo>
                <a:lnTo>
                  <a:pt x="226374" y="87591"/>
                </a:lnTo>
                <a:lnTo>
                  <a:pt x="219492" y="93266"/>
                </a:lnTo>
                <a:lnTo>
                  <a:pt x="212047" y="98955"/>
                </a:lnTo>
                <a:lnTo>
                  <a:pt x="204226" y="104652"/>
                </a:lnTo>
                <a:lnTo>
                  <a:pt x="187916" y="116063"/>
                </a:lnTo>
                <a:lnTo>
                  <a:pt x="179568" y="121773"/>
                </a:lnTo>
                <a:lnTo>
                  <a:pt x="171143" y="126531"/>
                </a:lnTo>
                <a:lnTo>
                  <a:pt x="162670" y="130657"/>
                </a:lnTo>
                <a:lnTo>
                  <a:pt x="154163" y="134359"/>
                </a:lnTo>
                <a:lnTo>
                  <a:pt x="145634" y="137780"/>
                </a:lnTo>
                <a:lnTo>
                  <a:pt x="128538" y="144121"/>
                </a:lnTo>
                <a:lnTo>
                  <a:pt x="120931" y="147145"/>
                </a:lnTo>
                <a:lnTo>
                  <a:pt x="113956" y="150115"/>
                </a:lnTo>
                <a:lnTo>
                  <a:pt x="107399" y="153046"/>
                </a:lnTo>
                <a:lnTo>
                  <a:pt x="97575" y="158844"/>
                </a:lnTo>
                <a:lnTo>
                  <a:pt x="90034" y="163643"/>
                </a:lnTo>
                <a:lnTo>
                  <a:pt x="79971" y="166724"/>
                </a:lnTo>
                <a:lnTo>
                  <a:pt x="77308" y="167438"/>
                </a:lnTo>
                <a:lnTo>
                  <a:pt x="77192" y="162918"/>
                </a:lnTo>
                <a:lnTo>
                  <a:pt x="78128" y="160630"/>
                </a:lnTo>
                <a:lnTo>
                  <a:pt x="81708" y="155547"/>
                </a:lnTo>
                <a:lnTo>
                  <a:pt x="84949" y="153810"/>
                </a:lnTo>
                <a:lnTo>
                  <a:pt x="98612" y="150414"/>
                </a:lnTo>
                <a:lnTo>
                  <a:pt x="103838" y="148483"/>
                </a:lnTo>
                <a:lnTo>
                  <a:pt x="109226" y="146244"/>
                </a:lnTo>
                <a:lnTo>
                  <a:pt x="116629" y="144751"/>
                </a:lnTo>
                <a:lnTo>
                  <a:pt x="125374" y="143755"/>
                </a:lnTo>
                <a:lnTo>
                  <a:pt x="135016" y="143092"/>
                </a:lnTo>
                <a:lnTo>
                  <a:pt x="144299" y="142649"/>
                </a:lnTo>
                <a:lnTo>
                  <a:pt x="162236" y="142158"/>
                </a:lnTo>
                <a:lnTo>
                  <a:pt x="214247" y="141799"/>
                </a:lnTo>
                <a:lnTo>
                  <a:pt x="222838" y="142740"/>
                </a:lnTo>
                <a:lnTo>
                  <a:pt x="231424" y="144320"/>
                </a:lnTo>
                <a:lnTo>
                  <a:pt x="240004" y="146326"/>
                </a:lnTo>
                <a:lnTo>
                  <a:pt x="248582" y="148616"/>
                </a:lnTo>
                <a:lnTo>
                  <a:pt x="265732" y="153699"/>
                </a:lnTo>
                <a:lnTo>
                  <a:pt x="273354" y="157341"/>
                </a:lnTo>
                <a:lnTo>
                  <a:pt x="280341" y="161674"/>
                </a:lnTo>
                <a:lnTo>
                  <a:pt x="286903" y="166468"/>
                </a:lnTo>
                <a:lnTo>
                  <a:pt x="293183" y="171568"/>
                </a:lnTo>
                <a:lnTo>
                  <a:pt x="299274" y="176874"/>
                </a:lnTo>
                <a:lnTo>
                  <a:pt x="305240" y="182316"/>
                </a:lnTo>
                <a:lnTo>
                  <a:pt x="316949" y="193442"/>
                </a:lnTo>
                <a:lnTo>
                  <a:pt x="322738" y="199076"/>
                </a:lnTo>
                <a:lnTo>
                  <a:pt x="326598" y="204737"/>
                </a:lnTo>
                <a:lnTo>
                  <a:pt x="330887" y="216108"/>
                </a:lnTo>
                <a:lnTo>
                  <a:pt x="332793" y="227511"/>
                </a:lnTo>
                <a:lnTo>
                  <a:pt x="333301" y="233219"/>
                </a:lnTo>
                <a:lnTo>
                  <a:pt x="333641" y="239882"/>
                </a:lnTo>
                <a:lnTo>
                  <a:pt x="334016" y="254905"/>
                </a:lnTo>
                <a:lnTo>
                  <a:pt x="333165" y="261959"/>
                </a:lnTo>
                <a:lnTo>
                  <a:pt x="331644" y="268566"/>
                </a:lnTo>
                <a:lnTo>
                  <a:pt x="329677" y="274877"/>
                </a:lnTo>
                <a:lnTo>
                  <a:pt x="326462" y="280988"/>
                </a:lnTo>
                <a:lnTo>
                  <a:pt x="322413" y="286968"/>
                </a:lnTo>
                <a:lnTo>
                  <a:pt x="317809" y="292859"/>
                </a:lnTo>
                <a:lnTo>
                  <a:pt x="311882" y="298692"/>
                </a:lnTo>
                <a:lnTo>
                  <a:pt x="305073" y="304485"/>
                </a:lnTo>
                <a:lnTo>
                  <a:pt x="297676" y="310253"/>
                </a:lnTo>
                <a:lnTo>
                  <a:pt x="289887" y="316002"/>
                </a:lnTo>
                <a:lnTo>
                  <a:pt x="273614" y="327471"/>
                </a:lnTo>
                <a:lnTo>
                  <a:pt x="248386" y="344638"/>
                </a:lnTo>
                <a:lnTo>
                  <a:pt x="239883" y="349404"/>
                </a:lnTo>
                <a:lnTo>
                  <a:pt x="231355" y="353533"/>
                </a:lnTo>
                <a:lnTo>
                  <a:pt x="222813" y="357238"/>
                </a:lnTo>
                <a:lnTo>
                  <a:pt x="214262" y="360661"/>
                </a:lnTo>
                <a:lnTo>
                  <a:pt x="197140" y="367005"/>
                </a:lnTo>
                <a:lnTo>
                  <a:pt x="188574" y="369077"/>
                </a:lnTo>
                <a:lnTo>
                  <a:pt x="180004" y="370459"/>
                </a:lnTo>
                <a:lnTo>
                  <a:pt x="171435" y="371380"/>
                </a:lnTo>
                <a:lnTo>
                  <a:pt x="162864" y="371994"/>
                </a:lnTo>
                <a:lnTo>
                  <a:pt x="154293" y="372403"/>
                </a:lnTo>
                <a:lnTo>
                  <a:pt x="138101" y="372858"/>
                </a:lnTo>
                <a:lnTo>
                  <a:pt x="109645" y="373150"/>
                </a:lnTo>
                <a:lnTo>
                  <a:pt x="81340" y="373208"/>
                </a:lnTo>
                <a:lnTo>
                  <a:pt x="75178" y="372260"/>
                </a:lnTo>
                <a:lnTo>
                  <a:pt x="69165" y="370676"/>
                </a:lnTo>
                <a:lnTo>
                  <a:pt x="63252" y="368667"/>
                </a:lnTo>
                <a:lnTo>
                  <a:pt x="57405" y="366376"/>
                </a:lnTo>
                <a:lnTo>
                  <a:pt x="51602" y="363895"/>
                </a:lnTo>
                <a:lnTo>
                  <a:pt x="45827" y="361289"/>
                </a:lnTo>
                <a:lnTo>
                  <a:pt x="36872" y="358393"/>
                </a:lnTo>
                <a:lnTo>
                  <a:pt x="33151" y="357622"/>
                </a:lnTo>
                <a:lnTo>
                  <a:pt x="26476" y="354224"/>
                </a:lnTo>
                <a:lnTo>
                  <a:pt x="17413" y="347437"/>
                </a:lnTo>
                <a:lnTo>
                  <a:pt x="8563" y="3389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582"/>
          <p:cNvSpPr/>
          <p:nvPr/>
        </p:nvSpPr>
        <p:spPr>
          <a:xfrm>
            <a:off x="6955390" y="4089082"/>
            <a:ext cx="59773" cy="1988821"/>
          </a:xfrm>
          <a:custGeom>
            <a:avLst/>
            <a:gdLst/>
            <a:ahLst/>
            <a:cxnLst/>
            <a:rect l="0" t="0" r="0" b="0"/>
            <a:pathLst>
              <a:path w="59773" h="1988821">
                <a:moveTo>
                  <a:pt x="59772" y="0"/>
                </a:moveTo>
                <a:lnTo>
                  <a:pt x="59772" y="24702"/>
                </a:lnTo>
                <a:lnTo>
                  <a:pt x="58820" y="29803"/>
                </a:lnTo>
                <a:lnTo>
                  <a:pt x="57233" y="35109"/>
                </a:lnTo>
                <a:lnTo>
                  <a:pt x="55221" y="40551"/>
                </a:lnTo>
                <a:lnTo>
                  <a:pt x="53881" y="46084"/>
                </a:lnTo>
                <a:lnTo>
                  <a:pt x="52391" y="57312"/>
                </a:lnTo>
                <a:lnTo>
                  <a:pt x="51042" y="62973"/>
                </a:lnTo>
                <a:lnTo>
                  <a:pt x="49189" y="68652"/>
                </a:lnTo>
                <a:lnTo>
                  <a:pt x="47002" y="74343"/>
                </a:lnTo>
                <a:lnTo>
                  <a:pt x="45543" y="80995"/>
                </a:lnTo>
                <a:lnTo>
                  <a:pt x="43923" y="96005"/>
                </a:lnTo>
                <a:lnTo>
                  <a:pt x="42539" y="103056"/>
                </a:lnTo>
                <a:lnTo>
                  <a:pt x="40663" y="109662"/>
                </a:lnTo>
                <a:lnTo>
                  <a:pt x="38461" y="115970"/>
                </a:lnTo>
                <a:lnTo>
                  <a:pt x="36992" y="123034"/>
                </a:lnTo>
                <a:lnTo>
                  <a:pt x="35360" y="138502"/>
                </a:lnTo>
                <a:lnTo>
                  <a:pt x="33972" y="146627"/>
                </a:lnTo>
                <a:lnTo>
                  <a:pt x="32095" y="154901"/>
                </a:lnTo>
                <a:lnTo>
                  <a:pt x="29891" y="163275"/>
                </a:lnTo>
                <a:lnTo>
                  <a:pt x="28421" y="172667"/>
                </a:lnTo>
                <a:lnTo>
                  <a:pt x="26788" y="193263"/>
                </a:lnTo>
                <a:lnTo>
                  <a:pt x="25597" y="252811"/>
                </a:lnTo>
                <a:lnTo>
                  <a:pt x="24606" y="263791"/>
                </a:lnTo>
                <a:lnTo>
                  <a:pt x="22993" y="274921"/>
                </a:lnTo>
                <a:lnTo>
                  <a:pt x="20965" y="286150"/>
                </a:lnTo>
                <a:lnTo>
                  <a:pt x="19613" y="297447"/>
                </a:lnTo>
                <a:lnTo>
                  <a:pt x="18111" y="320159"/>
                </a:lnTo>
                <a:lnTo>
                  <a:pt x="17068" y="377206"/>
                </a:lnTo>
                <a:lnTo>
                  <a:pt x="16910" y="649984"/>
                </a:lnTo>
                <a:lnTo>
                  <a:pt x="15958" y="663827"/>
                </a:lnTo>
                <a:lnTo>
                  <a:pt x="14370" y="677819"/>
                </a:lnTo>
                <a:lnTo>
                  <a:pt x="12359" y="691910"/>
                </a:lnTo>
                <a:lnTo>
                  <a:pt x="11018" y="706066"/>
                </a:lnTo>
                <a:lnTo>
                  <a:pt x="9529" y="734494"/>
                </a:lnTo>
                <a:lnTo>
                  <a:pt x="8573" y="791551"/>
                </a:lnTo>
                <a:lnTo>
                  <a:pt x="8340" y="956072"/>
                </a:lnTo>
                <a:lnTo>
                  <a:pt x="7387" y="971709"/>
                </a:lnTo>
                <a:lnTo>
                  <a:pt x="5799" y="987848"/>
                </a:lnTo>
                <a:lnTo>
                  <a:pt x="3787" y="1004323"/>
                </a:lnTo>
                <a:lnTo>
                  <a:pt x="2447" y="1020068"/>
                </a:lnTo>
                <a:lnTo>
                  <a:pt x="956" y="1050264"/>
                </a:lnTo>
                <a:lnTo>
                  <a:pt x="0" y="1109407"/>
                </a:lnTo>
                <a:lnTo>
                  <a:pt x="787" y="1157388"/>
                </a:lnTo>
                <a:lnTo>
                  <a:pt x="2351" y="1172595"/>
                </a:lnTo>
                <a:lnTo>
                  <a:pt x="4347" y="1187495"/>
                </a:lnTo>
                <a:lnTo>
                  <a:pt x="5677" y="1203143"/>
                </a:lnTo>
                <a:lnTo>
                  <a:pt x="7549" y="1251519"/>
                </a:lnTo>
                <a:lnTo>
                  <a:pt x="7151" y="1296439"/>
                </a:lnTo>
                <a:lnTo>
                  <a:pt x="5641" y="1311015"/>
                </a:lnTo>
                <a:lnTo>
                  <a:pt x="3682" y="1325495"/>
                </a:lnTo>
                <a:lnTo>
                  <a:pt x="5477" y="1368629"/>
                </a:lnTo>
                <a:lnTo>
                  <a:pt x="7066" y="1397267"/>
                </a:lnTo>
                <a:lnTo>
                  <a:pt x="8086" y="1454458"/>
                </a:lnTo>
                <a:lnTo>
                  <a:pt x="9240" y="1510663"/>
                </a:lnTo>
                <a:lnTo>
                  <a:pt x="10844" y="1523364"/>
                </a:lnTo>
                <a:lnTo>
                  <a:pt x="12866" y="1535641"/>
                </a:lnTo>
                <a:lnTo>
                  <a:pt x="14214" y="1548588"/>
                </a:lnTo>
                <a:lnTo>
                  <a:pt x="15711" y="1575674"/>
                </a:lnTo>
                <a:lnTo>
                  <a:pt x="16752" y="1636752"/>
                </a:lnTo>
                <a:lnTo>
                  <a:pt x="16878" y="1687501"/>
                </a:lnTo>
                <a:lnTo>
                  <a:pt x="17841" y="1700311"/>
                </a:lnTo>
                <a:lnTo>
                  <a:pt x="19436" y="1712660"/>
                </a:lnTo>
                <a:lnTo>
                  <a:pt x="21451" y="1724704"/>
                </a:lnTo>
                <a:lnTo>
                  <a:pt x="22794" y="1735590"/>
                </a:lnTo>
                <a:lnTo>
                  <a:pt x="24287" y="1755306"/>
                </a:lnTo>
                <a:lnTo>
                  <a:pt x="25377" y="1815998"/>
                </a:lnTo>
                <a:lnTo>
                  <a:pt x="26365" y="1825028"/>
                </a:lnTo>
                <a:lnTo>
                  <a:pt x="27975" y="1833906"/>
                </a:lnTo>
                <a:lnTo>
                  <a:pt x="30002" y="1842681"/>
                </a:lnTo>
                <a:lnTo>
                  <a:pt x="31353" y="1851389"/>
                </a:lnTo>
                <a:lnTo>
                  <a:pt x="32854" y="1868685"/>
                </a:lnTo>
                <a:lnTo>
                  <a:pt x="34207" y="1877298"/>
                </a:lnTo>
                <a:lnTo>
                  <a:pt x="36061" y="1885897"/>
                </a:lnTo>
                <a:lnTo>
                  <a:pt x="38250" y="1894487"/>
                </a:lnTo>
                <a:lnTo>
                  <a:pt x="39709" y="1902119"/>
                </a:lnTo>
                <a:lnTo>
                  <a:pt x="41330" y="1915678"/>
                </a:lnTo>
                <a:lnTo>
                  <a:pt x="42626" y="1977653"/>
                </a:lnTo>
                <a:lnTo>
                  <a:pt x="42627" y="19888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583"/>
          <p:cNvSpPr/>
          <p:nvPr/>
        </p:nvSpPr>
        <p:spPr>
          <a:xfrm>
            <a:off x="5557837" y="4946363"/>
            <a:ext cx="2957514" cy="137130"/>
          </a:xfrm>
          <a:custGeom>
            <a:avLst/>
            <a:gdLst/>
            <a:ahLst/>
            <a:cxnLst/>
            <a:rect l="0" t="0" r="0" b="0"/>
            <a:pathLst>
              <a:path w="2957514" h="137130">
                <a:moveTo>
                  <a:pt x="0" y="128557"/>
                </a:moveTo>
                <a:lnTo>
                  <a:pt x="0" y="121176"/>
                </a:lnTo>
                <a:lnTo>
                  <a:pt x="953" y="120778"/>
                </a:lnTo>
                <a:lnTo>
                  <a:pt x="11931" y="120089"/>
                </a:lnTo>
                <a:lnTo>
                  <a:pt x="40551" y="119994"/>
                </a:lnTo>
                <a:lnTo>
                  <a:pt x="51678" y="117449"/>
                </a:lnTo>
                <a:lnTo>
                  <a:pt x="62973" y="114095"/>
                </a:lnTo>
                <a:lnTo>
                  <a:pt x="103056" y="110695"/>
                </a:lnTo>
                <a:lnTo>
                  <a:pt x="115970" y="106966"/>
                </a:lnTo>
                <a:lnTo>
                  <a:pt x="166105" y="103201"/>
                </a:lnTo>
                <a:lnTo>
                  <a:pt x="183997" y="100460"/>
                </a:lnTo>
                <a:lnTo>
                  <a:pt x="202744" y="97019"/>
                </a:lnTo>
                <a:lnTo>
                  <a:pt x="225913" y="94130"/>
                </a:lnTo>
                <a:lnTo>
                  <a:pt x="245504" y="90078"/>
                </a:lnTo>
                <a:lnTo>
                  <a:pt x="288172" y="85608"/>
                </a:lnTo>
                <a:lnTo>
                  <a:pt x="307146" y="81528"/>
                </a:lnTo>
                <a:lnTo>
                  <a:pt x="338445" y="78427"/>
                </a:lnTo>
                <a:lnTo>
                  <a:pt x="360605" y="75162"/>
                </a:lnTo>
                <a:lnTo>
                  <a:pt x="383154" y="71488"/>
                </a:lnTo>
                <a:lnTo>
                  <a:pt x="417269" y="68468"/>
                </a:lnTo>
                <a:lnTo>
                  <a:pt x="440088" y="64385"/>
                </a:lnTo>
                <a:lnTo>
                  <a:pt x="478906" y="56732"/>
                </a:lnTo>
                <a:lnTo>
                  <a:pt x="528798" y="52457"/>
                </a:lnTo>
                <a:lnTo>
                  <a:pt x="580986" y="49072"/>
                </a:lnTo>
                <a:lnTo>
                  <a:pt x="605879" y="44653"/>
                </a:lnTo>
                <a:lnTo>
                  <a:pt x="632817" y="39513"/>
                </a:lnTo>
                <a:lnTo>
                  <a:pt x="674758" y="35816"/>
                </a:lnTo>
                <a:lnTo>
                  <a:pt x="700577" y="32411"/>
                </a:lnTo>
                <a:lnTo>
                  <a:pt x="725705" y="28675"/>
                </a:lnTo>
                <a:lnTo>
                  <a:pt x="809867" y="24997"/>
                </a:lnTo>
                <a:lnTo>
                  <a:pt x="841906" y="21252"/>
                </a:lnTo>
                <a:lnTo>
                  <a:pt x="945604" y="16404"/>
                </a:lnTo>
                <a:lnTo>
                  <a:pt x="974306" y="12671"/>
                </a:lnTo>
                <a:lnTo>
                  <a:pt x="1052616" y="9085"/>
                </a:lnTo>
                <a:lnTo>
                  <a:pt x="1154324" y="8574"/>
                </a:lnTo>
                <a:lnTo>
                  <a:pt x="1182959" y="6016"/>
                </a:lnTo>
                <a:lnTo>
                  <a:pt x="1228394" y="1760"/>
                </a:lnTo>
                <a:lnTo>
                  <a:pt x="1306033" y="205"/>
                </a:lnTo>
                <a:lnTo>
                  <a:pt x="1384591" y="0"/>
                </a:lnTo>
                <a:lnTo>
                  <a:pt x="1416426" y="2523"/>
                </a:lnTo>
                <a:lnTo>
                  <a:pt x="1466479" y="6759"/>
                </a:lnTo>
                <a:lnTo>
                  <a:pt x="1551699" y="8307"/>
                </a:lnTo>
                <a:lnTo>
                  <a:pt x="1637357" y="8511"/>
                </a:lnTo>
                <a:lnTo>
                  <a:pt x="1674182" y="11068"/>
                </a:lnTo>
                <a:lnTo>
                  <a:pt x="1729859" y="15322"/>
                </a:lnTo>
                <a:lnTo>
                  <a:pt x="1782551" y="19123"/>
                </a:lnTo>
                <a:lnTo>
                  <a:pt x="1818087" y="22770"/>
                </a:lnTo>
                <a:lnTo>
                  <a:pt x="1874627" y="25775"/>
                </a:lnTo>
                <a:lnTo>
                  <a:pt x="1910445" y="29854"/>
                </a:lnTo>
                <a:lnTo>
                  <a:pt x="1985898" y="34341"/>
                </a:lnTo>
                <a:lnTo>
                  <a:pt x="2021811" y="38423"/>
                </a:lnTo>
                <a:lnTo>
                  <a:pt x="2098277" y="42913"/>
                </a:lnTo>
                <a:lnTo>
                  <a:pt x="2137797" y="46995"/>
                </a:lnTo>
                <a:lnTo>
                  <a:pt x="2211605" y="51486"/>
                </a:lnTo>
                <a:lnTo>
                  <a:pt x="2250079" y="55568"/>
                </a:lnTo>
                <a:lnTo>
                  <a:pt x="2323213" y="60058"/>
                </a:lnTo>
                <a:lnTo>
                  <a:pt x="2361594" y="64140"/>
                </a:lnTo>
                <a:lnTo>
                  <a:pt x="2434671" y="68631"/>
                </a:lnTo>
                <a:lnTo>
                  <a:pt x="2473044" y="72713"/>
                </a:lnTo>
                <a:lnTo>
                  <a:pt x="2545162" y="77203"/>
                </a:lnTo>
                <a:lnTo>
                  <a:pt x="2579936" y="81285"/>
                </a:lnTo>
                <a:lnTo>
                  <a:pt x="2648826" y="85776"/>
                </a:lnTo>
                <a:lnTo>
                  <a:pt x="2683158" y="89858"/>
                </a:lnTo>
                <a:lnTo>
                  <a:pt x="2699362" y="92280"/>
                </a:lnTo>
                <a:lnTo>
                  <a:pt x="2730067" y="97511"/>
                </a:lnTo>
                <a:lnTo>
                  <a:pt x="2774128" y="105811"/>
                </a:lnTo>
                <a:lnTo>
                  <a:pt x="2800443" y="111463"/>
                </a:lnTo>
                <a:lnTo>
                  <a:pt x="2812795" y="114304"/>
                </a:lnTo>
                <a:lnTo>
                  <a:pt x="2853149" y="119814"/>
                </a:lnTo>
                <a:lnTo>
                  <a:pt x="2871124" y="124036"/>
                </a:lnTo>
                <a:lnTo>
                  <a:pt x="2904995" y="128616"/>
                </a:lnTo>
                <a:lnTo>
                  <a:pt x="2923960" y="134183"/>
                </a:lnTo>
                <a:lnTo>
                  <a:pt x="2939384" y="136547"/>
                </a:lnTo>
                <a:lnTo>
                  <a:pt x="2957513" y="1371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584"/>
          <p:cNvSpPr/>
          <p:nvPr/>
        </p:nvSpPr>
        <p:spPr>
          <a:xfrm>
            <a:off x="6003607" y="4123372"/>
            <a:ext cx="1757363" cy="1603058"/>
          </a:xfrm>
          <a:custGeom>
            <a:avLst/>
            <a:gdLst/>
            <a:ahLst/>
            <a:cxnLst/>
            <a:rect l="0" t="0" r="0" b="0"/>
            <a:pathLst>
              <a:path w="1757363" h="1603058">
                <a:moveTo>
                  <a:pt x="25718" y="0"/>
                </a:moveTo>
                <a:lnTo>
                  <a:pt x="25718" y="7381"/>
                </a:lnTo>
                <a:lnTo>
                  <a:pt x="26670" y="7778"/>
                </a:lnTo>
                <a:lnTo>
                  <a:pt x="30268" y="8219"/>
                </a:lnTo>
                <a:lnTo>
                  <a:pt x="31609" y="9290"/>
                </a:lnTo>
                <a:lnTo>
                  <a:pt x="32503" y="10956"/>
                </a:lnTo>
                <a:lnTo>
                  <a:pt x="33496" y="15347"/>
                </a:lnTo>
                <a:lnTo>
                  <a:pt x="34281" y="37513"/>
                </a:lnTo>
                <a:lnTo>
                  <a:pt x="33331" y="40249"/>
                </a:lnTo>
                <a:lnTo>
                  <a:pt x="28397" y="48650"/>
                </a:lnTo>
                <a:lnTo>
                  <a:pt x="26909" y="54324"/>
                </a:lnTo>
                <a:lnTo>
                  <a:pt x="25727" y="101602"/>
                </a:lnTo>
                <a:lnTo>
                  <a:pt x="25720" y="117629"/>
                </a:lnTo>
                <a:lnTo>
                  <a:pt x="23179" y="128797"/>
                </a:lnTo>
                <a:lnTo>
                  <a:pt x="19826" y="140111"/>
                </a:lnTo>
                <a:lnTo>
                  <a:pt x="16987" y="157190"/>
                </a:lnTo>
                <a:lnTo>
                  <a:pt x="10517" y="180028"/>
                </a:lnTo>
                <a:lnTo>
                  <a:pt x="8686" y="227409"/>
                </a:lnTo>
                <a:lnTo>
                  <a:pt x="6083" y="239501"/>
                </a:lnTo>
                <a:lnTo>
                  <a:pt x="2704" y="251225"/>
                </a:lnTo>
                <a:lnTo>
                  <a:pt x="159" y="298237"/>
                </a:lnTo>
                <a:lnTo>
                  <a:pt x="0" y="488665"/>
                </a:lnTo>
                <a:lnTo>
                  <a:pt x="2540" y="503252"/>
                </a:lnTo>
                <a:lnTo>
                  <a:pt x="5892" y="517037"/>
                </a:lnTo>
                <a:lnTo>
                  <a:pt x="8337" y="565068"/>
                </a:lnTo>
                <a:lnTo>
                  <a:pt x="9455" y="585681"/>
                </a:lnTo>
                <a:lnTo>
                  <a:pt x="15945" y="626155"/>
                </a:lnTo>
                <a:lnTo>
                  <a:pt x="17040" y="672708"/>
                </a:lnTo>
                <a:lnTo>
                  <a:pt x="17135" y="720446"/>
                </a:lnTo>
                <a:lnTo>
                  <a:pt x="24525" y="767005"/>
                </a:lnTo>
                <a:lnTo>
                  <a:pt x="25613" y="814744"/>
                </a:lnTo>
                <a:lnTo>
                  <a:pt x="33090" y="861303"/>
                </a:lnTo>
                <a:lnTo>
                  <a:pt x="42951" y="911604"/>
                </a:lnTo>
                <a:lnTo>
                  <a:pt x="50130" y="947381"/>
                </a:lnTo>
                <a:lnTo>
                  <a:pt x="52130" y="977183"/>
                </a:lnTo>
                <a:lnTo>
                  <a:pt x="58202" y="996397"/>
                </a:lnTo>
                <a:lnTo>
                  <a:pt x="65082" y="1014155"/>
                </a:lnTo>
                <a:lnTo>
                  <a:pt x="75117" y="1054572"/>
                </a:lnTo>
                <a:lnTo>
                  <a:pt x="90560" y="1091328"/>
                </a:lnTo>
                <a:lnTo>
                  <a:pt x="100813" y="1131726"/>
                </a:lnTo>
                <a:lnTo>
                  <a:pt x="116276" y="1168480"/>
                </a:lnTo>
                <a:lnTo>
                  <a:pt x="118353" y="1180042"/>
                </a:lnTo>
                <a:lnTo>
                  <a:pt x="120812" y="1185792"/>
                </a:lnTo>
                <a:lnTo>
                  <a:pt x="131470" y="1202987"/>
                </a:lnTo>
                <a:lnTo>
                  <a:pt x="148870" y="1248727"/>
                </a:lnTo>
                <a:lnTo>
                  <a:pt x="191454" y="1334453"/>
                </a:lnTo>
                <a:lnTo>
                  <a:pt x="194628" y="1343343"/>
                </a:lnTo>
                <a:lnTo>
                  <a:pt x="195474" y="1347047"/>
                </a:lnTo>
                <a:lnTo>
                  <a:pt x="201495" y="1356242"/>
                </a:lnTo>
                <a:lnTo>
                  <a:pt x="213055" y="1372130"/>
                </a:lnTo>
                <a:lnTo>
                  <a:pt x="222512" y="1386363"/>
                </a:lnTo>
                <a:lnTo>
                  <a:pt x="231347" y="1399152"/>
                </a:lnTo>
                <a:lnTo>
                  <a:pt x="239997" y="1412466"/>
                </a:lnTo>
                <a:lnTo>
                  <a:pt x="257172" y="1433972"/>
                </a:lnTo>
                <a:lnTo>
                  <a:pt x="260031" y="1438899"/>
                </a:lnTo>
                <a:lnTo>
                  <a:pt x="268287" y="1446913"/>
                </a:lnTo>
                <a:lnTo>
                  <a:pt x="293969" y="1468648"/>
                </a:lnTo>
                <a:lnTo>
                  <a:pt x="306635" y="1486055"/>
                </a:lnTo>
                <a:lnTo>
                  <a:pt x="336334" y="1508602"/>
                </a:lnTo>
                <a:lnTo>
                  <a:pt x="349527" y="1517286"/>
                </a:lnTo>
                <a:lnTo>
                  <a:pt x="362009" y="1525892"/>
                </a:lnTo>
                <a:lnTo>
                  <a:pt x="375232" y="1534473"/>
                </a:lnTo>
                <a:lnTo>
                  <a:pt x="387723" y="1543049"/>
                </a:lnTo>
                <a:lnTo>
                  <a:pt x="397111" y="1547812"/>
                </a:lnTo>
                <a:lnTo>
                  <a:pt x="445942" y="1566385"/>
                </a:lnTo>
                <a:lnTo>
                  <a:pt x="457277" y="1568661"/>
                </a:lnTo>
                <a:lnTo>
                  <a:pt x="474368" y="1574345"/>
                </a:lnTo>
                <a:lnTo>
                  <a:pt x="490545" y="1577405"/>
                </a:lnTo>
                <a:lnTo>
                  <a:pt x="498372" y="1581497"/>
                </a:lnTo>
                <a:lnTo>
                  <a:pt x="510107" y="1583950"/>
                </a:lnTo>
                <a:lnTo>
                  <a:pt x="517236" y="1584604"/>
                </a:lnTo>
                <a:lnTo>
                  <a:pt x="527698" y="1587871"/>
                </a:lnTo>
                <a:lnTo>
                  <a:pt x="531821" y="1590076"/>
                </a:lnTo>
                <a:lnTo>
                  <a:pt x="541482" y="1592526"/>
                </a:lnTo>
                <a:lnTo>
                  <a:pt x="568829" y="1595180"/>
                </a:lnTo>
                <a:lnTo>
                  <a:pt x="591540" y="1601219"/>
                </a:lnTo>
                <a:lnTo>
                  <a:pt x="641272" y="1603026"/>
                </a:lnTo>
                <a:lnTo>
                  <a:pt x="696097" y="1603057"/>
                </a:lnTo>
                <a:lnTo>
                  <a:pt x="709744" y="1600517"/>
                </a:lnTo>
                <a:lnTo>
                  <a:pt x="722159" y="1597166"/>
                </a:lnTo>
                <a:lnTo>
                  <a:pt x="762907" y="1592102"/>
                </a:lnTo>
                <a:lnTo>
                  <a:pt x="774362" y="1588664"/>
                </a:lnTo>
                <a:lnTo>
                  <a:pt x="814386" y="1583533"/>
                </a:lnTo>
                <a:lnTo>
                  <a:pt x="825818" y="1580093"/>
                </a:lnTo>
                <a:lnTo>
                  <a:pt x="842962" y="1577204"/>
                </a:lnTo>
                <a:lnTo>
                  <a:pt x="882968" y="1562560"/>
                </a:lnTo>
                <a:lnTo>
                  <a:pt x="894397" y="1560294"/>
                </a:lnTo>
                <a:lnTo>
                  <a:pt x="945833" y="1537263"/>
                </a:lnTo>
                <a:lnTo>
                  <a:pt x="998934" y="1514472"/>
                </a:lnTo>
                <a:lnTo>
                  <a:pt x="1022750" y="1502092"/>
                </a:lnTo>
                <a:lnTo>
                  <a:pt x="1074414" y="1463099"/>
                </a:lnTo>
                <a:lnTo>
                  <a:pt x="1116965" y="1433566"/>
                </a:lnTo>
                <a:lnTo>
                  <a:pt x="1131746" y="1425810"/>
                </a:lnTo>
                <a:lnTo>
                  <a:pt x="1185792" y="1385970"/>
                </a:lnTo>
                <a:lnTo>
                  <a:pt x="1214428" y="1364579"/>
                </a:lnTo>
                <a:lnTo>
                  <a:pt x="1252115" y="1320114"/>
                </a:lnTo>
                <a:lnTo>
                  <a:pt x="1320169" y="1251585"/>
                </a:lnTo>
                <a:lnTo>
                  <a:pt x="1325883" y="1245870"/>
                </a:lnTo>
                <a:lnTo>
                  <a:pt x="1334772" y="1231900"/>
                </a:lnTo>
                <a:lnTo>
                  <a:pt x="1342850" y="1217119"/>
                </a:lnTo>
                <a:lnTo>
                  <a:pt x="1380329" y="1167805"/>
                </a:lnTo>
                <a:lnTo>
                  <a:pt x="1394825" y="1149291"/>
                </a:lnTo>
                <a:lnTo>
                  <a:pt x="1423569" y="1105151"/>
                </a:lnTo>
                <a:lnTo>
                  <a:pt x="1450587" y="1061141"/>
                </a:lnTo>
                <a:lnTo>
                  <a:pt x="1470725" y="1025775"/>
                </a:lnTo>
                <a:lnTo>
                  <a:pt x="1489633" y="982900"/>
                </a:lnTo>
                <a:lnTo>
                  <a:pt x="1510416" y="942588"/>
                </a:lnTo>
                <a:lnTo>
                  <a:pt x="1523763" y="909561"/>
                </a:lnTo>
                <a:lnTo>
                  <a:pt x="1541216" y="881165"/>
                </a:lnTo>
                <a:lnTo>
                  <a:pt x="1562035" y="839868"/>
                </a:lnTo>
                <a:lnTo>
                  <a:pt x="1568678" y="814318"/>
                </a:lnTo>
                <a:lnTo>
                  <a:pt x="1587818" y="771516"/>
                </a:lnTo>
                <a:lnTo>
                  <a:pt x="1605831" y="724640"/>
                </a:lnTo>
                <a:lnTo>
                  <a:pt x="1623053" y="676874"/>
                </a:lnTo>
                <a:lnTo>
                  <a:pt x="1691640" y="471488"/>
                </a:lnTo>
                <a:lnTo>
                  <a:pt x="1701404" y="427434"/>
                </a:lnTo>
                <a:lnTo>
                  <a:pt x="1712117" y="388146"/>
                </a:lnTo>
                <a:lnTo>
                  <a:pt x="1714393" y="375392"/>
                </a:lnTo>
                <a:lnTo>
                  <a:pt x="1729266" y="327605"/>
                </a:lnTo>
                <a:lnTo>
                  <a:pt x="1731540" y="315147"/>
                </a:lnTo>
                <a:lnTo>
                  <a:pt x="1738221" y="291627"/>
                </a:lnTo>
                <a:lnTo>
                  <a:pt x="1740166" y="242575"/>
                </a:lnTo>
                <a:lnTo>
                  <a:pt x="1740207" y="224552"/>
                </a:lnTo>
                <a:lnTo>
                  <a:pt x="1741163" y="220186"/>
                </a:lnTo>
                <a:lnTo>
                  <a:pt x="1747002" y="206336"/>
                </a:lnTo>
                <a:lnTo>
                  <a:pt x="1747598" y="203280"/>
                </a:lnTo>
                <a:lnTo>
                  <a:pt x="1750801" y="197344"/>
                </a:lnTo>
                <a:lnTo>
                  <a:pt x="1752988" y="194428"/>
                </a:lnTo>
                <a:lnTo>
                  <a:pt x="1755418" y="188647"/>
                </a:lnTo>
                <a:lnTo>
                  <a:pt x="1757329" y="180172"/>
                </a:lnTo>
                <a:lnTo>
                  <a:pt x="1749979" y="180036"/>
                </a:lnTo>
                <a:lnTo>
                  <a:pt x="1757362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585"/>
          <p:cNvSpPr/>
          <p:nvPr/>
        </p:nvSpPr>
        <p:spPr>
          <a:xfrm>
            <a:off x="5977925" y="4963477"/>
            <a:ext cx="179943" cy="119901"/>
          </a:xfrm>
          <a:custGeom>
            <a:avLst/>
            <a:gdLst/>
            <a:ahLst/>
            <a:cxnLst/>
            <a:rect l="0" t="0" r="0" b="0"/>
            <a:pathLst>
              <a:path w="179943" h="119901">
                <a:moveTo>
                  <a:pt x="94262" y="42863"/>
                </a:moveTo>
                <a:lnTo>
                  <a:pt x="94262" y="38312"/>
                </a:lnTo>
                <a:lnTo>
                  <a:pt x="93310" y="36971"/>
                </a:lnTo>
                <a:lnTo>
                  <a:pt x="91722" y="36077"/>
                </a:lnTo>
                <a:lnTo>
                  <a:pt x="85736" y="34304"/>
                </a:lnTo>
                <a:lnTo>
                  <a:pt x="85720" y="34300"/>
                </a:lnTo>
                <a:lnTo>
                  <a:pt x="78311" y="26910"/>
                </a:lnTo>
                <a:lnTo>
                  <a:pt x="75108" y="26248"/>
                </a:lnTo>
                <a:lnTo>
                  <a:pt x="70509" y="25953"/>
                </a:lnTo>
                <a:lnTo>
                  <a:pt x="65290" y="25822"/>
                </a:lnTo>
                <a:lnTo>
                  <a:pt x="53058" y="25727"/>
                </a:lnTo>
                <a:lnTo>
                  <a:pt x="50600" y="26676"/>
                </a:lnTo>
                <a:lnTo>
                  <a:pt x="47057" y="28262"/>
                </a:lnTo>
                <a:lnTo>
                  <a:pt x="42789" y="30271"/>
                </a:lnTo>
                <a:lnTo>
                  <a:pt x="38992" y="32563"/>
                </a:lnTo>
                <a:lnTo>
                  <a:pt x="35507" y="35044"/>
                </a:lnTo>
                <a:lnTo>
                  <a:pt x="32233" y="37650"/>
                </a:lnTo>
                <a:lnTo>
                  <a:pt x="29097" y="40340"/>
                </a:lnTo>
                <a:lnTo>
                  <a:pt x="26053" y="43086"/>
                </a:lnTo>
                <a:lnTo>
                  <a:pt x="20132" y="48677"/>
                </a:lnTo>
                <a:lnTo>
                  <a:pt x="10252" y="58328"/>
                </a:lnTo>
                <a:lnTo>
                  <a:pt x="8728" y="60793"/>
                </a:lnTo>
                <a:lnTo>
                  <a:pt x="6760" y="64341"/>
                </a:lnTo>
                <a:lnTo>
                  <a:pt x="4495" y="68611"/>
                </a:lnTo>
                <a:lnTo>
                  <a:pt x="2985" y="72411"/>
                </a:lnTo>
                <a:lnTo>
                  <a:pt x="1978" y="75896"/>
                </a:lnTo>
                <a:lnTo>
                  <a:pt x="1306" y="79173"/>
                </a:lnTo>
                <a:lnTo>
                  <a:pt x="859" y="82309"/>
                </a:lnTo>
                <a:lnTo>
                  <a:pt x="561" y="85353"/>
                </a:lnTo>
                <a:lnTo>
                  <a:pt x="362" y="88334"/>
                </a:lnTo>
                <a:lnTo>
                  <a:pt x="230" y="91275"/>
                </a:lnTo>
                <a:lnTo>
                  <a:pt x="0" y="101155"/>
                </a:lnTo>
                <a:lnTo>
                  <a:pt x="2520" y="104648"/>
                </a:lnTo>
                <a:lnTo>
                  <a:pt x="7349" y="110100"/>
                </a:lnTo>
                <a:lnTo>
                  <a:pt x="12736" y="115596"/>
                </a:lnTo>
                <a:lnTo>
                  <a:pt x="15146" y="117069"/>
                </a:lnTo>
                <a:lnTo>
                  <a:pt x="20365" y="118706"/>
                </a:lnTo>
                <a:lnTo>
                  <a:pt x="25859" y="119433"/>
                </a:lnTo>
                <a:lnTo>
                  <a:pt x="28657" y="119627"/>
                </a:lnTo>
                <a:lnTo>
                  <a:pt x="32428" y="119757"/>
                </a:lnTo>
                <a:lnTo>
                  <a:pt x="41698" y="119900"/>
                </a:lnTo>
                <a:lnTo>
                  <a:pt x="45884" y="118986"/>
                </a:lnTo>
                <a:lnTo>
                  <a:pt x="49628" y="117424"/>
                </a:lnTo>
                <a:lnTo>
                  <a:pt x="53076" y="115430"/>
                </a:lnTo>
                <a:lnTo>
                  <a:pt x="56327" y="114101"/>
                </a:lnTo>
                <a:lnTo>
                  <a:pt x="59447" y="113215"/>
                </a:lnTo>
                <a:lnTo>
                  <a:pt x="62479" y="112624"/>
                </a:lnTo>
                <a:lnTo>
                  <a:pt x="66406" y="111278"/>
                </a:lnTo>
                <a:lnTo>
                  <a:pt x="70929" y="109428"/>
                </a:lnTo>
                <a:lnTo>
                  <a:pt x="75849" y="107242"/>
                </a:lnTo>
                <a:lnTo>
                  <a:pt x="80081" y="105784"/>
                </a:lnTo>
                <a:lnTo>
                  <a:pt x="83856" y="104814"/>
                </a:lnTo>
                <a:lnTo>
                  <a:pt x="87324" y="104166"/>
                </a:lnTo>
                <a:lnTo>
                  <a:pt x="90589" y="102781"/>
                </a:lnTo>
                <a:lnTo>
                  <a:pt x="93719" y="100906"/>
                </a:lnTo>
                <a:lnTo>
                  <a:pt x="96757" y="98703"/>
                </a:lnTo>
                <a:lnTo>
                  <a:pt x="99735" y="96282"/>
                </a:lnTo>
                <a:lnTo>
                  <a:pt x="102674" y="93716"/>
                </a:lnTo>
                <a:lnTo>
                  <a:pt x="105585" y="91052"/>
                </a:lnTo>
                <a:lnTo>
                  <a:pt x="109431" y="88324"/>
                </a:lnTo>
                <a:lnTo>
                  <a:pt x="113900" y="85553"/>
                </a:lnTo>
                <a:lnTo>
                  <a:pt x="118783" y="82752"/>
                </a:lnTo>
                <a:lnTo>
                  <a:pt x="122992" y="79934"/>
                </a:lnTo>
                <a:lnTo>
                  <a:pt x="126751" y="77101"/>
                </a:lnTo>
                <a:lnTo>
                  <a:pt x="130209" y="74261"/>
                </a:lnTo>
                <a:lnTo>
                  <a:pt x="133467" y="70463"/>
                </a:lnTo>
                <a:lnTo>
                  <a:pt x="136591" y="66025"/>
                </a:lnTo>
                <a:lnTo>
                  <a:pt x="139627" y="61162"/>
                </a:lnTo>
                <a:lnTo>
                  <a:pt x="142602" y="56967"/>
                </a:lnTo>
                <a:lnTo>
                  <a:pt x="145539" y="53218"/>
                </a:lnTo>
                <a:lnTo>
                  <a:pt x="148449" y="49766"/>
                </a:lnTo>
                <a:lnTo>
                  <a:pt x="150389" y="46512"/>
                </a:lnTo>
                <a:lnTo>
                  <a:pt x="151683" y="43391"/>
                </a:lnTo>
                <a:lnTo>
                  <a:pt x="152545" y="40357"/>
                </a:lnTo>
                <a:lnTo>
                  <a:pt x="154072" y="38335"/>
                </a:lnTo>
                <a:lnTo>
                  <a:pt x="156043" y="36987"/>
                </a:lnTo>
                <a:lnTo>
                  <a:pt x="158309" y="36088"/>
                </a:lnTo>
                <a:lnTo>
                  <a:pt x="159820" y="34536"/>
                </a:lnTo>
                <a:lnTo>
                  <a:pt x="160828" y="32549"/>
                </a:lnTo>
                <a:lnTo>
                  <a:pt x="161499" y="30272"/>
                </a:lnTo>
                <a:lnTo>
                  <a:pt x="160994" y="27802"/>
                </a:lnTo>
                <a:lnTo>
                  <a:pt x="159705" y="25202"/>
                </a:lnTo>
                <a:lnTo>
                  <a:pt x="157893" y="22517"/>
                </a:lnTo>
                <a:lnTo>
                  <a:pt x="156686" y="19773"/>
                </a:lnTo>
                <a:lnTo>
                  <a:pt x="155880" y="16992"/>
                </a:lnTo>
                <a:lnTo>
                  <a:pt x="155343" y="14186"/>
                </a:lnTo>
                <a:lnTo>
                  <a:pt x="154033" y="11362"/>
                </a:lnTo>
                <a:lnTo>
                  <a:pt x="152207" y="8527"/>
                </a:lnTo>
                <a:lnTo>
                  <a:pt x="150037" y="5685"/>
                </a:lnTo>
                <a:lnTo>
                  <a:pt x="147638" y="3790"/>
                </a:lnTo>
                <a:lnTo>
                  <a:pt x="145086" y="2527"/>
                </a:lnTo>
                <a:lnTo>
                  <a:pt x="142432" y="1685"/>
                </a:lnTo>
                <a:lnTo>
                  <a:pt x="138758" y="1123"/>
                </a:lnTo>
                <a:lnTo>
                  <a:pt x="134404" y="749"/>
                </a:lnTo>
                <a:lnTo>
                  <a:pt x="125438" y="333"/>
                </a:lnTo>
                <a:lnTo>
                  <a:pt x="118278" y="148"/>
                </a:lnTo>
                <a:lnTo>
                  <a:pt x="95528" y="13"/>
                </a:lnTo>
                <a:lnTo>
                  <a:pt x="91296" y="961"/>
                </a:lnTo>
                <a:lnTo>
                  <a:pt x="87522" y="2546"/>
                </a:lnTo>
                <a:lnTo>
                  <a:pt x="84054" y="4555"/>
                </a:lnTo>
                <a:lnTo>
                  <a:pt x="75120" y="9327"/>
                </a:lnTo>
                <a:lnTo>
                  <a:pt x="70071" y="11933"/>
                </a:lnTo>
                <a:lnTo>
                  <a:pt x="65752" y="14623"/>
                </a:lnTo>
                <a:lnTo>
                  <a:pt x="61921" y="17368"/>
                </a:lnTo>
                <a:lnTo>
                  <a:pt x="58413" y="20152"/>
                </a:lnTo>
                <a:lnTo>
                  <a:pt x="54171" y="22007"/>
                </a:lnTo>
                <a:lnTo>
                  <a:pt x="49437" y="23244"/>
                </a:lnTo>
                <a:lnTo>
                  <a:pt x="44376" y="24068"/>
                </a:lnTo>
                <a:lnTo>
                  <a:pt x="40050" y="25571"/>
                </a:lnTo>
                <a:lnTo>
                  <a:pt x="36213" y="27525"/>
                </a:lnTo>
                <a:lnTo>
                  <a:pt x="32703" y="29780"/>
                </a:lnTo>
                <a:lnTo>
                  <a:pt x="29410" y="32236"/>
                </a:lnTo>
                <a:lnTo>
                  <a:pt x="26262" y="34825"/>
                </a:lnTo>
                <a:lnTo>
                  <a:pt x="23211" y="37504"/>
                </a:lnTo>
                <a:lnTo>
                  <a:pt x="21178" y="40243"/>
                </a:lnTo>
                <a:lnTo>
                  <a:pt x="19821" y="43021"/>
                </a:lnTo>
                <a:lnTo>
                  <a:pt x="18918" y="45826"/>
                </a:lnTo>
                <a:lnTo>
                  <a:pt x="17362" y="48648"/>
                </a:lnTo>
                <a:lnTo>
                  <a:pt x="15373" y="51482"/>
                </a:lnTo>
                <a:lnTo>
                  <a:pt x="9887" y="58324"/>
                </a:lnTo>
                <a:lnTo>
                  <a:pt x="9137" y="61799"/>
                </a:lnTo>
                <a:lnTo>
                  <a:pt x="8937" y="64059"/>
                </a:lnTo>
                <a:lnTo>
                  <a:pt x="8804" y="66519"/>
                </a:lnTo>
                <a:lnTo>
                  <a:pt x="8655" y="71792"/>
                </a:lnTo>
                <a:lnTo>
                  <a:pt x="9568" y="74531"/>
                </a:lnTo>
                <a:lnTo>
                  <a:pt x="11129" y="77310"/>
                </a:lnTo>
                <a:lnTo>
                  <a:pt x="13123" y="80115"/>
                </a:lnTo>
                <a:lnTo>
                  <a:pt x="15404" y="82937"/>
                </a:lnTo>
                <a:lnTo>
                  <a:pt x="17878" y="85772"/>
                </a:lnTo>
                <a:lnTo>
                  <a:pt x="20479" y="88614"/>
                </a:lnTo>
                <a:lnTo>
                  <a:pt x="23166" y="90509"/>
                </a:lnTo>
                <a:lnTo>
                  <a:pt x="28692" y="92613"/>
                </a:lnTo>
                <a:lnTo>
                  <a:pt x="31498" y="93175"/>
                </a:lnTo>
                <a:lnTo>
                  <a:pt x="34322" y="93549"/>
                </a:lnTo>
                <a:lnTo>
                  <a:pt x="37157" y="93799"/>
                </a:lnTo>
                <a:lnTo>
                  <a:pt x="39999" y="94918"/>
                </a:lnTo>
                <a:lnTo>
                  <a:pt x="42847" y="96616"/>
                </a:lnTo>
                <a:lnTo>
                  <a:pt x="45698" y="98700"/>
                </a:lnTo>
                <a:lnTo>
                  <a:pt x="49503" y="100091"/>
                </a:lnTo>
                <a:lnTo>
                  <a:pt x="53945" y="101017"/>
                </a:lnTo>
                <a:lnTo>
                  <a:pt x="58812" y="101635"/>
                </a:lnTo>
                <a:lnTo>
                  <a:pt x="63961" y="102047"/>
                </a:lnTo>
                <a:lnTo>
                  <a:pt x="69299" y="102321"/>
                </a:lnTo>
                <a:lnTo>
                  <a:pt x="74762" y="102504"/>
                </a:lnTo>
                <a:lnTo>
                  <a:pt x="79357" y="101673"/>
                </a:lnTo>
                <a:lnTo>
                  <a:pt x="83373" y="100168"/>
                </a:lnTo>
                <a:lnTo>
                  <a:pt x="87003" y="98211"/>
                </a:lnTo>
                <a:lnTo>
                  <a:pt x="91327" y="96906"/>
                </a:lnTo>
                <a:lnTo>
                  <a:pt x="96116" y="96037"/>
                </a:lnTo>
                <a:lnTo>
                  <a:pt x="101213" y="95457"/>
                </a:lnTo>
                <a:lnTo>
                  <a:pt x="106516" y="94118"/>
                </a:lnTo>
                <a:lnTo>
                  <a:pt x="111956" y="92273"/>
                </a:lnTo>
                <a:lnTo>
                  <a:pt x="117488" y="90090"/>
                </a:lnTo>
                <a:lnTo>
                  <a:pt x="122129" y="87683"/>
                </a:lnTo>
                <a:lnTo>
                  <a:pt x="126175" y="85126"/>
                </a:lnTo>
                <a:lnTo>
                  <a:pt x="129825" y="82468"/>
                </a:lnTo>
                <a:lnTo>
                  <a:pt x="134163" y="80696"/>
                </a:lnTo>
                <a:lnTo>
                  <a:pt x="138960" y="79515"/>
                </a:lnTo>
                <a:lnTo>
                  <a:pt x="144064" y="78728"/>
                </a:lnTo>
                <a:lnTo>
                  <a:pt x="148418" y="77250"/>
                </a:lnTo>
                <a:lnTo>
                  <a:pt x="152274" y="75312"/>
                </a:lnTo>
                <a:lnTo>
                  <a:pt x="155796" y="73068"/>
                </a:lnTo>
                <a:lnTo>
                  <a:pt x="159097" y="70620"/>
                </a:lnTo>
                <a:lnTo>
                  <a:pt x="162251" y="68035"/>
                </a:lnTo>
                <a:lnTo>
                  <a:pt x="165305" y="65359"/>
                </a:lnTo>
                <a:lnTo>
                  <a:pt x="168294" y="62623"/>
                </a:lnTo>
                <a:lnTo>
                  <a:pt x="174155" y="57042"/>
                </a:lnTo>
                <a:lnTo>
                  <a:pt x="176099" y="54221"/>
                </a:lnTo>
                <a:lnTo>
                  <a:pt x="177395" y="51387"/>
                </a:lnTo>
                <a:lnTo>
                  <a:pt x="178259" y="48546"/>
                </a:lnTo>
                <a:lnTo>
                  <a:pt x="178835" y="45699"/>
                </a:lnTo>
                <a:lnTo>
                  <a:pt x="179219" y="42848"/>
                </a:lnTo>
                <a:lnTo>
                  <a:pt x="179942" y="34791"/>
                </a:lnTo>
                <a:lnTo>
                  <a:pt x="177427" y="31973"/>
                </a:lnTo>
                <a:lnTo>
                  <a:pt x="175423" y="29888"/>
                </a:lnTo>
                <a:lnTo>
                  <a:pt x="173134" y="28498"/>
                </a:lnTo>
                <a:lnTo>
                  <a:pt x="168051" y="26954"/>
                </a:lnTo>
                <a:lnTo>
                  <a:pt x="164410" y="26541"/>
                </a:lnTo>
                <a:lnTo>
                  <a:pt x="160077" y="26267"/>
                </a:lnTo>
                <a:lnTo>
                  <a:pt x="151136" y="25962"/>
                </a:lnTo>
                <a:lnTo>
                  <a:pt x="140747" y="25790"/>
                </a:lnTo>
                <a:lnTo>
                  <a:pt x="134607" y="25750"/>
                </a:lnTo>
                <a:lnTo>
                  <a:pt x="130683" y="26692"/>
                </a:lnTo>
                <a:lnTo>
                  <a:pt x="126163" y="28272"/>
                </a:lnTo>
                <a:lnTo>
                  <a:pt x="121244" y="30278"/>
                </a:lnTo>
                <a:lnTo>
                  <a:pt x="116061" y="31615"/>
                </a:lnTo>
                <a:lnTo>
                  <a:pt x="110700" y="32507"/>
                </a:lnTo>
                <a:lnTo>
                  <a:pt x="105220" y="33101"/>
                </a:lnTo>
                <a:lnTo>
                  <a:pt x="100615" y="34450"/>
                </a:lnTo>
                <a:lnTo>
                  <a:pt x="96592" y="36302"/>
                </a:lnTo>
                <a:lnTo>
                  <a:pt x="92958" y="38489"/>
                </a:lnTo>
                <a:lnTo>
                  <a:pt x="89583" y="39947"/>
                </a:lnTo>
                <a:lnTo>
                  <a:pt x="86380" y="40919"/>
                </a:lnTo>
                <a:lnTo>
                  <a:pt x="83293" y="41567"/>
                </a:lnTo>
                <a:lnTo>
                  <a:pt x="81234" y="42951"/>
                </a:lnTo>
                <a:lnTo>
                  <a:pt x="79862" y="44827"/>
                </a:lnTo>
                <a:lnTo>
                  <a:pt x="78947" y="47029"/>
                </a:lnTo>
                <a:lnTo>
                  <a:pt x="77384" y="48498"/>
                </a:lnTo>
                <a:lnTo>
                  <a:pt x="75390" y="49477"/>
                </a:lnTo>
                <a:lnTo>
                  <a:pt x="73108" y="50130"/>
                </a:lnTo>
                <a:lnTo>
                  <a:pt x="71587" y="51517"/>
                </a:lnTo>
                <a:lnTo>
                  <a:pt x="70573" y="53395"/>
                </a:lnTo>
                <a:lnTo>
                  <a:pt x="68663" y="59621"/>
                </a:lnTo>
                <a:lnTo>
                  <a:pt x="73131" y="59893"/>
                </a:lnTo>
                <a:lnTo>
                  <a:pt x="78235" y="59985"/>
                </a:lnTo>
                <a:lnTo>
                  <a:pt x="91775" y="60005"/>
                </a:lnTo>
                <a:lnTo>
                  <a:pt x="93557" y="59053"/>
                </a:lnTo>
                <a:lnTo>
                  <a:pt x="98076" y="55456"/>
                </a:lnTo>
                <a:lnTo>
                  <a:pt x="100615" y="54115"/>
                </a:lnTo>
                <a:lnTo>
                  <a:pt x="105975" y="52626"/>
                </a:lnTo>
                <a:lnTo>
                  <a:pt x="111533" y="49425"/>
                </a:lnTo>
                <a:lnTo>
                  <a:pt x="114348" y="47237"/>
                </a:lnTo>
                <a:lnTo>
                  <a:pt x="117178" y="44827"/>
                </a:lnTo>
                <a:lnTo>
                  <a:pt x="120017" y="42267"/>
                </a:lnTo>
                <a:lnTo>
                  <a:pt x="125711" y="36883"/>
                </a:lnTo>
                <a:lnTo>
                  <a:pt x="139984" y="22825"/>
                </a:lnTo>
                <a:lnTo>
                  <a:pt x="141889" y="19980"/>
                </a:lnTo>
                <a:lnTo>
                  <a:pt x="143158" y="17130"/>
                </a:lnTo>
                <a:lnTo>
                  <a:pt x="144004" y="14277"/>
                </a:lnTo>
                <a:lnTo>
                  <a:pt x="145521" y="11423"/>
                </a:lnTo>
                <a:lnTo>
                  <a:pt x="147485" y="8568"/>
                </a:lnTo>
                <a:lnTo>
                  <a:pt x="1542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586"/>
          <p:cNvSpPr/>
          <p:nvPr/>
        </p:nvSpPr>
        <p:spPr>
          <a:xfrm>
            <a:off x="6200775" y="4714875"/>
            <a:ext cx="197168" cy="85726"/>
          </a:xfrm>
          <a:custGeom>
            <a:avLst/>
            <a:gdLst/>
            <a:ahLst/>
            <a:cxnLst/>
            <a:rect l="0" t="0" r="0" b="0"/>
            <a:pathLst>
              <a:path w="197168" h="85726">
                <a:moveTo>
                  <a:pt x="0" y="85725"/>
                </a:moveTo>
                <a:lnTo>
                  <a:pt x="4550" y="85725"/>
                </a:lnTo>
                <a:lnTo>
                  <a:pt x="6843" y="84772"/>
                </a:lnTo>
                <a:lnTo>
                  <a:pt x="9325" y="83185"/>
                </a:lnTo>
                <a:lnTo>
                  <a:pt x="11931" y="81174"/>
                </a:lnTo>
                <a:lnTo>
                  <a:pt x="13669" y="78881"/>
                </a:lnTo>
                <a:lnTo>
                  <a:pt x="14828" y="76400"/>
                </a:lnTo>
                <a:lnTo>
                  <a:pt x="15600" y="73793"/>
                </a:lnTo>
                <a:lnTo>
                  <a:pt x="18020" y="72055"/>
                </a:lnTo>
                <a:lnTo>
                  <a:pt x="21538" y="70897"/>
                </a:lnTo>
                <a:lnTo>
                  <a:pt x="25789" y="70124"/>
                </a:lnTo>
                <a:lnTo>
                  <a:pt x="29575" y="68657"/>
                </a:lnTo>
                <a:lnTo>
                  <a:pt x="33052" y="66726"/>
                </a:lnTo>
                <a:lnTo>
                  <a:pt x="36322" y="64486"/>
                </a:lnTo>
                <a:lnTo>
                  <a:pt x="39454" y="62041"/>
                </a:lnTo>
                <a:lnTo>
                  <a:pt x="42495" y="59458"/>
                </a:lnTo>
                <a:lnTo>
                  <a:pt x="45475" y="56784"/>
                </a:lnTo>
                <a:lnTo>
                  <a:pt x="49367" y="54048"/>
                </a:lnTo>
                <a:lnTo>
                  <a:pt x="53866" y="51272"/>
                </a:lnTo>
                <a:lnTo>
                  <a:pt x="58771" y="48468"/>
                </a:lnTo>
                <a:lnTo>
                  <a:pt x="69300" y="42814"/>
                </a:lnTo>
                <a:lnTo>
                  <a:pt x="108627" y="22857"/>
                </a:lnTo>
                <a:lnTo>
                  <a:pt x="113375" y="20952"/>
                </a:lnTo>
                <a:lnTo>
                  <a:pt x="117493" y="19683"/>
                </a:lnTo>
                <a:lnTo>
                  <a:pt x="121191" y="18837"/>
                </a:lnTo>
                <a:lnTo>
                  <a:pt x="125562" y="17321"/>
                </a:lnTo>
                <a:lnTo>
                  <a:pt x="130380" y="15357"/>
                </a:lnTo>
                <a:lnTo>
                  <a:pt x="135497" y="13095"/>
                </a:lnTo>
                <a:lnTo>
                  <a:pt x="139862" y="10635"/>
                </a:lnTo>
                <a:lnTo>
                  <a:pt x="143723" y="8042"/>
                </a:lnTo>
                <a:lnTo>
                  <a:pt x="147251" y="5362"/>
                </a:lnTo>
                <a:lnTo>
                  <a:pt x="151507" y="3574"/>
                </a:lnTo>
                <a:lnTo>
                  <a:pt x="156249" y="2383"/>
                </a:lnTo>
                <a:lnTo>
                  <a:pt x="168447" y="470"/>
                </a:lnTo>
                <a:lnTo>
                  <a:pt x="172655" y="209"/>
                </a:lnTo>
                <a:lnTo>
                  <a:pt x="177700" y="9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587"/>
          <p:cNvSpPr/>
          <p:nvPr/>
        </p:nvSpPr>
        <p:spPr>
          <a:xfrm>
            <a:off x="6372352" y="4505350"/>
            <a:ext cx="205465" cy="252280"/>
          </a:xfrm>
          <a:custGeom>
            <a:avLst/>
            <a:gdLst/>
            <a:ahLst/>
            <a:cxnLst/>
            <a:rect l="0" t="0" r="0" b="0"/>
            <a:pathLst>
              <a:path w="205465" h="252280">
                <a:moveTo>
                  <a:pt x="77025" y="55220"/>
                </a:moveTo>
                <a:lnTo>
                  <a:pt x="77025" y="30801"/>
                </a:lnTo>
                <a:lnTo>
                  <a:pt x="76073" y="31320"/>
                </a:lnTo>
                <a:lnTo>
                  <a:pt x="72475" y="34438"/>
                </a:lnTo>
                <a:lnTo>
                  <a:pt x="70181" y="35650"/>
                </a:lnTo>
                <a:lnTo>
                  <a:pt x="65093" y="36997"/>
                </a:lnTo>
                <a:lnTo>
                  <a:pt x="61451" y="38309"/>
                </a:lnTo>
                <a:lnTo>
                  <a:pt x="57117" y="40136"/>
                </a:lnTo>
                <a:lnTo>
                  <a:pt x="52323" y="42306"/>
                </a:lnTo>
                <a:lnTo>
                  <a:pt x="48175" y="44706"/>
                </a:lnTo>
                <a:lnTo>
                  <a:pt x="44457" y="47258"/>
                </a:lnTo>
                <a:lnTo>
                  <a:pt x="41025" y="49911"/>
                </a:lnTo>
                <a:lnTo>
                  <a:pt x="34673" y="55401"/>
                </a:lnTo>
                <a:lnTo>
                  <a:pt x="31645" y="58198"/>
                </a:lnTo>
                <a:lnTo>
                  <a:pt x="27722" y="61015"/>
                </a:lnTo>
                <a:lnTo>
                  <a:pt x="23201" y="63846"/>
                </a:lnTo>
                <a:lnTo>
                  <a:pt x="18283" y="66686"/>
                </a:lnTo>
                <a:lnTo>
                  <a:pt x="15004" y="69531"/>
                </a:lnTo>
                <a:lnTo>
                  <a:pt x="12817" y="72380"/>
                </a:lnTo>
                <a:lnTo>
                  <a:pt x="9436" y="78086"/>
                </a:lnTo>
                <a:lnTo>
                  <a:pt x="4758" y="83798"/>
                </a:lnTo>
                <a:lnTo>
                  <a:pt x="3130" y="86654"/>
                </a:lnTo>
                <a:lnTo>
                  <a:pt x="1320" y="92368"/>
                </a:lnTo>
                <a:lnTo>
                  <a:pt x="516" y="98082"/>
                </a:lnTo>
                <a:lnTo>
                  <a:pt x="159" y="103797"/>
                </a:lnTo>
                <a:lnTo>
                  <a:pt x="0" y="109512"/>
                </a:lnTo>
                <a:lnTo>
                  <a:pt x="910" y="112370"/>
                </a:lnTo>
                <a:lnTo>
                  <a:pt x="5789" y="119990"/>
                </a:lnTo>
                <a:lnTo>
                  <a:pt x="7265" y="122107"/>
                </a:lnTo>
                <a:lnTo>
                  <a:pt x="13001" y="125587"/>
                </a:lnTo>
                <a:lnTo>
                  <a:pt x="17197" y="127849"/>
                </a:lnTo>
                <a:lnTo>
                  <a:pt x="20948" y="130309"/>
                </a:lnTo>
                <a:lnTo>
                  <a:pt x="24400" y="132902"/>
                </a:lnTo>
                <a:lnTo>
                  <a:pt x="27654" y="135583"/>
                </a:lnTo>
                <a:lnTo>
                  <a:pt x="31728" y="137370"/>
                </a:lnTo>
                <a:lnTo>
                  <a:pt x="36350" y="138562"/>
                </a:lnTo>
                <a:lnTo>
                  <a:pt x="41336" y="139356"/>
                </a:lnTo>
                <a:lnTo>
                  <a:pt x="45612" y="139886"/>
                </a:lnTo>
                <a:lnTo>
                  <a:pt x="49416" y="140239"/>
                </a:lnTo>
                <a:lnTo>
                  <a:pt x="52904" y="140474"/>
                </a:lnTo>
                <a:lnTo>
                  <a:pt x="57134" y="141583"/>
                </a:lnTo>
                <a:lnTo>
                  <a:pt x="61859" y="143275"/>
                </a:lnTo>
                <a:lnTo>
                  <a:pt x="66915" y="145356"/>
                </a:lnTo>
                <a:lnTo>
                  <a:pt x="71237" y="146743"/>
                </a:lnTo>
                <a:lnTo>
                  <a:pt x="75072" y="147668"/>
                </a:lnTo>
                <a:lnTo>
                  <a:pt x="78580" y="148284"/>
                </a:lnTo>
                <a:lnTo>
                  <a:pt x="82824" y="149648"/>
                </a:lnTo>
                <a:lnTo>
                  <a:pt x="87559" y="151509"/>
                </a:lnTo>
                <a:lnTo>
                  <a:pt x="92620" y="153702"/>
                </a:lnTo>
                <a:lnTo>
                  <a:pt x="97899" y="155165"/>
                </a:lnTo>
                <a:lnTo>
                  <a:pt x="103324" y="156140"/>
                </a:lnTo>
                <a:lnTo>
                  <a:pt x="108845" y="156790"/>
                </a:lnTo>
                <a:lnTo>
                  <a:pt x="114431" y="158175"/>
                </a:lnTo>
                <a:lnTo>
                  <a:pt x="120060" y="160052"/>
                </a:lnTo>
                <a:lnTo>
                  <a:pt x="125717" y="162256"/>
                </a:lnTo>
                <a:lnTo>
                  <a:pt x="131394" y="163724"/>
                </a:lnTo>
                <a:lnTo>
                  <a:pt x="137084" y="164704"/>
                </a:lnTo>
                <a:lnTo>
                  <a:pt x="142782" y="165357"/>
                </a:lnTo>
                <a:lnTo>
                  <a:pt x="147532" y="166744"/>
                </a:lnTo>
                <a:lnTo>
                  <a:pt x="151653" y="168622"/>
                </a:lnTo>
                <a:lnTo>
                  <a:pt x="155351" y="170826"/>
                </a:lnTo>
                <a:lnTo>
                  <a:pt x="158771" y="173248"/>
                </a:lnTo>
                <a:lnTo>
                  <a:pt x="165109" y="178479"/>
                </a:lnTo>
                <a:lnTo>
                  <a:pt x="168133" y="180255"/>
                </a:lnTo>
                <a:lnTo>
                  <a:pt x="174032" y="182228"/>
                </a:lnTo>
                <a:lnTo>
                  <a:pt x="179830" y="185646"/>
                </a:lnTo>
                <a:lnTo>
                  <a:pt x="185581" y="190339"/>
                </a:lnTo>
                <a:lnTo>
                  <a:pt x="191312" y="195600"/>
                </a:lnTo>
                <a:lnTo>
                  <a:pt x="199894" y="203917"/>
                </a:lnTo>
                <a:lnTo>
                  <a:pt x="201800" y="206739"/>
                </a:lnTo>
                <a:lnTo>
                  <a:pt x="203918" y="212414"/>
                </a:lnTo>
                <a:lnTo>
                  <a:pt x="204859" y="218111"/>
                </a:lnTo>
                <a:lnTo>
                  <a:pt x="205278" y="223819"/>
                </a:lnTo>
                <a:lnTo>
                  <a:pt x="205464" y="229530"/>
                </a:lnTo>
                <a:lnTo>
                  <a:pt x="204561" y="232386"/>
                </a:lnTo>
                <a:lnTo>
                  <a:pt x="201018" y="238100"/>
                </a:lnTo>
                <a:lnTo>
                  <a:pt x="198739" y="240005"/>
                </a:lnTo>
                <a:lnTo>
                  <a:pt x="196268" y="241275"/>
                </a:lnTo>
                <a:lnTo>
                  <a:pt x="190008" y="243313"/>
                </a:lnTo>
                <a:lnTo>
                  <a:pt x="184374" y="248217"/>
                </a:lnTo>
                <a:lnTo>
                  <a:pt x="181928" y="249607"/>
                </a:lnTo>
                <a:lnTo>
                  <a:pt x="176671" y="251152"/>
                </a:lnTo>
                <a:lnTo>
                  <a:pt x="171160" y="251838"/>
                </a:lnTo>
                <a:lnTo>
                  <a:pt x="165535" y="252143"/>
                </a:lnTo>
                <a:lnTo>
                  <a:pt x="159860" y="252279"/>
                </a:lnTo>
                <a:lnTo>
                  <a:pt x="156061" y="251362"/>
                </a:lnTo>
                <a:lnTo>
                  <a:pt x="151623" y="249799"/>
                </a:lnTo>
                <a:lnTo>
                  <a:pt x="146760" y="247804"/>
                </a:lnTo>
                <a:lnTo>
                  <a:pt x="142565" y="246474"/>
                </a:lnTo>
                <a:lnTo>
                  <a:pt x="138816" y="245588"/>
                </a:lnTo>
                <a:lnTo>
                  <a:pt x="135364" y="244997"/>
                </a:lnTo>
                <a:lnTo>
                  <a:pt x="133063" y="243650"/>
                </a:lnTo>
                <a:lnTo>
                  <a:pt x="131529" y="241800"/>
                </a:lnTo>
                <a:lnTo>
                  <a:pt x="130506" y="239614"/>
                </a:lnTo>
                <a:lnTo>
                  <a:pt x="124515" y="231987"/>
                </a:lnTo>
                <a:lnTo>
                  <a:pt x="119405" y="226493"/>
                </a:lnTo>
                <a:lnTo>
                  <a:pt x="116708" y="223695"/>
                </a:lnTo>
                <a:lnTo>
                  <a:pt x="114910" y="220876"/>
                </a:lnTo>
                <a:lnTo>
                  <a:pt x="112913" y="215205"/>
                </a:lnTo>
                <a:lnTo>
                  <a:pt x="112380" y="211406"/>
                </a:lnTo>
                <a:lnTo>
                  <a:pt x="112026" y="206969"/>
                </a:lnTo>
                <a:lnTo>
                  <a:pt x="111789" y="202106"/>
                </a:lnTo>
                <a:lnTo>
                  <a:pt x="111525" y="191622"/>
                </a:lnTo>
                <a:lnTo>
                  <a:pt x="111357" y="169370"/>
                </a:lnTo>
                <a:lnTo>
                  <a:pt x="112295" y="163705"/>
                </a:lnTo>
                <a:lnTo>
                  <a:pt x="113874" y="158023"/>
                </a:lnTo>
                <a:lnTo>
                  <a:pt x="123250" y="130665"/>
                </a:lnTo>
                <a:lnTo>
                  <a:pt x="125940" y="123614"/>
                </a:lnTo>
                <a:lnTo>
                  <a:pt x="128685" y="117009"/>
                </a:lnTo>
                <a:lnTo>
                  <a:pt x="131468" y="110700"/>
                </a:lnTo>
                <a:lnTo>
                  <a:pt x="137099" y="98610"/>
                </a:lnTo>
                <a:lnTo>
                  <a:pt x="139934" y="92719"/>
                </a:lnTo>
                <a:lnTo>
                  <a:pt x="142777" y="85934"/>
                </a:lnTo>
                <a:lnTo>
                  <a:pt x="145625" y="78554"/>
                </a:lnTo>
                <a:lnTo>
                  <a:pt x="148475" y="70776"/>
                </a:lnTo>
                <a:lnTo>
                  <a:pt x="151328" y="64638"/>
                </a:lnTo>
                <a:lnTo>
                  <a:pt x="154183" y="59593"/>
                </a:lnTo>
                <a:lnTo>
                  <a:pt x="157039" y="55278"/>
                </a:lnTo>
                <a:lnTo>
                  <a:pt x="158943" y="50496"/>
                </a:lnTo>
                <a:lnTo>
                  <a:pt x="160212" y="45403"/>
                </a:lnTo>
                <a:lnTo>
                  <a:pt x="161058" y="40103"/>
                </a:lnTo>
                <a:lnTo>
                  <a:pt x="161622" y="35617"/>
                </a:lnTo>
                <a:lnTo>
                  <a:pt x="162249" y="28093"/>
                </a:lnTo>
                <a:lnTo>
                  <a:pt x="162527" y="21573"/>
                </a:lnTo>
                <a:lnTo>
                  <a:pt x="162601" y="18501"/>
                </a:lnTo>
                <a:lnTo>
                  <a:pt x="161698" y="15501"/>
                </a:lnTo>
                <a:lnTo>
                  <a:pt x="158155" y="9627"/>
                </a:lnTo>
                <a:lnTo>
                  <a:pt x="153406" y="3841"/>
                </a:lnTo>
                <a:lnTo>
                  <a:pt x="150805" y="965"/>
                </a:lnTo>
                <a:lnTo>
                  <a:pt x="147167" y="0"/>
                </a:lnTo>
                <a:lnTo>
                  <a:pt x="142836" y="309"/>
                </a:lnTo>
                <a:lnTo>
                  <a:pt x="138045" y="1468"/>
                </a:lnTo>
                <a:lnTo>
                  <a:pt x="133897" y="2240"/>
                </a:lnTo>
                <a:lnTo>
                  <a:pt x="130180" y="2755"/>
                </a:lnTo>
                <a:lnTo>
                  <a:pt x="126749" y="3098"/>
                </a:lnTo>
                <a:lnTo>
                  <a:pt x="122557" y="4280"/>
                </a:lnTo>
                <a:lnTo>
                  <a:pt x="117858" y="6020"/>
                </a:lnTo>
                <a:lnTo>
                  <a:pt x="112819" y="8132"/>
                </a:lnTo>
                <a:lnTo>
                  <a:pt x="108507" y="10493"/>
                </a:lnTo>
                <a:lnTo>
                  <a:pt x="104681" y="13019"/>
                </a:lnTo>
                <a:lnTo>
                  <a:pt x="101178" y="15656"/>
                </a:lnTo>
                <a:lnTo>
                  <a:pt x="97889" y="18366"/>
                </a:lnTo>
                <a:lnTo>
                  <a:pt x="94745" y="21126"/>
                </a:lnTo>
                <a:lnTo>
                  <a:pt x="85598" y="295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588"/>
          <p:cNvSpPr/>
          <p:nvPr/>
        </p:nvSpPr>
        <p:spPr>
          <a:xfrm>
            <a:off x="7512483" y="4937878"/>
            <a:ext cx="102637" cy="111312"/>
          </a:xfrm>
          <a:custGeom>
            <a:avLst/>
            <a:gdLst/>
            <a:ahLst/>
            <a:cxnLst/>
            <a:rect l="0" t="0" r="0" b="0"/>
            <a:pathLst>
              <a:path w="102637" h="111312">
                <a:moveTo>
                  <a:pt x="85609" y="17026"/>
                </a:moveTo>
                <a:lnTo>
                  <a:pt x="72495" y="17026"/>
                </a:lnTo>
                <a:lnTo>
                  <a:pt x="71151" y="17979"/>
                </a:lnTo>
                <a:lnTo>
                  <a:pt x="70255" y="19567"/>
                </a:lnTo>
                <a:lnTo>
                  <a:pt x="69658" y="21578"/>
                </a:lnTo>
                <a:lnTo>
                  <a:pt x="68307" y="23870"/>
                </a:lnTo>
                <a:lnTo>
                  <a:pt x="66455" y="26351"/>
                </a:lnTo>
                <a:lnTo>
                  <a:pt x="64267" y="28958"/>
                </a:lnTo>
                <a:lnTo>
                  <a:pt x="61856" y="31649"/>
                </a:lnTo>
                <a:lnTo>
                  <a:pt x="56637" y="37178"/>
                </a:lnTo>
                <a:lnTo>
                  <a:pt x="54865" y="39985"/>
                </a:lnTo>
                <a:lnTo>
                  <a:pt x="53683" y="42810"/>
                </a:lnTo>
                <a:lnTo>
                  <a:pt x="52895" y="45646"/>
                </a:lnTo>
                <a:lnTo>
                  <a:pt x="51417" y="48488"/>
                </a:lnTo>
                <a:lnTo>
                  <a:pt x="49480" y="51336"/>
                </a:lnTo>
                <a:lnTo>
                  <a:pt x="47235" y="54187"/>
                </a:lnTo>
                <a:lnTo>
                  <a:pt x="44786" y="57993"/>
                </a:lnTo>
                <a:lnTo>
                  <a:pt x="42201" y="62435"/>
                </a:lnTo>
                <a:lnTo>
                  <a:pt x="39525" y="67302"/>
                </a:lnTo>
                <a:lnTo>
                  <a:pt x="36789" y="70546"/>
                </a:lnTo>
                <a:lnTo>
                  <a:pt x="34013" y="72709"/>
                </a:lnTo>
                <a:lnTo>
                  <a:pt x="31209" y="74150"/>
                </a:lnTo>
                <a:lnTo>
                  <a:pt x="29339" y="76064"/>
                </a:lnTo>
                <a:lnTo>
                  <a:pt x="28093" y="78292"/>
                </a:lnTo>
                <a:lnTo>
                  <a:pt x="27262" y="80731"/>
                </a:lnTo>
                <a:lnTo>
                  <a:pt x="26709" y="83308"/>
                </a:lnTo>
                <a:lnTo>
                  <a:pt x="26340" y="85980"/>
                </a:lnTo>
                <a:lnTo>
                  <a:pt x="26094" y="88713"/>
                </a:lnTo>
                <a:lnTo>
                  <a:pt x="25929" y="91488"/>
                </a:lnTo>
                <a:lnTo>
                  <a:pt x="25748" y="97110"/>
                </a:lnTo>
                <a:lnTo>
                  <a:pt x="26651" y="99943"/>
                </a:lnTo>
                <a:lnTo>
                  <a:pt x="28207" y="102784"/>
                </a:lnTo>
                <a:lnTo>
                  <a:pt x="32995" y="109637"/>
                </a:lnTo>
                <a:lnTo>
                  <a:pt x="34341" y="110200"/>
                </a:lnTo>
                <a:lnTo>
                  <a:pt x="36190" y="110574"/>
                </a:lnTo>
                <a:lnTo>
                  <a:pt x="38376" y="110825"/>
                </a:lnTo>
                <a:lnTo>
                  <a:pt x="40785" y="110991"/>
                </a:lnTo>
                <a:lnTo>
                  <a:pt x="43344" y="111102"/>
                </a:lnTo>
                <a:lnTo>
                  <a:pt x="49744" y="111280"/>
                </a:lnTo>
                <a:lnTo>
                  <a:pt x="55403" y="111311"/>
                </a:lnTo>
                <a:lnTo>
                  <a:pt x="57852" y="110363"/>
                </a:lnTo>
                <a:lnTo>
                  <a:pt x="60436" y="108779"/>
                </a:lnTo>
                <a:lnTo>
                  <a:pt x="63112" y="106769"/>
                </a:lnTo>
                <a:lnTo>
                  <a:pt x="65849" y="104478"/>
                </a:lnTo>
                <a:lnTo>
                  <a:pt x="68626" y="101997"/>
                </a:lnTo>
                <a:lnTo>
                  <a:pt x="74251" y="96701"/>
                </a:lnTo>
                <a:lnTo>
                  <a:pt x="88476" y="82705"/>
                </a:lnTo>
                <a:lnTo>
                  <a:pt x="90378" y="78910"/>
                </a:lnTo>
                <a:lnTo>
                  <a:pt x="91646" y="74474"/>
                </a:lnTo>
                <a:lnTo>
                  <a:pt x="92491" y="69613"/>
                </a:lnTo>
                <a:lnTo>
                  <a:pt x="94007" y="65419"/>
                </a:lnTo>
                <a:lnTo>
                  <a:pt x="95971" y="61671"/>
                </a:lnTo>
                <a:lnTo>
                  <a:pt x="98232" y="58220"/>
                </a:lnTo>
                <a:lnTo>
                  <a:pt x="99739" y="54966"/>
                </a:lnTo>
                <a:lnTo>
                  <a:pt x="100744" y="51844"/>
                </a:lnTo>
                <a:lnTo>
                  <a:pt x="101414" y="48811"/>
                </a:lnTo>
                <a:lnTo>
                  <a:pt x="101861" y="44884"/>
                </a:lnTo>
                <a:lnTo>
                  <a:pt x="102159" y="40361"/>
                </a:lnTo>
                <a:lnTo>
                  <a:pt x="102489" y="31207"/>
                </a:lnTo>
                <a:lnTo>
                  <a:pt x="102636" y="23964"/>
                </a:lnTo>
                <a:lnTo>
                  <a:pt x="101723" y="20699"/>
                </a:lnTo>
                <a:lnTo>
                  <a:pt x="100162" y="17570"/>
                </a:lnTo>
                <a:lnTo>
                  <a:pt x="95363" y="10254"/>
                </a:lnTo>
                <a:lnTo>
                  <a:pt x="94017" y="8702"/>
                </a:lnTo>
                <a:lnTo>
                  <a:pt x="92166" y="6714"/>
                </a:lnTo>
                <a:lnTo>
                  <a:pt x="89981" y="4437"/>
                </a:lnTo>
                <a:lnTo>
                  <a:pt x="87571" y="2918"/>
                </a:lnTo>
                <a:lnTo>
                  <a:pt x="85012" y="1906"/>
                </a:lnTo>
                <a:lnTo>
                  <a:pt x="82354" y="1232"/>
                </a:lnTo>
                <a:lnTo>
                  <a:pt x="79628" y="782"/>
                </a:lnTo>
                <a:lnTo>
                  <a:pt x="76859" y="482"/>
                </a:lnTo>
                <a:lnTo>
                  <a:pt x="74061" y="282"/>
                </a:lnTo>
                <a:lnTo>
                  <a:pt x="71243" y="148"/>
                </a:lnTo>
                <a:lnTo>
                  <a:pt x="65572" y="0"/>
                </a:lnTo>
                <a:lnTo>
                  <a:pt x="61774" y="913"/>
                </a:lnTo>
                <a:lnTo>
                  <a:pt x="57336" y="2474"/>
                </a:lnTo>
                <a:lnTo>
                  <a:pt x="52473" y="4467"/>
                </a:lnTo>
                <a:lnTo>
                  <a:pt x="48278" y="5796"/>
                </a:lnTo>
                <a:lnTo>
                  <a:pt x="44530" y="6682"/>
                </a:lnTo>
                <a:lnTo>
                  <a:pt x="41078" y="7273"/>
                </a:lnTo>
                <a:lnTo>
                  <a:pt x="38777" y="8620"/>
                </a:lnTo>
                <a:lnTo>
                  <a:pt x="37242" y="10469"/>
                </a:lnTo>
                <a:lnTo>
                  <a:pt x="36220" y="12655"/>
                </a:lnTo>
                <a:lnTo>
                  <a:pt x="33633" y="15065"/>
                </a:lnTo>
                <a:lnTo>
                  <a:pt x="30003" y="17624"/>
                </a:lnTo>
                <a:lnTo>
                  <a:pt x="25678" y="20282"/>
                </a:lnTo>
                <a:lnTo>
                  <a:pt x="22795" y="23007"/>
                </a:lnTo>
                <a:lnTo>
                  <a:pt x="20873" y="25776"/>
                </a:lnTo>
                <a:lnTo>
                  <a:pt x="19592" y="28575"/>
                </a:lnTo>
                <a:lnTo>
                  <a:pt x="17785" y="31393"/>
                </a:lnTo>
                <a:lnTo>
                  <a:pt x="15628" y="34224"/>
                </a:lnTo>
                <a:lnTo>
                  <a:pt x="13238" y="37064"/>
                </a:lnTo>
                <a:lnTo>
                  <a:pt x="11644" y="39910"/>
                </a:lnTo>
                <a:lnTo>
                  <a:pt x="10581" y="42760"/>
                </a:lnTo>
                <a:lnTo>
                  <a:pt x="9874" y="45612"/>
                </a:lnTo>
                <a:lnTo>
                  <a:pt x="8449" y="47514"/>
                </a:lnTo>
                <a:lnTo>
                  <a:pt x="6546" y="48781"/>
                </a:lnTo>
                <a:lnTo>
                  <a:pt x="4325" y="49627"/>
                </a:lnTo>
                <a:lnTo>
                  <a:pt x="2845" y="51142"/>
                </a:lnTo>
                <a:lnTo>
                  <a:pt x="1858" y="53106"/>
                </a:lnTo>
                <a:lnTo>
                  <a:pt x="1200" y="55367"/>
                </a:lnTo>
                <a:lnTo>
                  <a:pt x="1714" y="56874"/>
                </a:lnTo>
                <a:lnTo>
                  <a:pt x="3009" y="57879"/>
                </a:lnTo>
                <a:lnTo>
                  <a:pt x="7381" y="59492"/>
                </a:lnTo>
                <a:lnTo>
                  <a:pt x="10519" y="59713"/>
                </a:lnTo>
                <a:lnTo>
                  <a:pt x="15743" y="59854"/>
                </a:lnTo>
                <a:lnTo>
                  <a:pt x="17124" y="58913"/>
                </a:lnTo>
                <a:lnTo>
                  <a:pt x="18997" y="57334"/>
                </a:lnTo>
                <a:lnTo>
                  <a:pt x="21199" y="55328"/>
                </a:lnTo>
                <a:lnTo>
                  <a:pt x="23619" y="53991"/>
                </a:lnTo>
                <a:lnTo>
                  <a:pt x="26185" y="53100"/>
                </a:lnTo>
                <a:lnTo>
                  <a:pt x="28848" y="52505"/>
                </a:lnTo>
                <a:lnTo>
                  <a:pt x="32529" y="51157"/>
                </a:lnTo>
                <a:lnTo>
                  <a:pt x="36887" y="49305"/>
                </a:lnTo>
                <a:lnTo>
                  <a:pt x="41698" y="47118"/>
                </a:lnTo>
                <a:lnTo>
                  <a:pt x="45857" y="44708"/>
                </a:lnTo>
                <a:lnTo>
                  <a:pt x="49583" y="42148"/>
                </a:lnTo>
                <a:lnTo>
                  <a:pt x="53020" y="39490"/>
                </a:lnTo>
                <a:lnTo>
                  <a:pt x="56262" y="36764"/>
                </a:lnTo>
                <a:lnTo>
                  <a:pt x="59378" y="33995"/>
                </a:lnTo>
                <a:lnTo>
                  <a:pt x="62406" y="31196"/>
                </a:lnTo>
                <a:lnTo>
                  <a:pt x="65378" y="29331"/>
                </a:lnTo>
                <a:lnTo>
                  <a:pt x="68312" y="28087"/>
                </a:lnTo>
                <a:lnTo>
                  <a:pt x="71219" y="27258"/>
                </a:lnTo>
                <a:lnTo>
                  <a:pt x="73159" y="25752"/>
                </a:lnTo>
                <a:lnTo>
                  <a:pt x="74451" y="23796"/>
                </a:lnTo>
                <a:lnTo>
                  <a:pt x="75313" y="21540"/>
                </a:lnTo>
                <a:lnTo>
                  <a:pt x="76840" y="20036"/>
                </a:lnTo>
                <a:lnTo>
                  <a:pt x="78811" y="19033"/>
                </a:lnTo>
                <a:lnTo>
                  <a:pt x="81077" y="18364"/>
                </a:lnTo>
                <a:lnTo>
                  <a:pt x="82588" y="16966"/>
                </a:lnTo>
                <a:lnTo>
                  <a:pt x="83595" y="15081"/>
                </a:lnTo>
                <a:lnTo>
                  <a:pt x="85211" y="9763"/>
                </a:lnTo>
                <a:lnTo>
                  <a:pt x="84391" y="9327"/>
                </a:lnTo>
                <a:lnTo>
                  <a:pt x="82892" y="9036"/>
                </a:lnTo>
                <a:lnTo>
                  <a:pt x="78193" y="8569"/>
                </a:lnTo>
                <a:lnTo>
                  <a:pt x="75011" y="8505"/>
                </a:lnTo>
                <a:lnTo>
                  <a:pt x="64296" y="8457"/>
                </a:lnTo>
                <a:lnTo>
                  <a:pt x="60922" y="9408"/>
                </a:lnTo>
                <a:lnTo>
                  <a:pt x="56769" y="10995"/>
                </a:lnTo>
                <a:lnTo>
                  <a:pt x="52095" y="13006"/>
                </a:lnTo>
                <a:lnTo>
                  <a:pt x="48026" y="14346"/>
                </a:lnTo>
                <a:lnTo>
                  <a:pt x="44361" y="15240"/>
                </a:lnTo>
                <a:lnTo>
                  <a:pt x="40966" y="15835"/>
                </a:lnTo>
                <a:lnTo>
                  <a:pt x="37749" y="16232"/>
                </a:lnTo>
                <a:lnTo>
                  <a:pt x="34653" y="16497"/>
                </a:lnTo>
                <a:lnTo>
                  <a:pt x="31635" y="16674"/>
                </a:lnTo>
                <a:lnTo>
                  <a:pt x="28672" y="17744"/>
                </a:lnTo>
                <a:lnTo>
                  <a:pt x="25743" y="19410"/>
                </a:lnTo>
                <a:lnTo>
                  <a:pt x="22839" y="21473"/>
                </a:lnTo>
                <a:lnTo>
                  <a:pt x="20902" y="23801"/>
                </a:lnTo>
                <a:lnTo>
                  <a:pt x="19611" y="26305"/>
                </a:lnTo>
                <a:lnTo>
                  <a:pt x="18751" y="28927"/>
                </a:lnTo>
                <a:lnTo>
                  <a:pt x="17224" y="31628"/>
                </a:lnTo>
                <a:lnTo>
                  <a:pt x="15254" y="34381"/>
                </a:lnTo>
                <a:lnTo>
                  <a:pt x="9799" y="41092"/>
                </a:lnTo>
                <a:lnTo>
                  <a:pt x="8399" y="42595"/>
                </a:lnTo>
                <a:lnTo>
                  <a:pt x="1194" y="49980"/>
                </a:lnTo>
                <a:lnTo>
                  <a:pt x="757" y="51378"/>
                </a:lnTo>
                <a:lnTo>
                  <a:pt x="466" y="53263"/>
                </a:lnTo>
                <a:lnTo>
                  <a:pt x="0" y="58580"/>
                </a:lnTo>
                <a:lnTo>
                  <a:pt x="914" y="59016"/>
                </a:lnTo>
                <a:lnTo>
                  <a:pt x="2476" y="59307"/>
                </a:lnTo>
                <a:lnTo>
                  <a:pt x="4469" y="59501"/>
                </a:lnTo>
                <a:lnTo>
                  <a:pt x="6751" y="59631"/>
                </a:lnTo>
                <a:lnTo>
                  <a:pt x="15487" y="59855"/>
                </a:lnTo>
                <a:lnTo>
                  <a:pt x="34174" y="59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589"/>
          <p:cNvSpPr/>
          <p:nvPr/>
        </p:nvSpPr>
        <p:spPr>
          <a:xfrm>
            <a:off x="7778219" y="4595116"/>
            <a:ext cx="273671" cy="274052"/>
          </a:xfrm>
          <a:custGeom>
            <a:avLst/>
            <a:gdLst/>
            <a:ahLst/>
            <a:cxnLst/>
            <a:rect l="0" t="0" r="0" b="0"/>
            <a:pathLst>
              <a:path w="273671" h="274052">
                <a:moveTo>
                  <a:pt x="8468" y="119759"/>
                </a:moveTo>
                <a:lnTo>
                  <a:pt x="1087" y="112378"/>
                </a:lnTo>
                <a:lnTo>
                  <a:pt x="426" y="109176"/>
                </a:lnTo>
                <a:lnTo>
                  <a:pt x="52" y="102018"/>
                </a:lnTo>
                <a:lnTo>
                  <a:pt x="0" y="99359"/>
                </a:lnTo>
                <a:lnTo>
                  <a:pt x="918" y="96634"/>
                </a:lnTo>
                <a:lnTo>
                  <a:pt x="4478" y="91066"/>
                </a:lnTo>
                <a:lnTo>
                  <a:pt x="11837" y="82576"/>
                </a:lnTo>
                <a:lnTo>
                  <a:pt x="17267" y="74341"/>
                </a:lnTo>
                <a:lnTo>
                  <a:pt x="20049" y="69478"/>
                </a:lnTo>
                <a:lnTo>
                  <a:pt x="28220" y="61534"/>
                </a:lnTo>
                <a:lnTo>
                  <a:pt x="33066" y="58082"/>
                </a:lnTo>
                <a:lnTo>
                  <a:pt x="38202" y="53876"/>
                </a:lnTo>
                <a:lnTo>
                  <a:pt x="43531" y="49167"/>
                </a:lnTo>
                <a:lnTo>
                  <a:pt x="48989" y="44122"/>
                </a:lnTo>
                <a:lnTo>
                  <a:pt x="55484" y="39807"/>
                </a:lnTo>
                <a:lnTo>
                  <a:pt x="62672" y="35978"/>
                </a:lnTo>
                <a:lnTo>
                  <a:pt x="70322" y="32472"/>
                </a:lnTo>
                <a:lnTo>
                  <a:pt x="78278" y="29183"/>
                </a:lnTo>
                <a:lnTo>
                  <a:pt x="86441" y="26037"/>
                </a:lnTo>
                <a:lnTo>
                  <a:pt x="94740" y="22988"/>
                </a:lnTo>
                <a:lnTo>
                  <a:pt x="103130" y="19050"/>
                </a:lnTo>
                <a:lnTo>
                  <a:pt x="111581" y="14520"/>
                </a:lnTo>
                <a:lnTo>
                  <a:pt x="120073" y="9594"/>
                </a:lnTo>
                <a:lnTo>
                  <a:pt x="128591" y="6310"/>
                </a:lnTo>
                <a:lnTo>
                  <a:pt x="137128" y="4122"/>
                </a:lnTo>
                <a:lnTo>
                  <a:pt x="145676" y="2662"/>
                </a:lnTo>
                <a:lnTo>
                  <a:pt x="153279" y="1689"/>
                </a:lnTo>
                <a:lnTo>
                  <a:pt x="160254" y="1041"/>
                </a:lnTo>
                <a:lnTo>
                  <a:pt x="166809" y="608"/>
                </a:lnTo>
                <a:lnTo>
                  <a:pt x="173084" y="320"/>
                </a:lnTo>
                <a:lnTo>
                  <a:pt x="185136" y="0"/>
                </a:lnTo>
                <a:lnTo>
                  <a:pt x="191017" y="867"/>
                </a:lnTo>
                <a:lnTo>
                  <a:pt x="196843" y="2397"/>
                </a:lnTo>
                <a:lnTo>
                  <a:pt x="202630" y="4371"/>
                </a:lnTo>
                <a:lnTo>
                  <a:pt x="206489" y="6638"/>
                </a:lnTo>
                <a:lnTo>
                  <a:pt x="209063" y="9102"/>
                </a:lnTo>
                <a:lnTo>
                  <a:pt x="210778" y="11698"/>
                </a:lnTo>
                <a:lnTo>
                  <a:pt x="212683" y="19662"/>
                </a:lnTo>
                <a:lnTo>
                  <a:pt x="213192" y="24452"/>
                </a:lnTo>
                <a:lnTo>
                  <a:pt x="213531" y="29551"/>
                </a:lnTo>
                <a:lnTo>
                  <a:pt x="213756" y="34855"/>
                </a:lnTo>
                <a:lnTo>
                  <a:pt x="213907" y="40297"/>
                </a:lnTo>
                <a:lnTo>
                  <a:pt x="212103" y="45829"/>
                </a:lnTo>
                <a:lnTo>
                  <a:pt x="208995" y="51422"/>
                </a:lnTo>
                <a:lnTo>
                  <a:pt x="205017" y="57056"/>
                </a:lnTo>
                <a:lnTo>
                  <a:pt x="201413" y="62717"/>
                </a:lnTo>
                <a:lnTo>
                  <a:pt x="198058" y="68396"/>
                </a:lnTo>
                <a:lnTo>
                  <a:pt x="194868" y="74087"/>
                </a:lnTo>
                <a:lnTo>
                  <a:pt x="190837" y="80738"/>
                </a:lnTo>
                <a:lnTo>
                  <a:pt x="181278" y="95748"/>
                </a:lnTo>
                <a:lnTo>
                  <a:pt x="176063" y="101847"/>
                </a:lnTo>
                <a:lnTo>
                  <a:pt x="170680" y="106865"/>
                </a:lnTo>
                <a:lnTo>
                  <a:pt x="165187" y="111163"/>
                </a:lnTo>
                <a:lnTo>
                  <a:pt x="160573" y="115933"/>
                </a:lnTo>
                <a:lnTo>
                  <a:pt x="156543" y="121019"/>
                </a:lnTo>
                <a:lnTo>
                  <a:pt x="152905" y="126314"/>
                </a:lnTo>
                <a:lnTo>
                  <a:pt x="148575" y="130796"/>
                </a:lnTo>
                <a:lnTo>
                  <a:pt x="143782" y="134737"/>
                </a:lnTo>
                <a:lnTo>
                  <a:pt x="138683" y="138317"/>
                </a:lnTo>
                <a:lnTo>
                  <a:pt x="130477" y="144834"/>
                </a:lnTo>
                <a:lnTo>
                  <a:pt x="126954" y="147906"/>
                </a:lnTo>
                <a:lnTo>
                  <a:pt x="124607" y="150906"/>
                </a:lnTo>
                <a:lnTo>
                  <a:pt x="121998" y="156779"/>
                </a:lnTo>
                <a:lnTo>
                  <a:pt x="120350" y="158727"/>
                </a:lnTo>
                <a:lnTo>
                  <a:pt x="118298" y="160025"/>
                </a:lnTo>
                <a:lnTo>
                  <a:pt x="112713" y="162108"/>
                </a:lnTo>
                <a:lnTo>
                  <a:pt x="111303" y="161327"/>
                </a:lnTo>
                <a:lnTo>
                  <a:pt x="104078" y="155195"/>
                </a:lnTo>
                <a:lnTo>
                  <a:pt x="104592" y="153861"/>
                </a:lnTo>
                <a:lnTo>
                  <a:pt x="107706" y="149837"/>
                </a:lnTo>
                <a:lnTo>
                  <a:pt x="109869" y="148383"/>
                </a:lnTo>
                <a:lnTo>
                  <a:pt x="117464" y="145385"/>
                </a:lnTo>
                <a:lnTo>
                  <a:pt x="122952" y="141308"/>
                </a:lnTo>
                <a:lnTo>
                  <a:pt x="131105" y="136321"/>
                </a:lnTo>
                <a:lnTo>
                  <a:pt x="135945" y="133658"/>
                </a:lnTo>
                <a:lnTo>
                  <a:pt x="141078" y="131882"/>
                </a:lnTo>
                <a:lnTo>
                  <a:pt x="146405" y="130699"/>
                </a:lnTo>
                <a:lnTo>
                  <a:pt x="151861" y="129909"/>
                </a:lnTo>
                <a:lnTo>
                  <a:pt x="158356" y="129383"/>
                </a:lnTo>
                <a:lnTo>
                  <a:pt x="165543" y="129033"/>
                </a:lnTo>
                <a:lnTo>
                  <a:pt x="180196" y="128643"/>
                </a:lnTo>
                <a:lnTo>
                  <a:pt x="211011" y="128372"/>
                </a:lnTo>
                <a:lnTo>
                  <a:pt x="216840" y="129311"/>
                </a:lnTo>
                <a:lnTo>
                  <a:pt x="222630" y="130890"/>
                </a:lnTo>
                <a:lnTo>
                  <a:pt x="228395" y="132894"/>
                </a:lnTo>
                <a:lnTo>
                  <a:pt x="234144" y="135183"/>
                </a:lnTo>
                <a:lnTo>
                  <a:pt x="239880" y="137662"/>
                </a:lnTo>
                <a:lnTo>
                  <a:pt x="245611" y="140266"/>
                </a:lnTo>
                <a:lnTo>
                  <a:pt x="250383" y="142956"/>
                </a:lnTo>
                <a:lnTo>
                  <a:pt x="258226" y="148483"/>
                </a:lnTo>
                <a:lnTo>
                  <a:pt x="264886" y="154115"/>
                </a:lnTo>
                <a:lnTo>
                  <a:pt x="267996" y="156950"/>
                </a:lnTo>
                <a:lnTo>
                  <a:pt x="270070" y="160746"/>
                </a:lnTo>
                <a:lnTo>
                  <a:pt x="271452" y="165181"/>
                </a:lnTo>
                <a:lnTo>
                  <a:pt x="272373" y="170043"/>
                </a:lnTo>
                <a:lnTo>
                  <a:pt x="273398" y="177984"/>
                </a:lnTo>
                <a:lnTo>
                  <a:pt x="273670" y="181436"/>
                </a:lnTo>
                <a:lnTo>
                  <a:pt x="272899" y="185642"/>
                </a:lnTo>
                <a:lnTo>
                  <a:pt x="271433" y="190351"/>
                </a:lnTo>
                <a:lnTo>
                  <a:pt x="269503" y="195395"/>
                </a:lnTo>
                <a:lnTo>
                  <a:pt x="264818" y="203540"/>
                </a:lnTo>
                <a:lnTo>
                  <a:pt x="259562" y="211287"/>
                </a:lnTo>
                <a:lnTo>
                  <a:pt x="256826" y="216020"/>
                </a:lnTo>
                <a:lnTo>
                  <a:pt x="254051" y="221080"/>
                </a:lnTo>
                <a:lnTo>
                  <a:pt x="250295" y="226359"/>
                </a:lnTo>
                <a:lnTo>
                  <a:pt x="245886" y="231783"/>
                </a:lnTo>
                <a:lnTo>
                  <a:pt x="241042" y="237304"/>
                </a:lnTo>
                <a:lnTo>
                  <a:pt x="235907" y="241937"/>
                </a:lnTo>
                <a:lnTo>
                  <a:pt x="230580" y="245978"/>
                </a:lnTo>
                <a:lnTo>
                  <a:pt x="225122" y="249625"/>
                </a:lnTo>
                <a:lnTo>
                  <a:pt x="219579" y="253009"/>
                </a:lnTo>
                <a:lnTo>
                  <a:pt x="213979" y="256217"/>
                </a:lnTo>
                <a:lnTo>
                  <a:pt x="202676" y="262322"/>
                </a:lnTo>
                <a:lnTo>
                  <a:pt x="191303" y="268210"/>
                </a:lnTo>
                <a:lnTo>
                  <a:pt x="185604" y="270161"/>
                </a:lnTo>
                <a:lnTo>
                  <a:pt x="179898" y="271462"/>
                </a:lnTo>
                <a:lnTo>
                  <a:pt x="174190" y="272329"/>
                </a:lnTo>
                <a:lnTo>
                  <a:pt x="168479" y="272907"/>
                </a:lnTo>
                <a:lnTo>
                  <a:pt x="162767" y="273293"/>
                </a:lnTo>
                <a:lnTo>
                  <a:pt x="157054" y="273550"/>
                </a:lnTo>
                <a:lnTo>
                  <a:pt x="145627" y="273836"/>
                </a:lnTo>
                <a:lnTo>
                  <a:pt x="113004" y="274051"/>
                </a:lnTo>
                <a:lnTo>
                  <a:pt x="108638" y="273102"/>
                </a:lnTo>
                <a:lnTo>
                  <a:pt x="97943" y="268170"/>
                </a:lnTo>
                <a:lnTo>
                  <a:pt x="91733" y="266681"/>
                </a:lnTo>
                <a:lnTo>
                  <a:pt x="85797" y="266020"/>
                </a:lnTo>
                <a:lnTo>
                  <a:pt x="82881" y="265844"/>
                </a:lnTo>
                <a:lnTo>
                  <a:pt x="80936" y="264774"/>
                </a:lnTo>
                <a:lnTo>
                  <a:pt x="79640" y="263108"/>
                </a:lnTo>
                <a:lnTo>
                  <a:pt x="77048" y="2569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590"/>
          <p:cNvSpPr/>
          <p:nvPr/>
        </p:nvSpPr>
        <p:spPr>
          <a:xfrm>
            <a:off x="1305877" y="2383155"/>
            <a:ext cx="1140097" cy="77153"/>
          </a:xfrm>
          <a:custGeom>
            <a:avLst/>
            <a:gdLst/>
            <a:ahLst/>
            <a:cxnLst/>
            <a:rect l="0" t="0" r="0" b="0"/>
            <a:pathLst>
              <a:path w="1140097" h="77153">
                <a:moveTo>
                  <a:pt x="0" y="77152"/>
                </a:moveTo>
                <a:lnTo>
                  <a:pt x="0" y="69771"/>
                </a:lnTo>
                <a:lnTo>
                  <a:pt x="952" y="69374"/>
                </a:lnTo>
                <a:lnTo>
                  <a:pt x="11932" y="68684"/>
                </a:lnTo>
                <a:lnTo>
                  <a:pt x="49092" y="68582"/>
                </a:lnTo>
                <a:lnTo>
                  <a:pt x="54636" y="67629"/>
                </a:lnTo>
                <a:lnTo>
                  <a:pt x="60236" y="66041"/>
                </a:lnTo>
                <a:lnTo>
                  <a:pt x="65875" y="64030"/>
                </a:lnTo>
                <a:lnTo>
                  <a:pt x="79760" y="61795"/>
                </a:lnTo>
                <a:lnTo>
                  <a:pt x="106183" y="60537"/>
                </a:lnTo>
                <a:lnTo>
                  <a:pt x="144694" y="60112"/>
                </a:lnTo>
                <a:lnTo>
                  <a:pt x="154565" y="59124"/>
                </a:lnTo>
                <a:lnTo>
                  <a:pt x="164956" y="57514"/>
                </a:lnTo>
                <a:lnTo>
                  <a:pt x="175693" y="55487"/>
                </a:lnTo>
                <a:lnTo>
                  <a:pt x="200323" y="53236"/>
                </a:lnTo>
                <a:lnTo>
                  <a:pt x="227145" y="51283"/>
                </a:lnTo>
                <a:lnTo>
                  <a:pt x="240965" y="49428"/>
                </a:lnTo>
                <a:lnTo>
                  <a:pt x="254941" y="47240"/>
                </a:lnTo>
                <a:lnTo>
                  <a:pt x="269020" y="45780"/>
                </a:lnTo>
                <a:lnTo>
                  <a:pt x="297365" y="44159"/>
                </a:lnTo>
                <a:lnTo>
                  <a:pt x="311590" y="42774"/>
                </a:lnTo>
                <a:lnTo>
                  <a:pt x="325837" y="40899"/>
                </a:lnTo>
                <a:lnTo>
                  <a:pt x="340097" y="38696"/>
                </a:lnTo>
                <a:lnTo>
                  <a:pt x="355319" y="37227"/>
                </a:lnTo>
                <a:lnTo>
                  <a:pt x="387472" y="35595"/>
                </a:lnTo>
                <a:lnTo>
                  <a:pt x="403095" y="34207"/>
                </a:lnTo>
                <a:lnTo>
                  <a:pt x="418272" y="32330"/>
                </a:lnTo>
                <a:lnTo>
                  <a:pt x="481402" y="22472"/>
                </a:lnTo>
                <a:lnTo>
                  <a:pt x="498099" y="20696"/>
                </a:lnTo>
                <a:lnTo>
                  <a:pt x="531892" y="18723"/>
                </a:lnTo>
                <a:lnTo>
                  <a:pt x="548905" y="17244"/>
                </a:lnTo>
                <a:lnTo>
                  <a:pt x="565962" y="15306"/>
                </a:lnTo>
                <a:lnTo>
                  <a:pt x="583048" y="13062"/>
                </a:lnTo>
                <a:lnTo>
                  <a:pt x="600153" y="11565"/>
                </a:lnTo>
                <a:lnTo>
                  <a:pt x="634400" y="9902"/>
                </a:lnTo>
                <a:lnTo>
                  <a:pt x="666130" y="9163"/>
                </a:lnTo>
                <a:lnTo>
                  <a:pt x="697061" y="7882"/>
                </a:lnTo>
                <a:lnTo>
                  <a:pt x="713310" y="6207"/>
                </a:lnTo>
                <a:lnTo>
                  <a:pt x="729857" y="4138"/>
                </a:lnTo>
                <a:lnTo>
                  <a:pt x="763484" y="1839"/>
                </a:lnTo>
                <a:lnTo>
                  <a:pt x="797478" y="817"/>
                </a:lnTo>
                <a:lnTo>
                  <a:pt x="893289" y="72"/>
                </a:lnTo>
                <a:lnTo>
                  <a:pt x="1139987" y="0"/>
                </a:lnTo>
                <a:lnTo>
                  <a:pt x="1140039" y="952"/>
                </a:lnTo>
                <a:lnTo>
                  <a:pt x="1140096" y="4551"/>
                </a:lnTo>
                <a:lnTo>
                  <a:pt x="1139159" y="5891"/>
                </a:lnTo>
                <a:lnTo>
                  <a:pt x="1137582" y="6785"/>
                </a:lnTo>
                <a:lnTo>
                  <a:pt x="113157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591"/>
          <p:cNvSpPr/>
          <p:nvPr/>
        </p:nvSpPr>
        <p:spPr>
          <a:xfrm>
            <a:off x="551497" y="3248977"/>
            <a:ext cx="291422" cy="334213"/>
          </a:xfrm>
          <a:custGeom>
            <a:avLst/>
            <a:gdLst/>
            <a:ahLst/>
            <a:cxnLst/>
            <a:rect l="0" t="0" r="0" b="0"/>
            <a:pathLst>
              <a:path w="291422" h="334213">
                <a:moveTo>
                  <a:pt x="0" y="0"/>
                </a:moveTo>
                <a:lnTo>
                  <a:pt x="0" y="25789"/>
                </a:lnTo>
                <a:lnTo>
                  <a:pt x="952" y="29575"/>
                </a:lnTo>
                <a:lnTo>
                  <a:pt x="4551" y="36322"/>
                </a:lnTo>
                <a:lnTo>
                  <a:pt x="11932" y="45476"/>
                </a:lnTo>
                <a:lnTo>
                  <a:pt x="20151" y="54220"/>
                </a:lnTo>
                <a:lnTo>
                  <a:pt x="58494" y="92778"/>
                </a:lnTo>
                <a:lnTo>
                  <a:pt x="62808" y="98047"/>
                </a:lnTo>
                <a:lnTo>
                  <a:pt x="66637" y="103465"/>
                </a:lnTo>
                <a:lnTo>
                  <a:pt x="70142" y="108981"/>
                </a:lnTo>
                <a:lnTo>
                  <a:pt x="73432" y="114564"/>
                </a:lnTo>
                <a:lnTo>
                  <a:pt x="76577" y="120191"/>
                </a:lnTo>
                <a:lnTo>
                  <a:pt x="79626" y="125848"/>
                </a:lnTo>
                <a:lnTo>
                  <a:pt x="83564" y="131524"/>
                </a:lnTo>
                <a:lnTo>
                  <a:pt x="88094" y="137212"/>
                </a:lnTo>
                <a:lnTo>
                  <a:pt x="93020" y="142910"/>
                </a:lnTo>
                <a:lnTo>
                  <a:pt x="98208" y="148614"/>
                </a:lnTo>
                <a:lnTo>
                  <a:pt x="109053" y="160030"/>
                </a:lnTo>
                <a:lnTo>
                  <a:pt x="115564" y="164789"/>
                </a:lnTo>
                <a:lnTo>
                  <a:pt x="122763" y="168915"/>
                </a:lnTo>
                <a:lnTo>
                  <a:pt x="130419" y="172618"/>
                </a:lnTo>
                <a:lnTo>
                  <a:pt x="137429" y="177943"/>
                </a:lnTo>
                <a:lnTo>
                  <a:pt x="144007" y="184351"/>
                </a:lnTo>
                <a:lnTo>
                  <a:pt x="150297" y="191481"/>
                </a:lnTo>
                <a:lnTo>
                  <a:pt x="162366" y="204483"/>
                </a:lnTo>
                <a:lnTo>
                  <a:pt x="179871" y="222513"/>
                </a:lnTo>
                <a:lnTo>
                  <a:pt x="185636" y="228352"/>
                </a:lnTo>
                <a:lnTo>
                  <a:pt x="191385" y="233197"/>
                </a:lnTo>
                <a:lnTo>
                  <a:pt x="197123" y="237380"/>
                </a:lnTo>
                <a:lnTo>
                  <a:pt x="202852" y="241121"/>
                </a:lnTo>
                <a:lnTo>
                  <a:pt x="211759" y="250357"/>
                </a:lnTo>
                <a:lnTo>
                  <a:pt x="215468" y="255487"/>
                </a:lnTo>
                <a:lnTo>
                  <a:pt x="219845" y="259860"/>
                </a:lnTo>
                <a:lnTo>
                  <a:pt x="224668" y="263727"/>
                </a:lnTo>
                <a:lnTo>
                  <a:pt x="229789" y="267258"/>
                </a:lnTo>
                <a:lnTo>
                  <a:pt x="238018" y="276262"/>
                </a:lnTo>
                <a:lnTo>
                  <a:pt x="244851" y="285660"/>
                </a:lnTo>
                <a:lnTo>
                  <a:pt x="251063" y="293013"/>
                </a:lnTo>
                <a:lnTo>
                  <a:pt x="256998" y="301995"/>
                </a:lnTo>
                <a:lnTo>
                  <a:pt x="259915" y="307058"/>
                </a:lnTo>
                <a:lnTo>
                  <a:pt x="262811" y="310433"/>
                </a:lnTo>
                <a:lnTo>
                  <a:pt x="265695" y="312683"/>
                </a:lnTo>
                <a:lnTo>
                  <a:pt x="271439" y="316135"/>
                </a:lnTo>
                <a:lnTo>
                  <a:pt x="280028" y="322482"/>
                </a:lnTo>
                <a:lnTo>
                  <a:pt x="285747" y="324300"/>
                </a:lnTo>
                <a:lnTo>
                  <a:pt x="287653" y="325738"/>
                </a:lnTo>
                <a:lnTo>
                  <a:pt x="288924" y="327648"/>
                </a:lnTo>
                <a:lnTo>
                  <a:pt x="291421" y="334212"/>
                </a:lnTo>
                <a:lnTo>
                  <a:pt x="282892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592"/>
          <p:cNvSpPr/>
          <p:nvPr/>
        </p:nvSpPr>
        <p:spPr>
          <a:xfrm>
            <a:off x="435222" y="3283267"/>
            <a:ext cx="399168" cy="264430"/>
          </a:xfrm>
          <a:custGeom>
            <a:avLst/>
            <a:gdLst/>
            <a:ahLst/>
            <a:cxnLst/>
            <a:rect l="0" t="0" r="0" b="0"/>
            <a:pathLst>
              <a:path w="399168" h="264430">
                <a:moveTo>
                  <a:pt x="399167" y="0"/>
                </a:moveTo>
                <a:lnTo>
                  <a:pt x="391787" y="0"/>
                </a:lnTo>
                <a:lnTo>
                  <a:pt x="391389" y="953"/>
                </a:lnTo>
                <a:lnTo>
                  <a:pt x="390948" y="4551"/>
                </a:lnTo>
                <a:lnTo>
                  <a:pt x="389878" y="6844"/>
                </a:lnTo>
                <a:lnTo>
                  <a:pt x="386149" y="11932"/>
                </a:lnTo>
                <a:lnTo>
                  <a:pt x="382868" y="13670"/>
                </a:lnTo>
                <a:lnTo>
                  <a:pt x="374143" y="15601"/>
                </a:lnTo>
                <a:lnTo>
                  <a:pt x="363916" y="21539"/>
                </a:lnTo>
                <a:lnTo>
                  <a:pt x="352067" y="29575"/>
                </a:lnTo>
                <a:lnTo>
                  <a:pt x="344907" y="33052"/>
                </a:lnTo>
                <a:lnTo>
                  <a:pt x="337277" y="36322"/>
                </a:lnTo>
                <a:lnTo>
                  <a:pt x="330284" y="40407"/>
                </a:lnTo>
                <a:lnTo>
                  <a:pt x="323718" y="45036"/>
                </a:lnTo>
                <a:lnTo>
                  <a:pt x="317435" y="50026"/>
                </a:lnTo>
                <a:lnTo>
                  <a:pt x="310389" y="54306"/>
                </a:lnTo>
                <a:lnTo>
                  <a:pt x="302835" y="58111"/>
                </a:lnTo>
                <a:lnTo>
                  <a:pt x="294941" y="61601"/>
                </a:lnTo>
                <a:lnTo>
                  <a:pt x="286820" y="65832"/>
                </a:lnTo>
                <a:lnTo>
                  <a:pt x="278549" y="70558"/>
                </a:lnTo>
                <a:lnTo>
                  <a:pt x="270178" y="75614"/>
                </a:lnTo>
                <a:lnTo>
                  <a:pt x="260787" y="80890"/>
                </a:lnTo>
                <a:lnTo>
                  <a:pt x="240192" y="91831"/>
                </a:lnTo>
                <a:lnTo>
                  <a:pt x="230319" y="98368"/>
                </a:lnTo>
                <a:lnTo>
                  <a:pt x="220879" y="105584"/>
                </a:lnTo>
                <a:lnTo>
                  <a:pt x="211729" y="113252"/>
                </a:lnTo>
                <a:lnTo>
                  <a:pt x="202771" y="120269"/>
                </a:lnTo>
                <a:lnTo>
                  <a:pt x="193941" y="126852"/>
                </a:lnTo>
                <a:lnTo>
                  <a:pt x="185197" y="133145"/>
                </a:lnTo>
                <a:lnTo>
                  <a:pt x="175558" y="139246"/>
                </a:lnTo>
                <a:lnTo>
                  <a:pt x="165322" y="145218"/>
                </a:lnTo>
                <a:lnTo>
                  <a:pt x="154688" y="151105"/>
                </a:lnTo>
                <a:lnTo>
                  <a:pt x="144741" y="156934"/>
                </a:lnTo>
                <a:lnTo>
                  <a:pt x="126069" y="168491"/>
                </a:lnTo>
                <a:lnTo>
                  <a:pt x="99492" y="185708"/>
                </a:lnTo>
                <a:lnTo>
                  <a:pt x="91751" y="191432"/>
                </a:lnTo>
                <a:lnTo>
                  <a:pt x="84686" y="197154"/>
                </a:lnTo>
                <a:lnTo>
                  <a:pt x="78071" y="202874"/>
                </a:lnTo>
                <a:lnTo>
                  <a:pt x="71755" y="207639"/>
                </a:lnTo>
                <a:lnTo>
                  <a:pt x="54718" y="218897"/>
                </a:lnTo>
                <a:lnTo>
                  <a:pt x="46689" y="225240"/>
                </a:lnTo>
                <a:lnTo>
                  <a:pt x="42262" y="229218"/>
                </a:lnTo>
                <a:lnTo>
                  <a:pt x="32263" y="238717"/>
                </a:lnTo>
                <a:lnTo>
                  <a:pt x="24009" y="244209"/>
                </a:lnTo>
                <a:lnTo>
                  <a:pt x="17165" y="247602"/>
                </a:lnTo>
                <a:lnTo>
                  <a:pt x="6645" y="255726"/>
                </a:lnTo>
                <a:lnTo>
                  <a:pt x="6041" y="257162"/>
                </a:lnTo>
                <a:lnTo>
                  <a:pt x="5369" y="261297"/>
                </a:lnTo>
                <a:lnTo>
                  <a:pt x="4238" y="262780"/>
                </a:lnTo>
                <a:lnTo>
                  <a:pt x="2531" y="263769"/>
                </a:lnTo>
                <a:lnTo>
                  <a:pt x="441" y="264429"/>
                </a:lnTo>
                <a:lnTo>
                  <a:pt x="0" y="263916"/>
                </a:lnTo>
                <a:lnTo>
                  <a:pt x="658" y="262621"/>
                </a:lnTo>
                <a:lnTo>
                  <a:pt x="2050" y="260806"/>
                </a:lnTo>
                <a:lnTo>
                  <a:pt x="2977" y="258643"/>
                </a:lnTo>
                <a:lnTo>
                  <a:pt x="4466" y="250868"/>
                </a:lnTo>
                <a:lnTo>
                  <a:pt x="4832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593"/>
          <p:cNvSpPr/>
          <p:nvPr/>
        </p:nvSpPr>
        <p:spPr>
          <a:xfrm>
            <a:off x="1000901" y="3308985"/>
            <a:ext cx="356412" cy="25718"/>
          </a:xfrm>
          <a:custGeom>
            <a:avLst/>
            <a:gdLst/>
            <a:ahLst/>
            <a:cxnLst/>
            <a:rect l="0" t="0" r="0" b="0"/>
            <a:pathLst>
              <a:path w="356412" h="25718">
                <a:moveTo>
                  <a:pt x="4938" y="25717"/>
                </a:moveTo>
                <a:lnTo>
                  <a:pt x="4938" y="17498"/>
                </a:lnTo>
                <a:lnTo>
                  <a:pt x="3986" y="18333"/>
                </a:lnTo>
                <a:lnTo>
                  <a:pt x="388" y="21800"/>
                </a:lnTo>
                <a:lnTo>
                  <a:pt x="0" y="23106"/>
                </a:lnTo>
                <a:lnTo>
                  <a:pt x="693" y="23976"/>
                </a:lnTo>
                <a:lnTo>
                  <a:pt x="4100" y="25373"/>
                </a:lnTo>
                <a:lnTo>
                  <a:pt x="9241" y="25615"/>
                </a:lnTo>
                <a:lnTo>
                  <a:pt x="11617" y="24697"/>
                </a:lnTo>
                <a:lnTo>
                  <a:pt x="14153" y="23132"/>
                </a:lnTo>
                <a:lnTo>
                  <a:pt x="16796" y="21136"/>
                </a:lnTo>
                <a:lnTo>
                  <a:pt x="20464" y="19806"/>
                </a:lnTo>
                <a:lnTo>
                  <a:pt x="24814" y="18919"/>
                </a:lnTo>
                <a:lnTo>
                  <a:pt x="29619" y="18327"/>
                </a:lnTo>
                <a:lnTo>
                  <a:pt x="40037" y="17670"/>
                </a:lnTo>
                <a:lnTo>
                  <a:pt x="51018" y="17378"/>
                </a:lnTo>
                <a:lnTo>
                  <a:pt x="108324" y="17154"/>
                </a:lnTo>
                <a:lnTo>
                  <a:pt x="117677" y="16198"/>
                </a:lnTo>
                <a:lnTo>
                  <a:pt x="127723" y="14609"/>
                </a:lnTo>
                <a:lnTo>
                  <a:pt x="138230" y="12596"/>
                </a:lnTo>
                <a:lnTo>
                  <a:pt x="148092" y="11255"/>
                </a:lnTo>
                <a:lnTo>
                  <a:pt x="157524" y="10361"/>
                </a:lnTo>
                <a:lnTo>
                  <a:pt x="166670" y="9765"/>
                </a:lnTo>
                <a:lnTo>
                  <a:pt x="175624" y="9367"/>
                </a:lnTo>
                <a:lnTo>
                  <a:pt x="193194" y="8926"/>
                </a:lnTo>
                <a:lnTo>
                  <a:pt x="201879" y="7855"/>
                </a:lnTo>
                <a:lnTo>
                  <a:pt x="210527" y="6189"/>
                </a:lnTo>
                <a:lnTo>
                  <a:pt x="219150" y="4126"/>
                </a:lnTo>
                <a:lnTo>
                  <a:pt x="227756" y="2750"/>
                </a:lnTo>
                <a:lnTo>
                  <a:pt x="236351" y="1833"/>
                </a:lnTo>
                <a:lnTo>
                  <a:pt x="244939" y="1223"/>
                </a:lnTo>
                <a:lnTo>
                  <a:pt x="253521" y="815"/>
                </a:lnTo>
                <a:lnTo>
                  <a:pt x="270677" y="362"/>
                </a:lnTo>
                <a:lnTo>
                  <a:pt x="316071" y="21"/>
                </a:lnTo>
                <a:lnTo>
                  <a:pt x="3564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594"/>
          <p:cNvSpPr/>
          <p:nvPr/>
        </p:nvSpPr>
        <p:spPr>
          <a:xfrm>
            <a:off x="1357312" y="33175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595"/>
          <p:cNvSpPr/>
          <p:nvPr/>
        </p:nvSpPr>
        <p:spPr>
          <a:xfrm>
            <a:off x="988694" y="3437573"/>
            <a:ext cx="420054" cy="17145"/>
          </a:xfrm>
          <a:custGeom>
            <a:avLst/>
            <a:gdLst/>
            <a:ahLst/>
            <a:cxnLst/>
            <a:rect l="0" t="0" r="0" b="0"/>
            <a:pathLst>
              <a:path w="420054" h="17145">
                <a:moveTo>
                  <a:pt x="0" y="17144"/>
                </a:moveTo>
                <a:lnTo>
                  <a:pt x="116159" y="17144"/>
                </a:lnTo>
                <a:lnTo>
                  <a:pt x="126969" y="16192"/>
                </a:lnTo>
                <a:lnTo>
                  <a:pt x="137986" y="14604"/>
                </a:lnTo>
                <a:lnTo>
                  <a:pt x="149141" y="12593"/>
                </a:lnTo>
                <a:lnTo>
                  <a:pt x="159435" y="11252"/>
                </a:lnTo>
                <a:lnTo>
                  <a:pt x="169155" y="10359"/>
                </a:lnTo>
                <a:lnTo>
                  <a:pt x="178493" y="9763"/>
                </a:lnTo>
                <a:lnTo>
                  <a:pt x="188528" y="9366"/>
                </a:lnTo>
                <a:lnTo>
                  <a:pt x="209838" y="8925"/>
                </a:lnTo>
                <a:lnTo>
                  <a:pt x="243255" y="8676"/>
                </a:lnTo>
                <a:lnTo>
                  <a:pt x="253610" y="7689"/>
                </a:lnTo>
                <a:lnTo>
                  <a:pt x="263371" y="6078"/>
                </a:lnTo>
                <a:lnTo>
                  <a:pt x="272736" y="4052"/>
                </a:lnTo>
                <a:lnTo>
                  <a:pt x="282789" y="2701"/>
                </a:lnTo>
                <a:lnTo>
                  <a:pt x="293301" y="1800"/>
                </a:lnTo>
                <a:lnTo>
                  <a:pt x="313236" y="800"/>
                </a:lnTo>
                <a:lnTo>
                  <a:pt x="328446" y="355"/>
                </a:lnTo>
                <a:lnTo>
                  <a:pt x="382575" y="13"/>
                </a:lnTo>
                <a:lnTo>
                  <a:pt x="405579" y="0"/>
                </a:lnTo>
                <a:lnTo>
                  <a:pt x="407546" y="952"/>
                </a:lnTo>
                <a:lnTo>
                  <a:pt x="408858" y="2539"/>
                </a:lnTo>
                <a:lnTo>
                  <a:pt x="409732" y="4550"/>
                </a:lnTo>
                <a:lnTo>
                  <a:pt x="411267" y="5891"/>
                </a:lnTo>
                <a:lnTo>
                  <a:pt x="413243" y="6784"/>
                </a:lnTo>
                <a:lnTo>
                  <a:pt x="42005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596"/>
          <p:cNvSpPr/>
          <p:nvPr/>
        </p:nvSpPr>
        <p:spPr>
          <a:xfrm>
            <a:off x="1614487" y="3326129"/>
            <a:ext cx="334328" cy="25719"/>
          </a:xfrm>
          <a:custGeom>
            <a:avLst/>
            <a:gdLst/>
            <a:ahLst/>
            <a:cxnLst/>
            <a:rect l="0" t="0" r="0" b="0"/>
            <a:pathLst>
              <a:path w="334328" h="25719">
                <a:moveTo>
                  <a:pt x="0" y="25718"/>
                </a:moveTo>
                <a:lnTo>
                  <a:pt x="0" y="21167"/>
                </a:lnTo>
                <a:lnTo>
                  <a:pt x="952" y="19827"/>
                </a:lnTo>
                <a:lnTo>
                  <a:pt x="2540" y="18933"/>
                </a:lnTo>
                <a:lnTo>
                  <a:pt x="4551" y="18337"/>
                </a:lnTo>
                <a:lnTo>
                  <a:pt x="9325" y="17675"/>
                </a:lnTo>
                <a:lnTo>
                  <a:pt x="15574" y="17381"/>
                </a:lnTo>
                <a:lnTo>
                  <a:pt x="36000" y="17177"/>
                </a:lnTo>
                <a:lnTo>
                  <a:pt x="70674" y="17149"/>
                </a:lnTo>
                <a:lnTo>
                  <a:pt x="77596" y="16195"/>
                </a:lnTo>
                <a:lnTo>
                  <a:pt x="84116" y="14607"/>
                </a:lnTo>
                <a:lnTo>
                  <a:pt x="90367" y="12596"/>
                </a:lnTo>
                <a:lnTo>
                  <a:pt x="97392" y="11255"/>
                </a:lnTo>
                <a:lnTo>
                  <a:pt x="104933" y="10361"/>
                </a:lnTo>
                <a:lnTo>
                  <a:pt x="112818" y="9765"/>
                </a:lnTo>
                <a:lnTo>
                  <a:pt x="120932" y="9368"/>
                </a:lnTo>
                <a:lnTo>
                  <a:pt x="137568" y="8926"/>
                </a:lnTo>
                <a:lnTo>
                  <a:pt x="261198" y="8574"/>
                </a:lnTo>
                <a:lnTo>
                  <a:pt x="267477" y="7621"/>
                </a:lnTo>
                <a:lnTo>
                  <a:pt x="273568" y="6033"/>
                </a:lnTo>
                <a:lnTo>
                  <a:pt x="279534" y="4023"/>
                </a:lnTo>
                <a:lnTo>
                  <a:pt x="284463" y="2682"/>
                </a:lnTo>
                <a:lnTo>
                  <a:pt x="288702" y="1788"/>
                </a:lnTo>
                <a:lnTo>
                  <a:pt x="292481" y="1192"/>
                </a:lnTo>
                <a:lnTo>
                  <a:pt x="299219" y="530"/>
                </a:lnTo>
                <a:lnTo>
                  <a:pt x="308367" y="157"/>
                </a:lnTo>
                <a:lnTo>
                  <a:pt x="319992" y="3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597"/>
          <p:cNvSpPr/>
          <p:nvPr/>
        </p:nvSpPr>
        <p:spPr>
          <a:xfrm>
            <a:off x="2065127" y="3077925"/>
            <a:ext cx="268894" cy="316385"/>
          </a:xfrm>
          <a:custGeom>
            <a:avLst/>
            <a:gdLst/>
            <a:ahLst/>
            <a:cxnLst/>
            <a:rect l="0" t="0" r="0" b="0"/>
            <a:pathLst>
              <a:path w="268894" h="316385">
                <a:moveTo>
                  <a:pt x="175152" y="68182"/>
                </a:moveTo>
                <a:lnTo>
                  <a:pt x="179704" y="63631"/>
                </a:lnTo>
                <a:lnTo>
                  <a:pt x="181044" y="61338"/>
                </a:lnTo>
                <a:lnTo>
                  <a:pt x="183372" y="52582"/>
                </a:lnTo>
                <a:lnTo>
                  <a:pt x="186108" y="46643"/>
                </a:lnTo>
                <a:lnTo>
                  <a:pt x="188171" y="42393"/>
                </a:lnTo>
                <a:lnTo>
                  <a:pt x="188594" y="38607"/>
                </a:lnTo>
                <a:lnTo>
                  <a:pt x="187924" y="35130"/>
                </a:lnTo>
                <a:lnTo>
                  <a:pt x="185591" y="28727"/>
                </a:lnTo>
                <a:lnTo>
                  <a:pt x="184554" y="22707"/>
                </a:lnTo>
                <a:lnTo>
                  <a:pt x="183325" y="19768"/>
                </a:lnTo>
                <a:lnTo>
                  <a:pt x="179420" y="13962"/>
                </a:lnTo>
                <a:lnTo>
                  <a:pt x="176092" y="12033"/>
                </a:lnTo>
                <a:lnTo>
                  <a:pt x="171969" y="10747"/>
                </a:lnTo>
                <a:lnTo>
                  <a:pt x="167315" y="9890"/>
                </a:lnTo>
                <a:lnTo>
                  <a:pt x="161355" y="8365"/>
                </a:lnTo>
                <a:lnTo>
                  <a:pt x="154524" y="6397"/>
                </a:lnTo>
                <a:lnTo>
                  <a:pt x="147113" y="4132"/>
                </a:lnTo>
                <a:lnTo>
                  <a:pt x="139314" y="2622"/>
                </a:lnTo>
                <a:lnTo>
                  <a:pt x="131258" y="1615"/>
                </a:lnTo>
                <a:lnTo>
                  <a:pt x="123029" y="944"/>
                </a:lnTo>
                <a:lnTo>
                  <a:pt x="114686" y="497"/>
                </a:lnTo>
                <a:lnTo>
                  <a:pt x="97796" y="0"/>
                </a:lnTo>
                <a:lnTo>
                  <a:pt x="89292" y="820"/>
                </a:lnTo>
                <a:lnTo>
                  <a:pt x="80764" y="2319"/>
                </a:lnTo>
                <a:lnTo>
                  <a:pt x="72222" y="4271"/>
                </a:lnTo>
                <a:lnTo>
                  <a:pt x="64622" y="5572"/>
                </a:lnTo>
                <a:lnTo>
                  <a:pt x="57650" y="6440"/>
                </a:lnTo>
                <a:lnTo>
                  <a:pt x="51098" y="7018"/>
                </a:lnTo>
                <a:lnTo>
                  <a:pt x="44824" y="8356"/>
                </a:lnTo>
                <a:lnTo>
                  <a:pt x="38737" y="10201"/>
                </a:lnTo>
                <a:lnTo>
                  <a:pt x="32774" y="12383"/>
                </a:lnTo>
                <a:lnTo>
                  <a:pt x="27846" y="14790"/>
                </a:lnTo>
                <a:lnTo>
                  <a:pt x="19831" y="20005"/>
                </a:lnTo>
                <a:lnTo>
                  <a:pt x="13093" y="25497"/>
                </a:lnTo>
                <a:lnTo>
                  <a:pt x="6924" y="31114"/>
                </a:lnTo>
                <a:lnTo>
                  <a:pt x="1006" y="36785"/>
                </a:lnTo>
                <a:lnTo>
                  <a:pt x="0" y="39631"/>
                </a:lnTo>
                <a:lnTo>
                  <a:pt x="282" y="42480"/>
                </a:lnTo>
                <a:lnTo>
                  <a:pt x="1422" y="45332"/>
                </a:lnTo>
                <a:lnTo>
                  <a:pt x="5229" y="51042"/>
                </a:lnTo>
                <a:lnTo>
                  <a:pt x="12727" y="59611"/>
                </a:lnTo>
                <a:lnTo>
                  <a:pt x="19144" y="66278"/>
                </a:lnTo>
                <a:lnTo>
                  <a:pt x="28345" y="75591"/>
                </a:lnTo>
                <a:lnTo>
                  <a:pt x="35371" y="79789"/>
                </a:lnTo>
                <a:lnTo>
                  <a:pt x="43865" y="83540"/>
                </a:lnTo>
                <a:lnTo>
                  <a:pt x="53337" y="86993"/>
                </a:lnTo>
                <a:lnTo>
                  <a:pt x="62510" y="91200"/>
                </a:lnTo>
                <a:lnTo>
                  <a:pt x="71482" y="95910"/>
                </a:lnTo>
                <a:lnTo>
                  <a:pt x="80322" y="100955"/>
                </a:lnTo>
                <a:lnTo>
                  <a:pt x="100303" y="111640"/>
                </a:lnTo>
                <a:lnTo>
                  <a:pt x="110965" y="117157"/>
                </a:lnTo>
                <a:lnTo>
                  <a:pt x="120931" y="122739"/>
                </a:lnTo>
                <a:lnTo>
                  <a:pt x="130432" y="128366"/>
                </a:lnTo>
                <a:lnTo>
                  <a:pt x="139624" y="134022"/>
                </a:lnTo>
                <a:lnTo>
                  <a:pt x="149562" y="138746"/>
                </a:lnTo>
                <a:lnTo>
                  <a:pt x="159997" y="142847"/>
                </a:lnTo>
                <a:lnTo>
                  <a:pt x="170764" y="146533"/>
                </a:lnTo>
                <a:lnTo>
                  <a:pt x="179847" y="150896"/>
                </a:lnTo>
                <a:lnTo>
                  <a:pt x="187807" y="155710"/>
                </a:lnTo>
                <a:lnTo>
                  <a:pt x="202684" y="166139"/>
                </a:lnTo>
                <a:lnTo>
                  <a:pt x="218821" y="177123"/>
                </a:lnTo>
                <a:lnTo>
                  <a:pt x="226173" y="182719"/>
                </a:lnTo>
                <a:lnTo>
                  <a:pt x="232978" y="188355"/>
                </a:lnTo>
                <a:lnTo>
                  <a:pt x="244668" y="198745"/>
                </a:lnTo>
                <a:lnTo>
                  <a:pt x="253038" y="206538"/>
                </a:lnTo>
                <a:lnTo>
                  <a:pt x="259933" y="215716"/>
                </a:lnTo>
                <a:lnTo>
                  <a:pt x="263106" y="220831"/>
                </a:lnTo>
                <a:lnTo>
                  <a:pt x="265220" y="226145"/>
                </a:lnTo>
                <a:lnTo>
                  <a:pt x="266630" y="231593"/>
                </a:lnTo>
                <a:lnTo>
                  <a:pt x="267570" y="237130"/>
                </a:lnTo>
                <a:lnTo>
                  <a:pt x="268197" y="242727"/>
                </a:lnTo>
                <a:lnTo>
                  <a:pt x="268615" y="248363"/>
                </a:lnTo>
                <a:lnTo>
                  <a:pt x="268893" y="254025"/>
                </a:lnTo>
                <a:lnTo>
                  <a:pt x="268126" y="258753"/>
                </a:lnTo>
                <a:lnTo>
                  <a:pt x="264734" y="266545"/>
                </a:lnTo>
                <a:lnTo>
                  <a:pt x="257469" y="280838"/>
                </a:lnTo>
                <a:lnTo>
                  <a:pt x="252060" y="289061"/>
                </a:lnTo>
                <a:lnTo>
                  <a:pt x="249284" y="292587"/>
                </a:lnTo>
                <a:lnTo>
                  <a:pt x="241120" y="299045"/>
                </a:lnTo>
                <a:lnTo>
                  <a:pt x="236276" y="302101"/>
                </a:lnTo>
                <a:lnTo>
                  <a:pt x="231141" y="304138"/>
                </a:lnTo>
                <a:lnTo>
                  <a:pt x="225813" y="305496"/>
                </a:lnTo>
                <a:lnTo>
                  <a:pt x="220357" y="306401"/>
                </a:lnTo>
                <a:lnTo>
                  <a:pt x="214814" y="307957"/>
                </a:lnTo>
                <a:lnTo>
                  <a:pt x="209213" y="309947"/>
                </a:lnTo>
                <a:lnTo>
                  <a:pt x="203575" y="312226"/>
                </a:lnTo>
                <a:lnTo>
                  <a:pt x="196958" y="313746"/>
                </a:lnTo>
                <a:lnTo>
                  <a:pt x="189689" y="314758"/>
                </a:lnTo>
                <a:lnTo>
                  <a:pt x="181986" y="315434"/>
                </a:lnTo>
                <a:lnTo>
                  <a:pt x="174946" y="315884"/>
                </a:lnTo>
                <a:lnTo>
                  <a:pt x="162043" y="316384"/>
                </a:lnTo>
                <a:lnTo>
                  <a:pt x="155935" y="315565"/>
                </a:lnTo>
                <a:lnTo>
                  <a:pt x="149959" y="314067"/>
                </a:lnTo>
                <a:lnTo>
                  <a:pt x="144069" y="312115"/>
                </a:lnTo>
                <a:lnTo>
                  <a:pt x="138238" y="310814"/>
                </a:lnTo>
                <a:lnTo>
                  <a:pt x="132445" y="309947"/>
                </a:lnTo>
                <a:lnTo>
                  <a:pt x="126678" y="309369"/>
                </a:lnTo>
                <a:lnTo>
                  <a:pt x="121881" y="307078"/>
                </a:lnTo>
                <a:lnTo>
                  <a:pt x="117731" y="303646"/>
                </a:lnTo>
                <a:lnTo>
                  <a:pt x="110579" y="295705"/>
                </a:lnTo>
                <a:lnTo>
                  <a:pt x="104226" y="289001"/>
                </a:lnTo>
                <a:lnTo>
                  <a:pt x="95294" y="279871"/>
                </a:lnTo>
                <a:lnTo>
                  <a:pt x="93338" y="275984"/>
                </a:lnTo>
                <a:lnTo>
                  <a:pt x="91165" y="266583"/>
                </a:lnTo>
                <a:lnTo>
                  <a:pt x="90586" y="261410"/>
                </a:lnTo>
                <a:lnTo>
                  <a:pt x="90200" y="256055"/>
                </a:lnTo>
                <a:lnTo>
                  <a:pt x="89943" y="250581"/>
                </a:lnTo>
                <a:lnTo>
                  <a:pt x="90723" y="245026"/>
                </a:lnTo>
                <a:lnTo>
                  <a:pt x="92196" y="239418"/>
                </a:lnTo>
                <a:lnTo>
                  <a:pt x="94131" y="233775"/>
                </a:lnTo>
                <a:lnTo>
                  <a:pt x="96373" y="228107"/>
                </a:lnTo>
                <a:lnTo>
                  <a:pt x="98820" y="222424"/>
                </a:lnTo>
                <a:lnTo>
                  <a:pt x="104079" y="211029"/>
                </a:lnTo>
                <a:lnTo>
                  <a:pt x="109592" y="199615"/>
                </a:lnTo>
                <a:lnTo>
                  <a:pt x="113348" y="193904"/>
                </a:lnTo>
                <a:lnTo>
                  <a:pt x="117757" y="188191"/>
                </a:lnTo>
                <a:lnTo>
                  <a:pt x="122601" y="182479"/>
                </a:lnTo>
                <a:lnTo>
                  <a:pt x="127736" y="176765"/>
                </a:lnTo>
                <a:lnTo>
                  <a:pt x="138521" y="165336"/>
                </a:lnTo>
                <a:lnTo>
                  <a:pt x="143112" y="158669"/>
                </a:lnTo>
                <a:lnTo>
                  <a:pt x="147124" y="151367"/>
                </a:lnTo>
                <a:lnTo>
                  <a:pt x="150752" y="143641"/>
                </a:lnTo>
                <a:lnTo>
                  <a:pt x="155076" y="136585"/>
                </a:lnTo>
                <a:lnTo>
                  <a:pt x="159863" y="129977"/>
                </a:lnTo>
                <a:lnTo>
                  <a:pt x="164959" y="123666"/>
                </a:lnTo>
                <a:lnTo>
                  <a:pt x="169310" y="117554"/>
                </a:lnTo>
                <a:lnTo>
                  <a:pt x="173162" y="111574"/>
                </a:lnTo>
                <a:lnTo>
                  <a:pt x="176683" y="105683"/>
                </a:lnTo>
                <a:lnTo>
                  <a:pt x="180935" y="99850"/>
                </a:lnTo>
                <a:lnTo>
                  <a:pt x="185675" y="94056"/>
                </a:lnTo>
                <a:lnTo>
                  <a:pt x="190740" y="88289"/>
                </a:lnTo>
                <a:lnTo>
                  <a:pt x="194117" y="82539"/>
                </a:lnTo>
                <a:lnTo>
                  <a:pt x="196368" y="76801"/>
                </a:lnTo>
                <a:lnTo>
                  <a:pt x="197868" y="71070"/>
                </a:lnTo>
                <a:lnTo>
                  <a:pt x="199536" y="62163"/>
                </a:lnTo>
                <a:lnTo>
                  <a:pt x="199981" y="58455"/>
                </a:lnTo>
                <a:lnTo>
                  <a:pt x="201230" y="55030"/>
                </a:lnTo>
                <a:lnTo>
                  <a:pt x="206586" y="45658"/>
                </a:lnTo>
                <a:lnTo>
                  <a:pt x="208878" y="36499"/>
                </a:lnTo>
                <a:lnTo>
                  <a:pt x="209192" y="34098"/>
                </a:lnTo>
                <a:lnTo>
                  <a:pt x="209331" y="29856"/>
                </a:lnTo>
                <a:lnTo>
                  <a:pt x="208416" y="29296"/>
                </a:lnTo>
                <a:lnTo>
                  <a:pt x="206853" y="29876"/>
                </a:lnTo>
                <a:lnTo>
                  <a:pt x="200705" y="34316"/>
                </a:lnTo>
                <a:lnTo>
                  <a:pt x="192298" y="42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598"/>
          <p:cNvSpPr/>
          <p:nvPr/>
        </p:nvSpPr>
        <p:spPr>
          <a:xfrm>
            <a:off x="2464471" y="3360420"/>
            <a:ext cx="31793" cy="162478"/>
          </a:xfrm>
          <a:custGeom>
            <a:avLst/>
            <a:gdLst/>
            <a:ahLst/>
            <a:cxnLst/>
            <a:rect l="0" t="0" r="0" b="0"/>
            <a:pathLst>
              <a:path w="31793" h="162478">
                <a:moveTo>
                  <a:pt x="24411" y="0"/>
                </a:moveTo>
                <a:lnTo>
                  <a:pt x="24411" y="45482"/>
                </a:lnTo>
                <a:lnTo>
                  <a:pt x="25364" y="49371"/>
                </a:lnTo>
                <a:lnTo>
                  <a:pt x="26951" y="53869"/>
                </a:lnTo>
                <a:lnTo>
                  <a:pt x="28962" y="58772"/>
                </a:lnTo>
                <a:lnTo>
                  <a:pt x="30302" y="62994"/>
                </a:lnTo>
                <a:lnTo>
                  <a:pt x="31196" y="66761"/>
                </a:lnTo>
                <a:lnTo>
                  <a:pt x="31792" y="70225"/>
                </a:lnTo>
                <a:lnTo>
                  <a:pt x="31237" y="74439"/>
                </a:lnTo>
                <a:lnTo>
                  <a:pt x="29914" y="79153"/>
                </a:lnTo>
                <a:lnTo>
                  <a:pt x="28079" y="84201"/>
                </a:lnTo>
                <a:lnTo>
                  <a:pt x="26857" y="89471"/>
                </a:lnTo>
                <a:lnTo>
                  <a:pt x="26042" y="94890"/>
                </a:lnTo>
                <a:lnTo>
                  <a:pt x="25498" y="100407"/>
                </a:lnTo>
                <a:lnTo>
                  <a:pt x="24183" y="105038"/>
                </a:lnTo>
                <a:lnTo>
                  <a:pt x="22354" y="109078"/>
                </a:lnTo>
                <a:lnTo>
                  <a:pt x="20182" y="112723"/>
                </a:lnTo>
                <a:lnTo>
                  <a:pt x="18734" y="117059"/>
                </a:lnTo>
                <a:lnTo>
                  <a:pt x="17769" y="121854"/>
                </a:lnTo>
                <a:lnTo>
                  <a:pt x="17125" y="126956"/>
                </a:lnTo>
                <a:lnTo>
                  <a:pt x="15744" y="131310"/>
                </a:lnTo>
                <a:lnTo>
                  <a:pt x="13871" y="135165"/>
                </a:lnTo>
                <a:lnTo>
                  <a:pt x="11669" y="138687"/>
                </a:lnTo>
                <a:lnTo>
                  <a:pt x="10201" y="141988"/>
                </a:lnTo>
                <a:lnTo>
                  <a:pt x="9223" y="145141"/>
                </a:lnTo>
                <a:lnTo>
                  <a:pt x="8571" y="148196"/>
                </a:lnTo>
                <a:lnTo>
                  <a:pt x="7183" y="150232"/>
                </a:lnTo>
                <a:lnTo>
                  <a:pt x="5306" y="151590"/>
                </a:lnTo>
                <a:lnTo>
                  <a:pt x="3102" y="152495"/>
                </a:lnTo>
                <a:lnTo>
                  <a:pt x="1632" y="154050"/>
                </a:lnTo>
                <a:lnTo>
                  <a:pt x="653" y="156040"/>
                </a:lnTo>
                <a:lnTo>
                  <a:pt x="0" y="158319"/>
                </a:lnTo>
                <a:lnTo>
                  <a:pt x="517" y="159838"/>
                </a:lnTo>
                <a:lnTo>
                  <a:pt x="1814" y="160851"/>
                </a:lnTo>
                <a:lnTo>
                  <a:pt x="6189" y="162477"/>
                </a:lnTo>
                <a:lnTo>
                  <a:pt x="6548" y="161658"/>
                </a:lnTo>
                <a:lnTo>
                  <a:pt x="7053" y="156907"/>
                </a:lnTo>
                <a:lnTo>
                  <a:pt x="7266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599"/>
          <p:cNvSpPr/>
          <p:nvPr/>
        </p:nvSpPr>
        <p:spPr>
          <a:xfrm>
            <a:off x="2574607" y="3034782"/>
            <a:ext cx="375304" cy="368383"/>
          </a:xfrm>
          <a:custGeom>
            <a:avLst/>
            <a:gdLst/>
            <a:ahLst/>
            <a:cxnLst/>
            <a:rect l="0" t="0" r="0" b="0"/>
            <a:pathLst>
              <a:path w="375304" h="368383">
                <a:moveTo>
                  <a:pt x="0" y="94180"/>
                </a:moveTo>
                <a:lnTo>
                  <a:pt x="0" y="57858"/>
                </a:lnTo>
                <a:lnTo>
                  <a:pt x="2540" y="49145"/>
                </a:lnTo>
                <a:lnTo>
                  <a:pt x="5891" y="39874"/>
                </a:lnTo>
                <a:lnTo>
                  <a:pt x="7381" y="32579"/>
                </a:lnTo>
                <a:lnTo>
                  <a:pt x="10583" y="26162"/>
                </a:lnTo>
                <a:lnTo>
                  <a:pt x="17741" y="17194"/>
                </a:lnTo>
                <a:lnTo>
                  <a:pt x="20400" y="14281"/>
                </a:lnTo>
                <a:lnTo>
                  <a:pt x="23125" y="12339"/>
                </a:lnTo>
                <a:lnTo>
                  <a:pt x="32463" y="8653"/>
                </a:lnTo>
                <a:lnTo>
                  <a:pt x="41733" y="4416"/>
                </a:lnTo>
                <a:lnTo>
                  <a:pt x="47825" y="2905"/>
                </a:lnTo>
                <a:lnTo>
                  <a:pt x="54743" y="1897"/>
                </a:lnTo>
                <a:lnTo>
                  <a:pt x="62213" y="1226"/>
                </a:lnTo>
                <a:lnTo>
                  <a:pt x="70050" y="778"/>
                </a:lnTo>
                <a:lnTo>
                  <a:pt x="86379" y="280"/>
                </a:lnTo>
                <a:lnTo>
                  <a:pt x="107085" y="0"/>
                </a:lnTo>
                <a:lnTo>
                  <a:pt x="114253" y="914"/>
                </a:lnTo>
                <a:lnTo>
                  <a:pt x="121888" y="2475"/>
                </a:lnTo>
                <a:lnTo>
                  <a:pt x="129836" y="4468"/>
                </a:lnTo>
                <a:lnTo>
                  <a:pt x="137993" y="5797"/>
                </a:lnTo>
                <a:lnTo>
                  <a:pt x="146288" y="6683"/>
                </a:lnTo>
                <a:lnTo>
                  <a:pt x="154675" y="7274"/>
                </a:lnTo>
                <a:lnTo>
                  <a:pt x="162172" y="8620"/>
                </a:lnTo>
                <a:lnTo>
                  <a:pt x="169074" y="10470"/>
                </a:lnTo>
                <a:lnTo>
                  <a:pt x="175581" y="12656"/>
                </a:lnTo>
                <a:lnTo>
                  <a:pt x="181824" y="15066"/>
                </a:lnTo>
                <a:lnTo>
                  <a:pt x="187891" y="17625"/>
                </a:lnTo>
                <a:lnTo>
                  <a:pt x="198760" y="23008"/>
                </a:lnTo>
                <a:lnTo>
                  <a:pt x="206765" y="28576"/>
                </a:lnTo>
                <a:lnTo>
                  <a:pt x="209281" y="31394"/>
                </a:lnTo>
                <a:lnTo>
                  <a:pt x="210958" y="34225"/>
                </a:lnTo>
                <a:lnTo>
                  <a:pt x="215859" y="45301"/>
                </a:lnTo>
                <a:lnTo>
                  <a:pt x="218201" y="50164"/>
                </a:lnTo>
                <a:lnTo>
                  <a:pt x="218810" y="54359"/>
                </a:lnTo>
                <a:lnTo>
                  <a:pt x="218263" y="58107"/>
                </a:lnTo>
                <a:lnTo>
                  <a:pt x="216946" y="61559"/>
                </a:lnTo>
                <a:lnTo>
                  <a:pt x="215483" y="70474"/>
                </a:lnTo>
                <a:lnTo>
                  <a:pt x="215093" y="75519"/>
                </a:lnTo>
                <a:lnTo>
                  <a:pt x="212928" y="79834"/>
                </a:lnTo>
                <a:lnTo>
                  <a:pt x="209579" y="83664"/>
                </a:lnTo>
                <a:lnTo>
                  <a:pt x="200779" y="90459"/>
                </a:lnTo>
                <a:lnTo>
                  <a:pt x="190518" y="96654"/>
                </a:lnTo>
                <a:lnTo>
                  <a:pt x="179607" y="102582"/>
                </a:lnTo>
                <a:lnTo>
                  <a:pt x="157080" y="114149"/>
                </a:lnTo>
                <a:lnTo>
                  <a:pt x="150440" y="117018"/>
                </a:lnTo>
                <a:lnTo>
                  <a:pt x="143156" y="119883"/>
                </a:lnTo>
                <a:lnTo>
                  <a:pt x="135442" y="122745"/>
                </a:lnTo>
                <a:lnTo>
                  <a:pt x="124331" y="128466"/>
                </a:lnTo>
                <a:lnTo>
                  <a:pt x="120035" y="131324"/>
                </a:lnTo>
                <a:lnTo>
                  <a:pt x="110182" y="134501"/>
                </a:lnTo>
                <a:lnTo>
                  <a:pt x="104887" y="135348"/>
                </a:lnTo>
                <a:lnTo>
                  <a:pt x="96464" y="138830"/>
                </a:lnTo>
                <a:lnTo>
                  <a:pt x="89545" y="142600"/>
                </a:lnTo>
                <a:lnTo>
                  <a:pt x="78973" y="145218"/>
                </a:lnTo>
                <a:lnTo>
                  <a:pt x="79318" y="145350"/>
                </a:lnTo>
                <a:lnTo>
                  <a:pt x="90347" y="145600"/>
                </a:lnTo>
                <a:lnTo>
                  <a:pt x="130551" y="145614"/>
                </a:lnTo>
                <a:lnTo>
                  <a:pt x="138469" y="146567"/>
                </a:lnTo>
                <a:lnTo>
                  <a:pt x="146605" y="148155"/>
                </a:lnTo>
                <a:lnTo>
                  <a:pt x="154887" y="150166"/>
                </a:lnTo>
                <a:lnTo>
                  <a:pt x="164218" y="151506"/>
                </a:lnTo>
                <a:lnTo>
                  <a:pt x="174249" y="152400"/>
                </a:lnTo>
                <a:lnTo>
                  <a:pt x="184746" y="152996"/>
                </a:lnTo>
                <a:lnTo>
                  <a:pt x="194601" y="154346"/>
                </a:lnTo>
                <a:lnTo>
                  <a:pt x="204029" y="156198"/>
                </a:lnTo>
                <a:lnTo>
                  <a:pt x="244243" y="166015"/>
                </a:lnTo>
                <a:lnTo>
                  <a:pt x="254269" y="168740"/>
                </a:lnTo>
                <a:lnTo>
                  <a:pt x="273028" y="174308"/>
                </a:lnTo>
                <a:lnTo>
                  <a:pt x="282031" y="178079"/>
                </a:lnTo>
                <a:lnTo>
                  <a:pt x="290891" y="182497"/>
                </a:lnTo>
                <a:lnTo>
                  <a:pt x="299655" y="187348"/>
                </a:lnTo>
                <a:lnTo>
                  <a:pt x="308355" y="191535"/>
                </a:lnTo>
                <a:lnTo>
                  <a:pt x="317012" y="195278"/>
                </a:lnTo>
                <a:lnTo>
                  <a:pt x="325642" y="198727"/>
                </a:lnTo>
                <a:lnTo>
                  <a:pt x="333299" y="201977"/>
                </a:lnTo>
                <a:lnTo>
                  <a:pt x="346888" y="208130"/>
                </a:lnTo>
                <a:lnTo>
                  <a:pt x="352226" y="212057"/>
                </a:lnTo>
                <a:lnTo>
                  <a:pt x="360697" y="221500"/>
                </a:lnTo>
                <a:lnTo>
                  <a:pt x="367638" y="232047"/>
                </a:lnTo>
                <a:lnTo>
                  <a:pt x="370822" y="237526"/>
                </a:lnTo>
                <a:lnTo>
                  <a:pt x="374360" y="248694"/>
                </a:lnTo>
                <a:lnTo>
                  <a:pt x="375303" y="254340"/>
                </a:lnTo>
                <a:lnTo>
                  <a:pt x="374980" y="259056"/>
                </a:lnTo>
                <a:lnTo>
                  <a:pt x="373812" y="263152"/>
                </a:lnTo>
                <a:lnTo>
                  <a:pt x="369973" y="271196"/>
                </a:lnTo>
                <a:lnTo>
                  <a:pt x="356990" y="297419"/>
                </a:lnTo>
                <a:lnTo>
                  <a:pt x="352293" y="302063"/>
                </a:lnTo>
                <a:lnTo>
                  <a:pt x="346305" y="306111"/>
                </a:lnTo>
                <a:lnTo>
                  <a:pt x="339455" y="309763"/>
                </a:lnTo>
                <a:lnTo>
                  <a:pt x="332983" y="314101"/>
                </a:lnTo>
                <a:lnTo>
                  <a:pt x="326764" y="318900"/>
                </a:lnTo>
                <a:lnTo>
                  <a:pt x="320712" y="324003"/>
                </a:lnTo>
                <a:lnTo>
                  <a:pt x="314773" y="328358"/>
                </a:lnTo>
                <a:lnTo>
                  <a:pt x="303094" y="335737"/>
                </a:lnTo>
                <a:lnTo>
                  <a:pt x="296360" y="339038"/>
                </a:lnTo>
                <a:lnTo>
                  <a:pt x="289014" y="342191"/>
                </a:lnTo>
                <a:lnTo>
                  <a:pt x="281258" y="345246"/>
                </a:lnTo>
                <a:lnTo>
                  <a:pt x="265021" y="351180"/>
                </a:lnTo>
                <a:lnTo>
                  <a:pt x="256691" y="354096"/>
                </a:lnTo>
                <a:lnTo>
                  <a:pt x="248280" y="356040"/>
                </a:lnTo>
                <a:lnTo>
                  <a:pt x="239815" y="357336"/>
                </a:lnTo>
                <a:lnTo>
                  <a:pt x="231314" y="358200"/>
                </a:lnTo>
                <a:lnTo>
                  <a:pt x="221837" y="359728"/>
                </a:lnTo>
                <a:lnTo>
                  <a:pt x="211709" y="361700"/>
                </a:lnTo>
                <a:lnTo>
                  <a:pt x="201147" y="363966"/>
                </a:lnTo>
                <a:lnTo>
                  <a:pt x="191248" y="365478"/>
                </a:lnTo>
                <a:lnTo>
                  <a:pt x="181791" y="366485"/>
                </a:lnTo>
                <a:lnTo>
                  <a:pt x="172629" y="367157"/>
                </a:lnTo>
                <a:lnTo>
                  <a:pt x="164616" y="367604"/>
                </a:lnTo>
                <a:lnTo>
                  <a:pt x="150633" y="368102"/>
                </a:lnTo>
                <a:lnTo>
                  <a:pt x="127499" y="368382"/>
                </a:lnTo>
                <a:lnTo>
                  <a:pt x="120242" y="367469"/>
                </a:lnTo>
                <a:lnTo>
                  <a:pt x="113499" y="365908"/>
                </a:lnTo>
                <a:lnTo>
                  <a:pt x="101879" y="362586"/>
                </a:lnTo>
                <a:lnTo>
                  <a:pt x="93540" y="361109"/>
                </a:lnTo>
                <a:lnTo>
                  <a:pt x="83490" y="360278"/>
                </a:lnTo>
                <a:lnTo>
                  <a:pt x="79030" y="360032"/>
                </a:lnTo>
                <a:lnTo>
                  <a:pt x="78404" y="359044"/>
                </a:lnTo>
                <a:lnTo>
                  <a:pt x="77317" y="352556"/>
                </a:lnTo>
                <a:lnTo>
                  <a:pt x="78215" y="352156"/>
                </a:lnTo>
                <a:lnTo>
                  <a:pt x="85725" y="3513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600"/>
          <p:cNvSpPr/>
          <p:nvPr/>
        </p:nvSpPr>
        <p:spPr>
          <a:xfrm>
            <a:off x="2558654" y="2451737"/>
            <a:ext cx="1156061" cy="128586"/>
          </a:xfrm>
          <a:custGeom>
            <a:avLst/>
            <a:gdLst/>
            <a:ahLst/>
            <a:cxnLst/>
            <a:rect l="0" t="0" r="0" b="0"/>
            <a:pathLst>
              <a:path w="1156061" h="128586">
                <a:moveTo>
                  <a:pt x="7380" y="128585"/>
                </a:moveTo>
                <a:lnTo>
                  <a:pt x="0" y="121204"/>
                </a:lnTo>
                <a:lnTo>
                  <a:pt x="555" y="120807"/>
                </a:lnTo>
                <a:lnTo>
                  <a:pt x="7058" y="120044"/>
                </a:lnTo>
                <a:lnTo>
                  <a:pt x="9777" y="117486"/>
                </a:lnTo>
                <a:lnTo>
                  <a:pt x="11836" y="115471"/>
                </a:lnTo>
                <a:lnTo>
                  <a:pt x="14161" y="114127"/>
                </a:lnTo>
                <a:lnTo>
                  <a:pt x="19284" y="112634"/>
                </a:lnTo>
                <a:lnTo>
                  <a:pt x="27523" y="111794"/>
                </a:lnTo>
                <a:lnTo>
                  <a:pt x="30334" y="110724"/>
                </a:lnTo>
                <a:lnTo>
                  <a:pt x="35997" y="106994"/>
                </a:lnTo>
                <a:lnTo>
                  <a:pt x="44229" y="104702"/>
                </a:lnTo>
                <a:lnTo>
                  <a:pt x="62114" y="100871"/>
                </a:lnTo>
                <a:lnTo>
                  <a:pt x="76474" y="97218"/>
                </a:lnTo>
                <a:lnTo>
                  <a:pt x="111635" y="94680"/>
                </a:lnTo>
                <a:lnTo>
                  <a:pt x="128011" y="91926"/>
                </a:lnTo>
                <a:lnTo>
                  <a:pt x="136378" y="89858"/>
                </a:lnTo>
                <a:lnTo>
                  <a:pt x="144814" y="87527"/>
                </a:lnTo>
                <a:lnTo>
                  <a:pt x="161807" y="82397"/>
                </a:lnTo>
                <a:lnTo>
                  <a:pt x="182888" y="78705"/>
                </a:lnTo>
                <a:lnTo>
                  <a:pt x="197779" y="75301"/>
                </a:lnTo>
                <a:lnTo>
                  <a:pt x="205750" y="73060"/>
                </a:lnTo>
                <a:lnTo>
                  <a:pt x="222228" y="68030"/>
                </a:lnTo>
                <a:lnTo>
                  <a:pt x="230622" y="65355"/>
                </a:lnTo>
                <a:lnTo>
                  <a:pt x="240028" y="62619"/>
                </a:lnTo>
                <a:lnTo>
                  <a:pt x="260639" y="57039"/>
                </a:lnTo>
                <a:lnTo>
                  <a:pt x="289113" y="53094"/>
                </a:lnTo>
                <a:lnTo>
                  <a:pt x="309442" y="49631"/>
                </a:lnTo>
                <a:lnTo>
                  <a:pt x="331178" y="45869"/>
                </a:lnTo>
                <a:lnTo>
                  <a:pt x="364834" y="42799"/>
                </a:lnTo>
                <a:lnTo>
                  <a:pt x="376176" y="40914"/>
                </a:lnTo>
                <a:lnTo>
                  <a:pt x="397984" y="37233"/>
                </a:lnTo>
                <a:lnTo>
                  <a:pt x="428232" y="34208"/>
                </a:lnTo>
                <a:lnTo>
                  <a:pt x="440348" y="32329"/>
                </a:lnTo>
                <a:lnTo>
                  <a:pt x="465558" y="28655"/>
                </a:lnTo>
                <a:lnTo>
                  <a:pt x="489463" y="27021"/>
                </a:lnTo>
                <a:lnTo>
                  <a:pt x="515327" y="23756"/>
                </a:lnTo>
                <a:lnTo>
                  <a:pt x="541744" y="20082"/>
                </a:lnTo>
                <a:lnTo>
                  <a:pt x="566185" y="18449"/>
                </a:lnTo>
                <a:lnTo>
                  <a:pt x="601366" y="17530"/>
                </a:lnTo>
                <a:lnTo>
                  <a:pt x="635919" y="17257"/>
                </a:lnTo>
                <a:lnTo>
                  <a:pt x="658841" y="14654"/>
                </a:lnTo>
                <a:lnTo>
                  <a:pt x="681729" y="11274"/>
                </a:lnTo>
                <a:lnTo>
                  <a:pt x="716034" y="9371"/>
                </a:lnTo>
                <a:lnTo>
                  <a:pt x="750328" y="8808"/>
                </a:lnTo>
                <a:lnTo>
                  <a:pt x="783667" y="7688"/>
                </a:lnTo>
                <a:lnTo>
                  <a:pt x="802929" y="4050"/>
                </a:lnTo>
                <a:lnTo>
                  <a:pt x="834390" y="1198"/>
                </a:lnTo>
                <a:lnTo>
                  <a:pt x="867841" y="353"/>
                </a:lnTo>
                <a:lnTo>
                  <a:pt x="931548" y="29"/>
                </a:lnTo>
                <a:lnTo>
                  <a:pt x="952157" y="2551"/>
                </a:lnTo>
                <a:lnTo>
                  <a:pt x="974016" y="5895"/>
                </a:lnTo>
                <a:lnTo>
                  <a:pt x="1006790" y="7778"/>
                </a:lnTo>
                <a:lnTo>
                  <a:pt x="1035022" y="8335"/>
                </a:lnTo>
                <a:lnTo>
                  <a:pt x="1131390" y="8569"/>
                </a:lnTo>
                <a:lnTo>
                  <a:pt x="1134863" y="7617"/>
                </a:lnTo>
                <a:lnTo>
                  <a:pt x="1141262" y="4019"/>
                </a:lnTo>
                <a:lnTo>
                  <a:pt x="1145667" y="1189"/>
                </a:lnTo>
                <a:lnTo>
                  <a:pt x="1149239" y="527"/>
                </a:lnTo>
                <a:lnTo>
                  <a:pt x="1156060" y="0"/>
                </a:lnTo>
                <a:lnTo>
                  <a:pt x="1147523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601"/>
          <p:cNvSpPr/>
          <p:nvPr/>
        </p:nvSpPr>
        <p:spPr>
          <a:xfrm>
            <a:off x="664643" y="3712404"/>
            <a:ext cx="246795" cy="419542"/>
          </a:xfrm>
          <a:custGeom>
            <a:avLst/>
            <a:gdLst/>
            <a:ahLst/>
            <a:cxnLst/>
            <a:rect l="0" t="0" r="0" b="0"/>
            <a:pathLst>
              <a:path w="246795" h="419542">
                <a:moveTo>
                  <a:pt x="238326" y="170938"/>
                </a:moveTo>
                <a:lnTo>
                  <a:pt x="238326" y="159006"/>
                </a:lnTo>
                <a:lnTo>
                  <a:pt x="239279" y="157269"/>
                </a:lnTo>
                <a:lnTo>
                  <a:pt x="240866" y="156110"/>
                </a:lnTo>
                <a:lnTo>
                  <a:pt x="242877" y="155338"/>
                </a:lnTo>
                <a:lnTo>
                  <a:pt x="244218" y="152918"/>
                </a:lnTo>
                <a:lnTo>
                  <a:pt x="245707" y="145149"/>
                </a:lnTo>
                <a:lnTo>
                  <a:pt x="246369" y="135346"/>
                </a:lnTo>
                <a:lnTo>
                  <a:pt x="246664" y="124640"/>
                </a:lnTo>
                <a:lnTo>
                  <a:pt x="246794" y="113531"/>
                </a:lnTo>
                <a:lnTo>
                  <a:pt x="244312" y="102244"/>
                </a:lnTo>
                <a:lnTo>
                  <a:pt x="240034" y="90877"/>
                </a:lnTo>
                <a:lnTo>
                  <a:pt x="234958" y="79476"/>
                </a:lnTo>
                <a:lnTo>
                  <a:pt x="231318" y="73768"/>
                </a:lnTo>
                <a:lnTo>
                  <a:pt x="226987" y="68058"/>
                </a:lnTo>
                <a:lnTo>
                  <a:pt x="222194" y="62346"/>
                </a:lnTo>
                <a:lnTo>
                  <a:pt x="217094" y="57586"/>
                </a:lnTo>
                <a:lnTo>
                  <a:pt x="211789" y="53460"/>
                </a:lnTo>
                <a:lnTo>
                  <a:pt x="206347" y="49757"/>
                </a:lnTo>
                <a:lnTo>
                  <a:pt x="200815" y="45383"/>
                </a:lnTo>
                <a:lnTo>
                  <a:pt x="195221" y="40563"/>
                </a:lnTo>
                <a:lnTo>
                  <a:pt x="189587" y="35443"/>
                </a:lnTo>
                <a:lnTo>
                  <a:pt x="182973" y="31078"/>
                </a:lnTo>
                <a:lnTo>
                  <a:pt x="175707" y="27216"/>
                </a:lnTo>
                <a:lnTo>
                  <a:pt x="168005" y="23688"/>
                </a:lnTo>
                <a:lnTo>
                  <a:pt x="159061" y="20384"/>
                </a:lnTo>
                <a:lnTo>
                  <a:pt x="149288" y="17229"/>
                </a:lnTo>
                <a:lnTo>
                  <a:pt x="129221" y="11183"/>
                </a:lnTo>
                <a:lnTo>
                  <a:pt x="110778" y="5321"/>
                </a:lnTo>
                <a:lnTo>
                  <a:pt x="102811" y="3377"/>
                </a:lnTo>
                <a:lnTo>
                  <a:pt x="95596" y="2080"/>
                </a:lnTo>
                <a:lnTo>
                  <a:pt x="88880" y="1216"/>
                </a:lnTo>
                <a:lnTo>
                  <a:pt x="82498" y="640"/>
                </a:lnTo>
                <a:lnTo>
                  <a:pt x="76338" y="256"/>
                </a:lnTo>
                <a:lnTo>
                  <a:pt x="70327" y="0"/>
                </a:lnTo>
                <a:lnTo>
                  <a:pt x="65367" y="782"/>
                </a:lnTo>
                <a:lnTo>
                  <a:pt x="61107" y="2256"/>
                </a:lnTo>
                <a:lnTo>
                  <a:pt x="42877" y="11465"/>
                </a:lnTo>
                <a:lnTo>
                  <a:pt x="38494" y="14140"/>
                </a:lnTo>
                <a:lnTo>
                  <a:pt x="31085" y="19653"/>
                </a:lnTo>
                <a:lnTo>
                  <a:pt x="24617" y="27818"/>
                </a:lnTo>
                <a:lnTo>
                  <a:pt x="18567" y="37796"/>
                </a:lnTo>
                <a:lnTo>
                  <a:pt x="12703" y="48582"/>
                </a:lnTo>
                <a:lnTo>
                  <a:pt x="9806" y="55077"/>
                </a:lnTo>
                <a:lnTo>
                  <a:pt x="6922" y="62265"/>
                </a:lnTo>
                <a:lnTo>
                  <a:pt x="4047" y="69914"/>
                </a:lnTo>
                <a:lnTo>
                  <a:pt x="2130" y="76919"/>
                </a:lnTo>
                <a:lnTo>
                  <a:pt x="0" y="89782"/>
                </a:lnTo>
                <a:lnTo>
                  <a:pt x="385" y="97784"/>
                </a:lnTo>
                <a:lnTo>
                  <a:pt x="1594" y="106929"/>
                </a:lnTo>
                <a:lnTo>
                  <a:pt x="3352" y="116835"/>
                </a:lnTo>
                <a:lnTo>
                  <a:pt x="4524" y="125345"/>
                </a:lnTo>
                <a:lnTo>
                  <a:pt x="5306" y="132922"/>
                </a:lnTo>
                <a:lnTo>
                  <a:pt x="5827" y="139879"/>
                </a:lnTo>
                <a:lnTo>
                  <a:pt x="7127" y="148327"/>
                </a:lnTo>
                <a:lnTo>
                  <a:pt x="8946" y="157769"/>
                </a:lnTo>
                <a:lnTo>
                  <a:pt x="11111" y="167874"/>
                </a:lnTo>
                <a:lnTo>
                  <a:pt x="14459" y="177468"/>
                </a:lnTo>
                <a:lnTo>
                  <a:pt x="18597" y="186721"/>
                </a:lnTo>
                <a:lnTo>
                  <a:pt x="23260" y="195748"/>
                </a:lnTo>
                <a:lnTo>
                  <a:pt x="28274" y="204623"/>
                </a:lnTo>
                <a:lnTo>
                  <a:pt x="33521" y="213397"/>
                </a:lnTo>
                <a:lnTo>
                  <a:pt x="38925" y="222105"/>
                </a:lnTo>
                <a:lnTo>
                  <a:pt x="43479" y="230766"/>
                </a:lnTo>
                <a:lnTo>
                  <a:pt x="47468" y="239399"/>
                </a:lnTo>
                <a:lnTo>
                  <a:pt x="51080" y="248011"/>
                </a:lnTo>
                <a:lnTo>
                  <a:pt x="54441" y="256610"/>
                </a:lnTo>
                <a:lnTo>
                  <a:pt x="60714" y="273784"/>
                </a:lnTo>
                <a:lnTo>
                  <a:pt x="64673" y="281412"/>
                </a:lnTo>
                <a:lnTo>
                  <a:pt x="69218" y="288402"/>
                </a:lnTo>
                <a:lnTo>
                  <a:pt x="74152" y="294968"/>
                </a:lnTo>
                <a:lnTo>
                  <a:pt x="77442" y="302202"/>
                </a:lnTo>
                <a:lnTo>
                  <a:pt x="79635" y="309883"/>
                </a:lnTo>
                <a:lnTo>
                  <a:pt x="81097" y="317860"/>
                </a:lnTo>
                <a:lnTo>
                  <a:pt x="83025" y="325084"/>
                </a:lnTo>
                <a:lnTo>
                  <a:pt x="87706" y="338190"/>
                </a:lnTo>
                <a:lnTo>
                  <a:pt x="92961" y="350365"/>
                </a:lnTo>
                <a:lnTo>
                  <a:pt x="98472" y="362126"/>
                </a:lnTo>
                <a:lnTo>
                  <a:pt x="116625" y="398998"/>
                </a:lnTo>
                <a:lnTo>
                  <a:pt x="123870" y="408568"/>
                </a:lnTo>
                <a:lnTo>
                  <a:pt x="126884" y="419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602"/>
          <p:cNvSpPr/>
          <p:nvPr/>
        </p:nvSpPr>
        <p:spPr>
          <a:xfrm>
            <a:off x="594359" y="3934777"/>
            <a:ext cx="394336" cy="34291"/>
          </a:xfrm>
          <a:custGeom>
            <a:avLst/>
            <a:gdLst/>
            <a:ahLst/>
            <a:cxnLst/>
            <a:rect l="0" t="0" r="0" b="0"/>
            <a:pathLst>
              <a:path w="394336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7321" y="25823"/>
                </a:lnTo>
                <a:lnTo>
                  <a:pt x="32332" y="25749"/>
                </a:lnTo>
                <a:lnTo>
                  <a:pt x="38700" y="24786"/>
                </a:lnTo>
                <a:lnTo>
                  <a:pt x="45802" y="23191"/>
                </a:lnTo>
                <a:lnTo>
                  <a:pt x="53395" y="21176"/>
                </a:lnTo>
                <a:lnTo>
                  <a:pt x="62267" y="19832"/>
                </a:lnTo>
                <a:lnTo>
                  <a:pt x="71991" y="18937"/>
                </a:lnTo>
                <a:lnTo>
                  <a:pt x="82284" y="18339"/>
                </a:lnTo>
                <a:lnTo>
                  <a:pt x="106421" y="17676"/>
                </a:lnTo>
                <a:lnTo>
                  <a:pt x="280158" y="17148"/>
                </a:lnTo>
                <a:lnTo>
                  <a:pt x="292500" y="16195"/>
                </a:lnTo>
                <a:lnTo>
                  <a:pt x="303585" y="14606"/>
                </a:lnTo>
                <a:lnTo>
                  <a:pt x="351009" y="5214"/>
                </a:lnTo>
                <a:lnTo>
                  <a:pt x="361642" y="3476"/>
                </a:lnTo>
                <a:lnTo>
                  <a:pt x="370634" y="2317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603"/>
          <p:cNvSpPr/>
          <p:nvPr/>
        </p:nvSpPr>
        <p:spPr>
          <a:xfrm>
            <a:off x="997267" y="39262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604"/>
          <p:cNvSpPr/>
          <p:nvPr/>
        </p:nvSpPr>
        <p:spPr>
          <a:xfrm>
            <a:off x="1126378" y="3711938"/>
            <a:ext cx="299515" cy="333882"/>
          </a:xfrm>
          <a:custGeom>
            <a:avLst/>
            <a:gdLst/>
            <a:ahLst/>
            <a:cxnLst/>
            <a:rect l="0" t="0" r="0" b="0"/>
            <a:pathLst>
              <a:path w="299515" h="333882">
                <a:moveTo>
                  <a:pt x="68056" y="59962"/>
                </a:moveTo>
                <a:lnTo>
                  <a:pt x="77158" y="50860"/>
                </a:lnTo>
                <a:lnTo>
                  <a:pt x="81744" y="47226"/>
                </a:lnTo>
                <a:lnTo>
                  <a:pt x="86707" y="43852"/>
                </a:lnTo>
                <a:lnTo>
                  <a:pt x="99257" y="36142"/>
                </a:lnTo>
                <a:lnTo>
                  <a:pt x="106053" y="30008"/>
                </a:lnTo>
                <a:lnTo>
                  <a:pt x="121388" y="15098"/>
                </a:lnTo>
                <a:lnTo>
                  <a:pt x="123613" y="11955"/>
                </a:lnTo>
                <a:lnTo>
                  <a:pt x="126086" y="5923"/>
                </a:lnTo>
                <a:lnTo>
                  <a:pt x="127698" y="3933"/>
                </a:lnTo>
                <a:lnTo>
                  <a:pt x="129725" y="2607"/>
                </a:lnTo>
                <a:lnTo>
                  <a:pt x="136517" y="0"/>
                </a:lnTo>
                <a:lnTo>
                  <a:pt x="111931" y="24657"/>
                </a:lnTo>
                <a:lnTo>
                  <a:pt x="106831" y="30711"/>
                </a:lnTo>
                <a:lnTo>
                  <a:pt x="101526" y="37604"/>
                </a:lnTo>
                <a:lnTo>
                  <a:pt x="96085" y="45056"/>
                </a:lnTo>
                <a:lnTo>
                  <a:pt x="90552" y="51929"/>
                </a:lnTo>
                <a:lnTo>
                  <a:pt x="84959" y="58417"/>
                </a:lnTo>
                <a:lnTo>
                  <a:pt x="79324" y="64647"/>
                </a:lnTo>
                <a:lnTo>
                  <a:pt x="73663" y="71658"/>
                </a:lnTo>
                <a:lnTo>
                  <a:pt x="67984" y="79189"/>
                </a:lnTo>
                <a:lnTo>
                  <a:pt x="62293" y="87068"/>
                </a:lnTo>
                <a:lnTo>
                  <a:pt x="55642" y="94225"/>
                </a:lnTo>
                <a:lnTo>
                  <a:pt x="48350" y="100901"/>
                </a:lnTo>
                <a:lnTo>
                  <a:pt x="40631" y="107257"/>
                </a:lnTo>
                <a:lnTo>
                  <a:pt x="34533" y="114352"/>
                </a:lnTo>
                <a:lnTo>
                  <a:pt x="29515" y="121939"/>
                </a:lnTo>
                <a:lnTo>
                  <a:pt x="25217" y="129855"/>
                </a:lnTo>
                <a:lnTo>
                  <a:pt x="21400" y="137990"/>
                </a:lnTo>
                <a:lnTo>
                  <a:pt x="17902" y="146271"/>
                </a:lnTo>
                <a:lnTo>
                  <a:pt x="14617" y="154648"/>
                </a:lnTo>
                <a:lnTo>
                  <a:pt x="8428" y="171577"/>
                </a:lnTo>
                <a:lnTo>
                  <a:pt x="5444" y="180092"/>
                </a:lnTo>
                <a:lnTo>
                  <a:pt x="3455" y="187673"/>
                </a:lnTo>
                <a:lnTo>
                  <a:pt x="2129" y="194633"/>
                </a:lnTo>
                <a:lnTo>
                  <a:pt x="1245" y="201178"/>
                </a:lnTo>
                <a:lnTo>
                  <a:pt x="655" y="207446"/>
                </a:lnTo>
                <a:lnTo>
                  <a:pt x="262" y="213529"/>
                </a:lnTo>
                <a:lnTo>
                  <a:pt x="0" y="219490"/>
                </a:lnTo>
                <a:lnTo>
                  <a:pt x="778" y="225369"/>
                </a:lnTo>
                <a:lnTo>
                  <a:pt x="2249" y="231193"/>
                </a:lnTo>
                <a:lnTo>
                  <a:pt x="4183" y="236981"/>
                </a:lnTo>
                <a:lnTo>
                  <a:pt x="6424" y="242745"/>
                </a:lnTo>
                <a:lnTo>
                  <a:pt x="8871" y="248492"/>
                </a:lnTo>
                <a:lnTo>
                  <a:pt x="11454" y="254229"/>
                </a:lnTo>
                <a:lnTo>
                  <a:pt x="15082" y="259958"/>
                </a:lnTo>
                <a:lnTo>
                  <a:pt x="19405" y="265683"/>
                </a:lnTo>
                <a:lnTo>
                  <a:pt x="24192" y="271404"/>
                </a:lnTo>
                <a:lnTo>
                  <a:pt x="30241" y="276170"/>
                </a:lnTo>
                <a:lnTo>
                  <a:pt x="37131" y="280301"/>
                </a:lnTo>
                <a:lnTo>
                  <a:pt x="73272" y="298325"/>
                </a:lnTo>
                <a:lnTo>
                  <a:pt x="82963" y="302690"/>
                </a:lnTo>
                <a:lnTo>
                  <a:pt x="92282" y="306553"/>
                </a:lnTo>
                <a:lnTo>
                  <a:pt x="101352" y="310081"/>
                </a:lnTo>
                <a:lnTo>
                  <a:pt x="111208" y="313386"/>
                </a:lnTo>
                <a:lnTo>
                  <a:pt x="121589" y="316541"/>
                </a:lnTo>
                <a:lnTo>
                  <a:pt x="132320" y="319597"/>
                </a:lnTo>
                <a:lnTo>
                  <a:pt x="143284" y="321634"/>
                </a:lnTo>
                <a:lnTo>
                  <a:pt x="154403" y="322992"/>
                </a:lnTo>
                <a:lnTo>
                  <a:pt x="165626" y="323898"/>
                </a:lnTo>
                <a:lnTo>
                  <a:pt x="176918" y="325454"/>
                </a:lnTo>
                <a:lnTo>
                  <a:pt x="188256" y="327444"/>
                </a:lnTo>
                <a:lnTo>
                  <a:pt x="199624" y="329723"/>
                </a:lnTo>
                <a:lnTo>
                  <a:pt x="209108" y="331243"/>
                </a:lnTo>
                <a:lnTo>
                  <a:pt x="217336" y="332256"/>
                </a:lnTo>
                <a:lnTo>
                  <a:pt x="224726" y="332931"/>
                </a:lnTo>
                <a:lnTo>
                  <a:pt x="232510" y="333381"/>
                </a:lnTo>
                <a:lnTo>
                  <a:pt x="248780" y="333881"/>
                </a:lnTo>
                <a:lnTo>
                  <a:pt x="258071" y="333062"/>
                </a:lnTo>
                <a:lnTo>
                  <a:pt x="268075" y="331564"/>
                </a:lnTo>
                <a:lnTo>
                  <a:pt x="299514" y="325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605"/>
          <p:cNvSpPr/>
          <p:nvPr/>
        </p:nvSpPr>
        <p:spPr>
          <a:xfrm>
            <a:off x="1425923" y="3857625"/>
            <a:ext cx="325725" cy="188205"/>
          </a:xfrm>
          <a:custGeom>
            <a:avLst/>
            <a:gdLst/>
            <a:ahLst/>
            <a:cxnLst/>
            <a:rect l="0" t="0" r="0" b="0"/>
            <a:pathLst>
              <a:path w="325725" h="188205">
                <a:moveTo>
                  <a:pt x="8541" y="0"/>
                </a:moveTo>
                <a:lnTo>
                  <a:pt x="0" y="0"/>
                </a:lnTo>
                <a:lnTo>
                  <a:pt x="4529" y="4550"/>
                </a:lnTo>
                <a:lnTo>
                  <a:pt x="5866" y="7796"/>
                </a:lnTo>
                <a:lnTo>
                  <a:pt x="6758" y="11865"/>
                </a:lnTo>
                <a:lnTo>
                  <a:pt x="7352" y="16482"/>
                </a:lnTo>
                <a:lnTo>
                  <a:pt x="9654" y="20513"/>
                </a:lnTo>
                <a:lnTo>
                  <a:pt x="13093" y="24153"/>
                </a:lnTo>
                <a:lnTo>
                  <a:pt x="17291" y="27532"/>
                </a:lnTo>
                <a:lnTo>
                  <a:pt x="21994" y="31689"/>
                </a:lnTo>
                <a:lnTo>
                  <a:pt x="32300" y="41389"/>
                </a:lnTo>
                <a:lnTo>
                  <a:pt x="38668" y="46643"/>
                </a:lnTo>
                <a:lnTo>
                  <a:pt x="45771" y="52050"/>
                </a:lnTo>
                <a:lnTo>
                  <a:pt x="53364" y="57560"/>
                </a:lnTo>
                <a:lnTo>
                  <a:pt x="61283" y="62186"/>
                </a:lnTo>
                <a:lnTo>
                  <a:pt x="69420" y="66222"/>
                </a:lnTo>
                <a:lnTo>
                  <a:pt x="77702" y="69865"/>
                </a:lnTo>
                <a:lnTo>
                  <a:pt x="86081" y="74199"/>
                </a:lnTo>
                <a:lnTo>
                  <a:pt x="94525" y="78994"/>
                </a:lnTo>
                <a:lnTo>
                  <a:pt x="103011" y="84095"/>
                </a:lnTo>
                <a:lnTo>
                  <a:pt x="110574" y="89401"/>
                </a:lnTo>
                <a:lnTo>
                  <a:pt x="117520" y="94843"/>
                </a:lnTo>
                <a:lnTo>
                  <a:pt x="124056" y="100376"/>
                </a:lnTo>
                <a:lnTo>
                  <a:pt x="132224" y="105017"/>
                </a:lnTo>
                <a:lnTo>
                  <a:pt x="141479" y="109064"/>
                </a:lnTo>
                <a:lnTo>
                  <a:pt x="151459" y="112714"/>
                </a:lnTo>
                <a:lnTo>
                  <a:pt x="160017" y="117052"/>
                </a:lnTo>
                <a:lnTo>
                  <a:pt x="167628" y="121850"/>
                </a:lnTo>
                <a:lnTo>
                  <a:pt x="174606" y="126953"/>
                </a:lnTo>
                <a:lnTo>
                  <a:pt x="183069" y="131308"/>
                </a:lnTo>
                <a:lnTo>
                  <a:pt x="192521" y="135163"/>
                </a:lnTo>
                <a:lnTo>
                  <a:pt x="202632" y="138686"/>
                </a:lnTo>
                <a:lnTo>
                  <a:pt x="211278" y="141987"/>
                </a:lnTo>
                <a:lnTo>
                  <a:pt x="218946" y="145141"/>
                </a:lnTo>
                <a:lnTo>
                  <a:pt x="225964" y="148195"/>
                </a:lnTo>
                <a:lnTo>
                  <a:pt x="233500" y="152137"/>
                </a:lnTo>
                <a:lnTo>
                  <a:pt x="241381" y="156669"/>
                </a:lnTo>
                <a:lnTo>
                  <a:pt x="249493" y="161596"/>
                </a:lnTo>
                <a:lnTo>
                  <a:pt x="256806" y="164881"/>
                </a:lnTo>
                <a:lnTo>
                  <a:pt x="263586" y="167070"/>
                </a:lnTo>
                <a:lnTo>
                  <a:pt x="270011" y="168530"/>
                </a:lnTo>
                <a:lnTo>
                  <a:pt x="279690" y="172692"/>
                </a:lnTo>
                <a:lnTo>
                  <a:pt x="283605" y="175135"/>
                </a:lnTo>
                <a:lnTo>
                  <a:pt x="293034" y="177850"/>
                </a:lnTo>
                <a:lnTo>
                  <a:pt x="298216" y="178574"/>
                </a:lnTo>
                <a:lnTo>
                  <a:pt x="306513" y="181919"/>
                </a:lnTo>
                <a:lnTo>
                  <a:pt x="315050" y="187276"/>
                </a:lnTo>
                <a:lnTo>
                  <a:pt x="318757" y="188009"/>
                </a:lnTo>
                <a:lnTo>
                  <a:pt x="321080" y="188204"/>
                </a:lnTo>
                <a:lnTo>
                  <a:pt x="322628" y="187382"/>
                </a:lnTo>
                <a:lnTo>
                  <a:pt x="323660" y="185881"/>
                </a:lnTo>
                <a:lnTo>
                  <a:pt x="325724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606"/>
          <p:cNvSpPr/>
          <p:nvPr/>
        </p:nvSpPr>
        <p:spPr>
          <a:xfrm>
            <a:off x="1426042" y="3840479"/>
            <a:ext cx="257026" cy="255826"/>
          </a:xfrm>
          <a:custGeom>
            <a:avLst/>
            <a:gdLst/>
            <a:ahLst/>
            <a:cxnLst/>
            <a:rect l="0" t="0" r="0" b="0"/>
            <a:pathLst>
              <a:path w="257026" h="255826">
                <a:moveTo>
                  <a:pt x="257025" y="0"/>
                </a:moveTo>
                <a:lnTo>
                  <a:pt x="248805" y="0"/>
                </a:lnTo>
                <a:lnTo>
                  <a:pt x="243529" y="2541"/>
                </a:lnTo>
                <a:lnTo>
                  <a:pt x="224620" y="11932"/>
                </a:lnTo>
                <a:lnTo>
                  <a:pt x="219229" y="15575"/>
                </a:lnTo>
                <a:lnTo>
                  <a:pt x="213730" y="19909"/>
                </a:lnTo>
                <a:lnTo>
                  <a:pt x="208159" y="24703"/>
                </a:lnTo>
                <a:lnTo>
                  <a:pt x="202540" y="28851"/>
                </a:lnTo>
                <a:lnTo>
                  <a:pt x="196889" y="32569"/>
                </a:lnTo>
                <a:lnTo>
                  <a:pt x="191217" y="36001"/>
                </a:lnTo>
                <a:lnTo>
                  <a:pt x="177295" y="44893"/>
                </a:lnTo>
                <a:lnTo>
                  <a:pt x="169581" y="49931"/>
                </a:lnTo>
                <a:lnTo>
                  <a:pt x="162534" y="56148"/>
                </a:lnTo>
                <a:lnTo>
                  <a:pt x="155931" y="63150"/>
                </a:lnTo>
                <a:lnTo>
                  <a:pt x="149624" y="70675"/>
                </a:lnTo>
                <a:lnTo>
                  <a:pt x="143514" y="77597"/>
                </a:lnTo>
                <a:lnTo>
                  <a:pt x="131646" y="90368"/>
                </a:lnTo>
                <a:lnTo>
                  <a:pt x="109703" y="112819"/>
                </a:lnTo>
                <a:lnTo>
                  <a:pt x="101660" y="119980"/>
                </a:lnTo>
                <a:lnTo>
                  <a:pt x="93441" y="126659"/>
                </a:lnTo>
                <a:lnTo>
                  <a:pt x="85104" y="133017"/>
                </a:lnTo>
                <a:lnTo>
                  <a:pt x="77641" y="139161"/>
                </a:lnTo>
                <a:lnTo>
                  <a:pt x="70761" y="145162"/>
                </a:lnTo>
                <a:lnTo>
                  <a:pt x="64269" y="151067"/>
                </a:lnTo>
                <a:lnTo>
                  <a:pt x="58036" y="157862"/>
                </a:lnTo>
                <a:lnTo>
                  <a:pt x="51976" y="165249"/>
                </a:lnTo>
                <a:lnTo>
                  <a:pt x="46030" y="173031"/>
                </a:lnTo>
                <a:lnTo>
                  <a:pt x="41114" y="180124"/>
                </a:lnTo>
                <a:lnTo>
                  <a:pt x="36884" y="186758"/>
                </a:lnTo>
                <a:lnTo>
                  <a:pt x="33112" y="193086"/>
                </a:lnTo>
                <a:lnTo>
                  <a:pt x="29645" y="198257"/>
                </a:lnTo>
                <a:lnTo>
                  <a:pt x="26381" y="202656"/>
                </a:lnTo>
                <a:lnTo>
                  <a:pt x="23252" y="206542"/>
                </a:lnTo>
                <a:lnTo>
                  <a:pt x="20214" y="211037"/>
                </a:lnTo>
                <a:lnTo>
                  <a:pt x="17236" y="215939"/>
                </a:lnTo>
                <a:lnTo>
                  <a:pt x="14298" y="221112"/>
                </a:lnTo>
                <a:lnTo>
                  <a:pt x="11387" y="225513"/>
                </a:lnTo>
                <a:lnTo>
                  <a:pt x="5612" y="232944"/>
                </a:lnTo>
                <a:lnTo>
                  <a:pt x="2411" y="239421"/>
                </a:lnTo>
                <a:lnTo>
                  <a:pt x="356" y="246789"/>
                </a:lnTo>
                <a:lnTo>
                  <a:pt x="0" y="252616"/>
                </a:lnTo>
                <a:lnTo>
                  <a:pt x="902" y="254136"/>
                </a:lnTo>
                <a:lnTo>
                  <a:pt x="2457" y="255150"/>
                </a:lnTo>
                <a:lnTo>
                  <a:pt x="4445" y="255825"/>
                </a:lnTo>
                <a:lnTo>
                  <a:pt x="5771" y="255322"/>
                </a:lnTo>
                <a:lnTo>
                  <a:pt x="6655" y="254035"/>
                </a:lnTo>
                <a:lnTo>
                  <a:pt x="8422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607"/>
          <p:cNvSpPr/>
          <p:nvPr/>
        </p:nvSpPr>
        <p:spPr>
          <a:xfrm>
            <a:off x="1743075" y="3715525"/>
            <a:ext cx="239729" cy="416421"/>
          </a:xfrm>
          <a:custGeom>
            <a:avLst/>
            <a:gdLst/>
            <a:ahLst/>
            <a:cxnLst/>
            <a:rect l="0" t="0" r="0" b="0"/>
            <a:pathLst>
              <a:path w="239729" h="416421">
                <a:moveTo>
                  <a:pt x="0" y="4940"/>
                </a:moveTo>
                <a:lnTo>
                  <a:pt x="9101" y="389"/>
                </a:lnTo>
                <a:lnTo>
                  <a:pt x="11782" y="0"/>
                </a:lnTo>
                <a:lnTo>
                  <a:pt x="13569" y="695"/>
                </a:lnTo>
                <a:lnTo>
                  <a:pt x="14761" y="2110"/>
                </a:lnTo>
                <a:lnTo>
                  <a:pt x="18413" y="3053"/>
                </a:lnTo>
                <a:lnTo>
                  <a:pt x="23705" y="3682"/>
                </a:lnTo>
                <a:lnTo>
                  <a:pt x="30091" y="4101"/>
                </a:lnTo>
                <a:lnTo>
                  <a:pt x="36253" y="5333"/>
                </a:lnTo>
                <a:lnTo>
                  <a:pt x="42266" y="7107"/>
                </a:lnTo>
                <a:lnTo>
                  <a:pt x="54979" y="11618"/>
                </a:lnTo>
                <a:lnTo>
                  <a:pt x="70155" y="16798"/>
                </a:lnTo>
                <a:lnTo>
                  <a:pt x="78202" y="20465"/>
                </a:lnTo>
                <a:lnTo>
                  <a:pt x="86425" y="24815"/>
                </a:lnTo>
                <a:lnTo>
                  <a:pt x="94764" y="29620"/>
                </a:lnTo>
                <a:lnTo>
                  <a:pt x="103181" y="34728"/>
                </a:lnTo>
                <a:lnTo>
                  <a:pt x="120153" y="45484"/>
                </a:lnTo>
                <a:lnTo>
                  <a:pt x="128679" y="51972"/>
                </a:lnTo>
                <a:lnTo>
                  <a:pt x="137221" y="59155"/>
                </a:lnTo>
                <a:lnTo>
                  <a:pt x="145773" y="66800"/>
                </a:lnTo>
                <a:lnTo>
                  <a:pt x="162895" y="82916"/>
                </a:lnTo>
                <a:lnTo>
                  <a:pt x="171462" y="91214"/>
                </a:lnTo>
                <a:lnTo>
                  <a:pt x="179078" y="99603"/>
                </a:lnTo>
                <a:lnTo>
                  <a:pt x="186060" y="108054"/>
                </a:lnTo>
                <a:lnTo>
                  <a:pt x="192620" y="116545"/>
                </a:lnTo>
                <a:lnTo>
                  <a:pt x="198898" y="126016"/>
                </a:lnTo>
                <a:lnTo>
                  <a:pt x="204989" y="136139"/>
                </a:lnTo>
                <a:lnTo>
                  <a:pt x="210954" y="146699"/>
                </a:lnTo>
                <a:lnTo>
                  <a:pt x="216836" y="156596"/>
                </a:lnTo>
                <a:lnTo>
                  <a:pt x="228451" y="175212"/>
                </a:lnTo>
                <a:lnTo>
                  <a:pt x="232311" y="184177"/>
                </a:lnTo>
                <a:lnTo>
                  <a:pt x="234884" y="193012"/>
                </a:lnTo>
                <a:lnTo>
                  <a:pt x="236599" y="201758"/>
                </a:lnTo>
                <a:lnTo>
                  <a:pt x="237742" y="211400"/>
                </a:lnTo>
                <a:lnTo>
                  <a:pt x="238505" y="221637"/>
                </a:lnTo>
                <a:lnTo>
                  <a:pt x="239352" y="242219"/>
                </a:lnTo>
                <a:lnTo>
                  <a:pt x="239728" y="260892"/>
                </a:lnTo>
                <a:lnTo>
                  <a:pt x="237924" y="268920"/>
                </a:lnTo>
                <a:lnTo>
                  <a:pt x="234816" y="276177"/>
                </a:lnTo>
                <a:lnTo>
                  <a:pt x="230839" y="282919"/>
                </a:lnTo>
                <a:lnTo>
                  <a:pt x="227235" y="290272"/>
                </a:lnTo>
                <a:lnTo>
                  <a:pt x="223880" y="298031"/>
                </a:lnTo>
                <a:lnTo>
                  <a:pt x="220690" y="306062"/>
                </a:lnTo>
                <a:lnTo>
                  <a:pt x="216659" y="313320"/>
                </a:lnTo>
                <a:lnTo>
                  <a:pt x="212067" y="320064"/>
                </a:lnTo>
                <a:lnTo>
                  <a:pt x="207100" y="326465"/>
                </a:lnTo>
                <a:lnTo>
                  <a:pt x="200932" y="332637"/>
                </a:lnTo>
                <a:lnTo>
                  <a:pt x="193962" y="338657"/>
                </a:lnTo>
                <a:lnTo>
                  <a:pt x="186457" y="344576"/>
                </a:lnTo>
                <a:lnTo>
                  <a:pt x="178598" y="350426"/>
                </a:lnTo>
                <a:lnTo>
                  <a:pt x="162244" y="362007"/>
                </a:lnTo>
                <a:lnTo>
                  <a:pt x="154835" y="366809"/>
                </a:lnTo>
                <a:lnTo>
                  <a:pt x="147991" y="370964"/>
                </a:lnTo>
                <a:lnTo>
                  <a:pt x="141523" y="374686"/>
                </a:lnTo>
                <a:lnTo>
                  <a:pt x="135306" y="379072"/>
                </a:lnTo>
                <a:lnTo>
                  <a:pt x="129256" y="383901"/>
                </a:lnTo>
                <a:lnTo>
                  <a:pt x="123318" y="389026"/>
                </a:lnTo>
                <a:lnTo>
                  <a:pt x="116502" y="393394"/>
                </a:lnTo>
                <a:lnTo>
                  <a:pt x="109100" y="397260"/>
                </a:lnTo>
                <a:lnTo>
                  <a:pt x="101308" y="400788"/>
                </a:lnTo>
                <a:lnTo>
                  <a:pt x="95161" y="403141"/>
                </a:lnTo>
                <a:lnTo>
                  <a:pt x="90111" y="404710"/>
                </a:lnTo>
                <a:lnTo>
                  <a:pt x="85791" y="405756"/>
                </a:lnTo>
                <a:lnTo>
                  <a:pt x="81007" y="407405"/>
                </a:lnTo>
                <a:lnTo>
                  <a:pt x="75912" y="409458"/>
                </a:lnTo>
                <a:lnTo>
                  <a:pt x="70610" y="411778"/>
                </a:lnTo>
                <a:lnTo>
                  <a:pt x="65171" y="413326"/>
                </a:lnTo>
                <a:lnTo>
                  <a:pt x="59639" y="414357"/>
                </a:lnTo>
                <a:lnTo>
                  <a:pt x="46176" y="416012"/>
                </a:lnTo>
                <a:lnTo>
                  <a:pt x="39293" y="416299"/>
                </a:lnTo>
                <a:lnTo>
                  <a:pt x="35772" y="416384"/>
                </a:lnTo>
                <a:lnTo>
                  <a:pt x="42862" y="4164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608"/>
          <p:cNvSpPr/>
          <p:nvPr/>
        </p:nvSpPr>
        <p:spPr>
          <a:xfrm>
            <a:off x="2309212" y="3771900"/>
            <a:ext cx="306371" cy="257176"/>
          </a:xfrm>
          <a:custGeom>
            <a:avLst/>
            <a:gdLst/>
            <a:ahLst/>
            <a:cxnLst/>
            <a:rect l="0" t="0" r="0" b="0"/>
            <a:pathLst>
              <a:path w="306371" h="257176">
                <a:moveTo>
                  <a:pt x="8220" y="0"/>
                </a:moveTo>
                <a:lnTo>
                  <a:pt x="3669" y="0"/>
                </a:lnTo>
                <a:lnTo>
                  <a:pt x="2328" y="952"/>
                </a:lnTo>
                <a:lnTo>
                  <a:pt x="1435" y="2540"/>
                </a:lnTo>
                <a:lnTo>
                  <a:pt x="0" y="7380"/>
                </a:lnTo>
                <a:lnTo>
                  <a:pt x="835" y="7778"/>
                </a:lnTo>
                <a:lnTo>
                  <a:pt x="4303" y="8219"/>
                </a:lnTo>
                <a:lnTo>
                  <a:pt x="11559" y="10955"/>
                </a:lnTo>
                <a:lnTo>
                  <a:pt x="20182" y="15346"/>
                </a:lnTo>
                <a:lnTo>
                  <a:pt x="27189" y="20473"/>
                </a:lnTo>
                <a:lnTo>
                  <a:pt x="36018" y="28466"/>
                </a:lnTo>
                <a:lnTo>
                  <a:pt x="41039" y="33265"/>
                </a:lnTo>
                <a:lnTo>
                  <a:pt x="47245" y="37417"/>
                </a:lnTo>
                <a:lnTo>
                  <a:pt x="54239" y="41137"/>
                </a:lnTo>
                <a:lnTo>
                  <a:pt x="61759" y="44569"/>
                </a:lnTo>
                <a:lnTo>
                  <a:pt x="69630" y="47810"/>
                </a:lnTo>
                <a:lnTo>
                  <a:pt x="77735" y="50924"/>
                </a:lnTo>
                <a:lnTo>
                  <a:pt x="85996" y="53951"/>
                </a:lnTo>
                <a:lnTo>
                  <a:pt x="94361" y="57875"/>
                </a:lnTo>
                <a:lnTo>
                  <a:pt x="102795" y="62396"/>
                </a:lnTo>
                <a:lnTo>
                  <a:pt x="111275" y="67315"/>
                </a:lnTo>
                <a:lnTo>
                  <a:pt x="120738" y="71546"/>
                </a:lnTo>
                <a:lnTo>
                  <a:pt x="130857" y="75320"/>
                </a:lnTo>
                <a:lnTo>
                  <a:pt x="141413" y="78788"/>
                </a:lnTo>
                <a:lnTo>
                  <a:pt x="152260" y="82053"/>
                </a:lnTo>
                <a:lnTo>
                  <a:pt x="184778" y="91198"/>
                </a:lnTo>
                <a:lnTo>
                  <a:pt x="203848" y="97047"/>
                </a:lnTo>
                <a:lnTo>
                  <a:pt x="212933" y="98988"/>
                </a:lnTo>
                <a:lnTo>
                  <a:pt x="221848" y="100282"/>
                </a:lnTo>
                <a:lnTo>
                  <a:pt x="230649" y="101144"/>
                </a:lnTo>
                <a:lnTo>
                  <a:pt x="239373" y="102672"/>
                </a:lnTo>
                <a:lnTo>
                  <a:pt x="248047" y="104643"/>
                </a:lnTo>
                <a:lnTo>
                  <a:pt x="256687" y="106909"/>
                </a:lnTo>
                <a:lnTo>
                  <a:pt x="264353" y="109373"/>
                </a:lnTo>
                <a:lnTo>
                  <a:pt x="271367" y="111967"/>
                </a:lnTo>
                <a:lnTo>
                  <a:pt x="277949" y="114650"/>
                </a:lnTo>
                <a:lnTo>
                  <a:pt x="283290" y="117391"/>
                </a:lnTo>
                <a:lnTo>
                  <a:pt x="291763" y="122976"/>
                </a:lnTo>
                <a:lnTo>
                  <a:pt x="298704" y="126093"/>
                </a:lnTo>
                <a:lnTo>
                  <a:pt x="301889" y="126925"/>
                </a:lnTo>
                <a:lnTo>
                  <a:pt x="304012" y="128431"/>
                </a:lnTo>
                <a:lnTo>
                  <a:pt x="305427" y="130388"/>
                </a:lnTo>
                <a:lnTo>
                  <a:pt x="306370" y="132645"/>
                </a:lnTo>
                <a:lnTo>
                  <a:pt x="306047" y="135103"/>
                </a:lnTo>
                <a:lnTo>
                  <a:pt x="304879" y="137693"/>
                </a:lnTo>
                <a:lnTo>
                  <a:pt x="299416" y="145626"/>
                </a:lnTo>
                <a:lnTo>
                  <a:pt x="295438" y="149812"/>
                </a:lnTo>
                <a:lnTo>
                  <a:pt x="287955" y="154848"/>
                </a:lnTo>
                <a:lnTo>
                  <a:pt x="283293" y="157524"/>
                </a:lnTo>
                <a:lnTo>
                  <a:pt x="273032" y="163038"/>
                </a:lnTo>
                <a:lnTo>
                  <a:pt x="267629" y="165842"/>
                </a:lnTo>
                <a:lnTo>
                  <a:pt x="261169" y="168664"/>
                </a:lnTo>
                <a:lnTo>
                  <a:pt x="254005" y="171497"/>
                </a:lnTo>
                <a:lnTo>
                  <a:pt x="238425" y="177186"/>
                </a:lnTo>
                <a:lnTo>
                  <a:pt x="221976" y="182889"/>
                </a:lnTo>
                <a:lnTo>
                  <a:pt x="213589" y="184791"/>
                </a:lnTo>
                <a:lnTo>
                  <a:pt x="205140" y="186059"/>
                </a:lnTo>
                <a:lnTo>
                  <a:pt x="196650" y="186904"/>
                </a:lnTo>
                <a:lnTo>
                  <a:pt x="188133" y="188420"/>
                </a:lnTo>
                <a:lnTo>
                  <a:pt x="179597" y="190383"/>
                </a:lnTo>
                <a:lnTo>
                  <a:pt x="140815" y="200378"/>
                </a:lnTo>
                <a:lnTo>
                  <a:pt x="131859" y="203118"/>
                </a:lnTo>
                <a:lnTo>
                  <a:pt x="123984" y="205897"/>
                </a:lnTo>
                <a:lnTo>
                  <a:pt x="116828" y="208702"/>
                </a:lnTo>
                <a:lnTo>
                  <a:pt x="110153" y="211525"/>
                </a:lnTo>
                <a:lnTo>
                  <a:pt x="97656" y="217201"/>
                </a:lnTo>
                <a:lnTo>
                  <a:pt x="79910" y="225751"/>
                </a:lnTo>
                <a:lnTo>
                  <a:pt x="70880" y="231461"/>
                </a:lnTo>
                <a:lnTo>
                  <a:pt x="63691" y="236222"/>
                </a:lnTo>
                <a:lnTo>
                  <a:pt x="57321" y="238337"/>
                </a:lnTo>
                <a:lnTo>
                  <a:pt x="55242" y="239854"/>
                </a:lnTo>
                <a:lnTo>
                  <a:pt x="53855" y="241817"/>
                </a:lnTo>
                <a:lnTo>
                  <a:pt x="51630" y="247262"/>
                </a:lnTo>
                <a:lnTo>
                  <a:pt x="52400" y="247709"/>
                </a:lnTo>
                <a:lnTo>
                  <a:pt x="55796" y="248205"/>
                </a:lnTo>
                <a:lnTo>
                  <a:pt x="58034" y="249290"/>
                </a:lnTo>
                <a:lnTo>
                  <a:pt x="60480" y="250966"/>
                </a:lnTo>
                <a:lnTo>
                  <a:pt x="6822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609"/>
          <p:cNvSpPr/>
          <p:nvPr/>
        </p:nvSpPr>
        <p:spPr>
          <a:xfrm>
            <a:off x="2935164" y="3596113"/>
            <a:ext cx="349942" cy="330046"/>
          </a:xfrm>
          <a:custGeom>
            <a:avLst/>
            <a:gdLst/>
            <a:ahLst/>
            <a:cxnLst/>
            <a:rect l="0" t="0" r="0" b="0"/>
            <a:pathLst>
              <a:path w="349942" h="330046">
                <a:moveTo>
                  <a:pt x="119503" y="64344"/>
                </a:moveTo>
                <a:lnTo>
                  <a:pt x="119503" y="59793"/>
                </a:lnTo>
                <a:lnTo>
                  <a:pt x="118550" y="59405"/>
                </a:lnTo>
                <a:lnTo>
                  <a:pt x="116963" y="60099"/>
                </a:lnTo>
                <a:lnTo>
                  <a:pt x="106380" y="66511"/>
                </a:lnTo>
                <a:lnTo>
                  <a:pt x="98431" y="71022"/>
                </a:lnTo>
                <a:lnTo>
                  <a:pt x="87648" y="79869"/>
                </a:lnTo>
                <a:lnTo>
                  <a:pt x="78040" y="89024"/>
                </a:lnTo>
                <a:lnTo>
                  <a:pt x="61921" y="104889"/>
                </a:lnTo>
                <a:lnTo>
                  <a:pt x="57303" y="110423"/>
                </a:lnTo>
                <a:lnTo>
                  <a:pt x="53271" y="116019"/>
                </a:lnTo>
                <a:lnTo>
                  <a:pt x="49631" y="121654"/>
                </a:lnTo>
                <a:lnTo>
                  <a:pt x="45299" y="127316"/>
                </a:lnTo>
                <a:lnTo>
                  <a:pt x="40506" y="132995"/>
                </a:lnTo>
                <a:lnTo>
                  <a:pt x="35406" y="138686"/>
                </a:lnTo>
                <a:lnTo>
                  <a:pt x="31053" y="144386"/>
                </a:lnTo>
                <a:lnTo>
                  <a:pt x="27199" y="150090"/>
                </a:lnTo>
                <a:lnTo>
                  <a:pt x="23677" y="155798"/>
                </a:lnTo>
                <a:lnTo>
                  <a:pt x="20377" y="162461"/>
                </a:lnTo>
                <a:lnTo>
                  <a:pt x="17224" y="169761"/>
                </a:lnTo>
                <a:lnTo>
                  <a:pt x="14169" y="177484"/>
                </a:lnTo>
                <a:lnTo>
                  <a:pt x="11180" y="184538"/>
                </a:lnTo>
                <a:lnTo>
                  <a:pt x="5320" y="197456"/>
                </a:lnTo>
                <a:lnTo>
                  <a:pt x="3376" y="204520"/>
                </a:lnTo>
                <a:lnTo>
                  <a:pt x="2080" y="212087"/>
                </a:lnTo>
                <a:lnTo>
                  <a:pt x="1216" y="219990"/>
                </a:lnTo>
                <a:lnTo>
                  <a:pt x="640" y="227163"/>
                </a:lnTo>
                <a:lnTo>
                  <a:pt x="256" y="233850"/>
                </a:lnTo>
                <a:lnTo>
                  <a:pt x="0" y="240213"/>
                </a:lnTo>
                <a:lnTo>
                  <a:pt x="782" y="246360"/>
                </a:lnTo>
                <a:lnTo>
                  <a:pt x="2256" y="252363"/>
                </a:lnTo>
                <a:lnTo>
                  <a:pt x="4190" y="258270"/>
                </a:lnTo>
                <a:lnTo>
                  <a:pt x="6433" y="264113"/>
                </a:lnTo>
                <a:lnTo>
                  <a:pt x="8881" y="269913"/>
                </a:lnTo>
                <a:lnTo>
                  <a:pt x="11465" y="275685"/>
                </a:lnTo>
                <a:lnTo>
                  <a:pt x="15092" y="280486"/>
                </a:lnTo>
                <a:lnTo>
                  <a:pt x="24204" y="288359"/>
                </a:lnTo>
                <a:lnTo>
                  <a:pt x="34602" y="297574"/>
                </a:lnTo>
                <a:lnTo>
                  <a:pt x="40043" y="302698"/>
                </a:lnTo>
                <a:lnTo>
                  <a:pt x="45574" y="307067"/>
                </a:lnTo>
                <a:lnTo>
                  <a:pt x="51167" y="310932"/>
                </a:lnTo>
                <a:lnTo>
                  <a:pt x="56801" y="314461"/>
                </a:lnTo>
                <a:lnTo>
                  <a:pt x="62462" y="317766"/>
                </a:lnTo>
                <a:lnTo>
                  <a:pt x="68140" y="320922"/>
                </a:lnTo>
                <a:lnTo>
                  <a:pt x="73831" y="323979"/>
                </a:lnTo>
                <a:lnTo>
                  <a:pt x="80483" y="326016"/>
                </a:lnTo>
                <a:lnTo>
                  <a:pt x="87774" y="327375"/>
                </a:lnTo>
                <a:lnTo>
                  <a:pt x="95493" y="328280"/>
                </a:lnTo>
                <a:lnTo>
                  <a:pt x="103497" y="328884"/>
                </a:lnTo>
                <a:lnTo>
                  <a:pt x="111690" y="329286"/>
                </a:lnTo>
                <a:lnTo>
                  <a:pt x="129365" y="329734"/>
                </a:lnTo>
                <a:lnTo>
                  <a:pt x="187465" y="330045"/>
                </a:lnTo>
                <a:lnTo>
                  <a:pt x="199101" y="329108"/>
                </a:lnTo>
                <a:lnTo>
                  <a:pt x="209716" y="327531"/>
                </a:lnTo>
                <a:lnTo>
                  <a:pt x="219650" y="325527"/>
                </a:lnTo>
                <a:lnTo>
                  <a:pt x="240848" y="320760"/>
                </a:lnTo>
                <a:lnTo>
                  <a:pt x="251834" y="318156"/>
                </a:lnTo>
                <a:lnTo>
                  <a:pt x="262017" y="314514"/>
                </a:lnTo>
                <a:lnTo>
                  <a:pt x="271662" y="310182"/>
                </a:lnTo>
                <a:lnTo>
                  <a:pt x="303123" y="294091"/>
                </a:lnTo>
                <a:lnTo>
                  <a:pt x="309544" y="288946"/>
                </a:lnTo>
                <a:lnTo>
                  <a:pt x="315730" y="282659"/>
                </a:lnTo>
                <a:lnTo>
                  <a:pt x="321758" y="275610"/>
                </a:lnTo>
                <a:lnTo>
                  <a:pt x="327682" y="269006"/>
                </a:lnTo>
                <a:lnTo>
                  <a:pt x="339345" y="256587"/>
                </a:lnTo>
                <a:lnTo>
                  <a:pt x="343217" y="249656"/>
                </a:lnTo>
                <a:lnTo>
                  <a:pt x="345798" y="242178"/>
                </a:lnTo>
                <a:lnTo>
                  <a:pt x="347519" y="234335"/>
                </a:lnTo>
                <a:lnTo>
                  <a:pt x="348666" y="226249"/>
                </a:lnTo>
                <a:lnTo>
                  <a:pt x="349431" y="218001"/>
                </a:lnTo>
                <a:lnTo>
                  <a:pt x="349941" y="209645"/>
                </a:lnTo>
                <a:lnTo>
                  <a:pt x="349328" y="202169"/>
                </a:lnTo>
                <a:lnTo>
                  <a:pt x="347967" y="195279"/>
                </a:lnTo>
                <a:lnTo>
                  <a:pt x="346108" y="188782"/>
                </a:lnTo>
                <a:lnTo>
                  <a:pt x="342963" y="180640"/>
                </a:lnTo>
                <a:lnTo>
                  <a:pt x="338961" y="171402"/>
                </a:lnTo>
                <a:lnTo>
                  <a:pt x="334388" y="161434"/>
                </a:lnTo>
                <a:lnTo>
                  <a:pt x="328482" y="151931"/>
                </a:lnTo>
                <a:lnTo>
                  <a:pt x="321687" y="142738"/>
                </a:lnTo>
                <a:lnTo>
                  <a:pt x="314301" y="133751"/>
                </a:lnTo>
                <a:lnTo>
                  <a:pt x="305566" y="124903"/>
                </a:lnTo>
                <a:lnTo>
                  <a:pt x="295932" y="116147"/>
                </a:lnTo>
                <a:lnTo>
                  <a:pt x="285700" y="107452"/>
                </a:lnTo>
                <a:lnTo>
                  <a:pt x="264171" y="90171"/>
                </a:lnTo>
                <a:lnTo>
                  <a:pt x="253096" y="81562"/>
                </a:lnTo>
                <a:lnTo>
                  <a:pt x="241902" y="73918"/>
                </a:lnTo>
                <a:lnTo>
                  <a:pt x="230630" y="66916"/>
                </a:lnTo>
                <a:lnTo>
                  <a:pt x="219305" y="60344"/>
                </a:lnTo>
                <a:lnTo>
                  <a:pt x="196562" y="47961"/>
                </a:lnTo>
                <a:lnTo>
                  <a:pt x="185163" y="41992"/>
                </a:lnTo>
                <a:lnTo>
                  <a:pt x="173754" y="37060"/>
                </a:lnTo>
                <a:lnTo>
                  <a:pt x="162338" y="32820"/>
                </a:lnTo>
                <a:lnTo>
                  <a:pt x="150917" y="29040"/>
                </a:lnTo>
                <a:lnTo>
                  <a:pt x="139493" y="24616"/>
                </a:lnTo>
                <a:lnTo>
                  <a:pt x="128067" y="19761"/>
                </a:lnTo>
                <a:lnTo>
                  <a:pt x="116640" y="14620"/>
                </a:lnTo>
                <a:lnTo>
                  <a:pt x="106164" y="11192"/>
                </a:lnTo>
                <a:lnTo>
                  <a:pt x="96323" y="8907"/>
                </a:lnTo>
                <a:lnTo>
                  <a:pt x="86905" y="7383"/>
                </a:lnTo>
                <a:lnTo>
                  <a:pt x="78721" y="5415"/>
                </a:lnTo>
                <a:lnTo>
                  <a:pt x="71360" y="3151"/>
                </a:lnTo>
                <a:lnTo>
                  <a:pt x="64548" y="689"/>
                </a:lnTo>
                <a:lnTo>
                  <a:pt x="58101" y="0"/>
                </a:lnTo>
                <a:lnTo>
                  <a:pt x="51899" y="493"/>
                </a:lnTo>
                <a:lnTo>
                  <a:pt x="45858" y="1774"/>
                </a:lnTo>
                <a:lnTo>
                  <a:pt x="36607" y="3198"/>
                </a:lnTo>
                <a:lnTo>
                  <a:pt x="32806" y="3577"/>
                </a:lnTo>
                <a:lnTo>
                  <a:pt x="29320" y="4783"/>
                </a:lnTo>
                <a:lnTo>
                  <a:pt x="26044" y="6539"/>
                </a:lnTo>
                <a:lnTo>
                  <a:pt x="16633" y="129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610"/>
          <p:cNvSpPr/>
          <p:nvPr/>
        </p:nvSpPr>
        <p:spPr>
          <a:xfrm>
            <a:off x="517208" y="4294822"/>
            <a:ext cx="415838" cy="265584"/>
          </a:xfrm>
          <a:custGeom>
            <a:avLst/>
            <a:gdLst/>
            <a:ahLst/>
            <a:cxnLst/>
            <a:rect l="0" t="0" r="0" b="0"/>
            <a:pathLst>
              <a:path w="415838" h="265584">
                <a:moveTo>
                  <a:pt x="8571" y="34290"/>
                </a:moveTo>
                <a:lnTo>
                  <a:pt x="8571" y="38841"/>
                </a:lnTo>
                <a:lnTo>
                  <a:pt x="7619" y="41134"/>
                </a:lnTo>
                <a:lnTo>
                  <a:pt x="2680" y="48912"/>
                </a:lnTo>
                <a:lnTo>
                  <a:pt x="1191" y="54441"/>
                </a:lnTo>
                <a:lnTo>
                  <a:pt x="529" y="62614"/>
                </a:lnTo>
                <a:lnTo>
                  <a:pt x="352" y="67460"/>
                </a:lnTo>
                <a:lnTo>
                  <a:pt x="104" y="87933"/>
                </a:lnTo>
                <a:lnTo>
                  <a:pt x="0" y="192281"/>
                </a:lnTo>
                <a:lnTo>
                  <a:pt x="1904" y="199624"/>
                </a:lnTo>
                <a:lnTo>
                  <a:pt x="5079" y="207378"/>
                </a:lnTo>
                <a:lnTo>
                  <a:pt x="19312" y="235803"/>
                </a:lnTo>
                <a:lnTo>
                  <a:pt x="22399" y="241022"/>
                </a:lnTo>
                <a:lnTo>
                  <a:pt x="25410" y="245454"/>
                </a:lnTo>
                <a:lnTo>
                  <a:pt x="28370" y="249361"/>
                </a:lnTo>
                <a:lnTo>
                  <a:pt x="36738" y="256242"/>
                </a:lnTo>
                <a:lnTo>
                  <a:pt x="41637" y="259411"/>
                </a:lnTo>
                <a:lnTo>
                  <a:pt x="52160" y="262931"/>
                </a:lnTo>
                <a:lnTo>
                  <a:pt x="62234" y="264496"/>
                </a:lnTo>
                <a:lnTo>
                  <a:pt x="73261" y="265377"/>
                </a:lnTo>
                <a:lnTo>
                  <a:pt x="79550" y="265583"/>
                </a:lnTo>
                <a:lnTo>
                  <a:pt x="82560" y="264686"/>
                </a:lnTo>
                <a:lnTo>
                  <a:pt x="88445" y="261148"/>
                </a:lnTo>
                <a:lnTo>
                  <a:pt x="96776" y="253861"/>
                </a:lnTo>
                <a:lnTo>
                  <a:pt x="101664" y="249251"/>
                </a:lnTo>
                <a:lnTo>
                  <a:pt x="106828" y="243319"/>
                </a:lnTo>
                <a:lnTo>
                  <a:pt x="112176" y="236508"/>
                </a:lnTo>
                <a:lnTo>
                  <a:pt x="117646" y="229110"/>
                </a:lnTo>
                <a:lnTo>
                  <a:pt x="124151" y="221320"/>
                </a:lnTo>
                <a:lnTo>
                  <a:pt x="131344" y="213269"/>
                </a:lnTo>
                <a:lnTo>
                  <a:pt x="138997" y="205044"/>
                </a:lnTo>
                <a:lnTo>
                  <a:pt x="146005" y="196704"/>
                </a:lnTo>
                <a:lnTo>
                  <a:pt x="152581" y="188286"/>
                </a:lnTo>
                <a:lnTo>
                  <a:pt x="158870" y="179816"/>
                </a:lnTo>
                <a:lnTo>
                  <a:pt x="170938" y="162786"/>
                </a:lnTo>
                <a:lnTo>
                  <a:pt x="176824" y="154244"/>
                </a:lnTo>
                <a:lnTo>
                  <a:pt x="181700" y="146644"/>
                </a:lnTo>
                <a:lnTo>
                  <a:pt x="185903" y="139673"/>
                </a:lnTo>
                <a:lnTo>
                  <a:pt x="189657" y="133120"/>
                </a:lnTo>
                <a:lnTo>
                  <a:pt x="193113" y="127800"/>
                </a:lnTo>
                <a:lnTo>
                  <a:pt x="196369" y="123300"/>
                </a:lnTo>
                <a:lnTo>
                  <a:pt x="202527" y="115760"/>
                </a:lnTo>
                <a:lnTo>
                  <a:pt x="208439" y="109234"/>
                </a:lnTo>
                <a:lnTo>
                  <a:pt x="210396" y="106160"/>
                </a:lnTo>
                <a:lnTo>
                  <a:pt x="213151" y="98236"/>
                </a:lnTo>
                <a:lnTo>
                  <a:pt x="214298" y="94343"/>
                </a:lnTo>
                <a:lnTo>
                  <a:pt x="214311" y="144228"/>
                </a:lnTo>
                <a:lnTo>
                  <a:pt x="215264" y="149493"/>
                </a:lnTo>
                <a:lnTo>
                  <a:pt x="216851" y="154907"/>
                </a:lnTo>
                <a:lnTo>
                  <a:pt x="218862" y="160421"/>
                </a:lnTo>
                <a:lnTo>
                  <a:pt x="221155" y="166002"/>
                </a:lnTo>
                <a:lnTo>
                  <a:pt x="223637" y="171629"/>
                </a:lnTo>
                <a:lnTo>
                  <a:pt x="228933" y="182960"/>
                </a:lnTo>
                <a:lnTo>
                  <a:pt x="234463" y="194345"/>
                </a:lnTo>
                <a:lnTo>
                  <a:pt x="237270" y="199096"/>
                </a:lnTo>
                <a:lnTo>
                  <a:pt x="242930" y="206915"/>
                </a:lnTo>
                <a:lnTo>
                  <a:pt x="246726" y="211286"/>
                </a:lnTo>
                <a:lnTo>
                  <a:pt x="251161" y="216104"/>
                </a:lnTo>
                <a:lnTo>
                  <a:pt x="256023" y="221222"/>
                </a:lnTo>
                <a:lnTo>
                  <a:pt x="261169" y="224634"/>
                </a:lnTo>
                <a:lnTo>
                  <a:pt x="271967" y="228425"/>
                </a:lnTo>
                <a:lnTo>
                  <a:pt x="283116" y="232650"/>
                </a:lnTo>
                <a:lnTo>
                  <a:pt x="294421" y="236750"/>
                </a:lnTo>
                <a:lnTo>
                  <a:pt x="305796" y="238572"/>
                </a:lnTo>
                <a:lnTo>
                  <a:pt x="317201" y="236842"/>
                </a:lnTo>
                <a:lnTo>
                  <a:pt x="344596" y="227970"/>
                </a:lnTo>
                <a:lnTo>
                  <a:pt x="351650" y="225323"/>
                </a:lnTo>
                <a:lnTo>
                  <a:pt x="364568" y="219841"/>
                </a:lnTo>
                <a:lnTo>
                  <a:pt x="369728" y="216093"/>
                </a:lnTo>
                <a:lnTo>
                  <a:pt x="374120" y="211690"/>
                </a:lnTo>
                <a:lnTo>
                  <a:pt x="378000" y="206849"/>
                </a:lnTo>
                <a:lnTo>
                  <a:pt x="381540" y="200764"/>
                </a:lnTo>
                <a:lnTo>
                  <a:pt x="384852" y="193850"/>
                </a:lnTo>
                <a:lnTo>
                  <a:pt x="388013" y="186384"/>
                </a:lnTo>
                <a:lnTo>
                  <a:pt x="392025" y="178548"/>
                </a:lnTo>
                <a:lnTo>
                  <a:pt x="396604" y="170467"/>
                </a:lnTo>
                <a:lnTo>
                  <a:pt x="401563" y="162223"/>
                </a:lnTo>
                <a:lnTo>
                  <a:pt x="404868" y="153868"/>
                </a:lnTo>
                <a:lnTo>
                  <a:pt x="407072" y="145442"/>
                </a:lnTo>
                <a:lnTo>
                  <a:pt x="408541" y="136966"/>
                </a:lnTo>
                <a:lnTo>
                  <a:pt x="410473" y="128458"/>
                </a:lnTo>
                <a:lnTo>
                  <a:pt x="412713" y="119929"/>
                </a:lnTo>
                <a:lnTo>
                  <a:pt x="415159" y="111385"/>
                </a:lnTo>
                <a:lnTo>
                  <a:pt x="415837" y="103784"/>
                </a:lnTo>
                <a:lnTo>
                  <a:pt x="415337" y="96812"/>
                </a:lnTo>
                <a:lnTo>
                  <a:pt x="414051" y="90259"/>
                </a:lnTo>
                <a:lnTo>
                  <a:pt x="412241" y="83985"/>
                </a:lnTo>
                <a:lnTo>
                  <a:pt x="410082" y="77898"/>
                </a:lnTo>
                <a:lnTo>
                  <a:pt x="407690" y="71934"/>
                </a:lnTo>
                <a:lnTo>
                  <a:pt x="404191" y="66054"/>
                </a:lnTo>
                <a:lnTo>
                  <a:pt x="399953" y="60228"/>
                </a:lnTo>
                <a:lnTo>
                  <a:pt x="395222" y="54440"/>
                </a:lnTo>
                <a:lnTo>
                  <a:pt x="390164" y="48676"/>
                </a:lnTo>
                <a:lnTo>
                  <a:pt x="384886" y="42928"/>
                </a:lnTo>
                <a:lnTo>
                  <a:pt x="370897" y="28277"/>
                </a:lnTo>
                <a:lnTo>
                  <a:pt x="362963" y="21140"/>
                </a:lnTo>
                <a:lnTo>
                  <a:pt x="348738" y="11767"/>
                </a:lnTo>
                <a:lnTo>
                  <a:pt x="338067" y="3910"/>
                </a:lnTo>
                <a:lnTo>
                  <a:pt x="32575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611"/>
          <p:cNvSpPr/>
          <p:nvPr/>
        </p:nvSpPr>
        <p:spPr>
          <a:xfrm>
            <a:off x="1074419" y="4226242"/>
            <a:ext cx="540069" cy="274321"/>
          </a:xfrm>
          <a:custGeom>
            <a:avLst/>
            <a:gdLst/>
            <a:ahLst/>
            <a:cxnLst/>
            <a:rect l="0" t="0" r="0" b="0"/>
            <a:pathLst>
              <a:path w="540069" h="274321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5892" y="22025"/>
                </a:lnTo>
                <a:lnTo>
                  <a:pt x="6786" y="27066"/>
                </a:lnTo>
                <a:lnTo>
                  <a:pt x="7381" y="32331"/>
                </a:lnTo>
                <a:lnTo>
                  <a:pt x="8731" y="37747"/>
                </a:lnTo>
                <a:lnTo>
                  <a:pt x="10583" y="43262"/>
                </a:lnTo>
                <a:lnTo>
                  <a:pt x="12771" y="48844"/>
                </a:lnTo>
                <a:lnTo>
                  <a:pt x="17741" y="62666"/>
                </a:lnTo>
                <a:lnTo>
                  <a:pt x="20400" y="70353"/>
                </a:lnTo>
                <a:lnTo>
                  <a:pt x="22173" y="78334"/>
                </a:lnTo>
                <a:lnTo>
                  <a:pt x="23354" y="86513"/>
                </a:lnTo>
                <a:lnTo>
                  <a:pt x="24142" y="94823"/>
                </a:lnTo>
                <a:lnTo>
                  <a:pt x="24668" y="103220"/>
                </a:lnTo>
                <a:lnTo>
                  <a:pt x="25251" y="120171"/>
                </a:lnTo>
                <a:lnTo>
                  <a:pt x="26359" y="128691"/>
                </a:lnTo>
                <a:lnTo>
                  <a:pt x="28050" y="137230"/>
                </a:lnTo>
                <a:lnTo>
                  <a:pt x="30131" y="145779"/>
                </a:lnTo>
                <a:lnTo>
                  <a:pt x="31517" y="154336"/>
                </a:lnTo>
                <a:lnTo>
                  <a:pt x="32442" y="162898"/>
                </a:lnTo>
                <a:lnTo>
                  <a:pt x="33058" y="171464"/>
                </a:lnTo>
                <a:lnTo>
                  <a:pt x="33469" y="179079"/>
                </a:lnTo>
                <a:lnTo>
                  <a:pt x="33925" y="192621"/>
                </a:lnTo>
                <a:lnTo>
                  <a:pt x="34242" y="220123"/>
                </a:lnTo>
                <a:lnTo>
                  <a:pt x="34258" y="223901"/>
                </a:lnTo>
                <a:lnTo>
                  <a:pt x="35221" y="227372"/>
                </a:lnTo>
                <a:lnTo>
                  <a:pt x="38832" y="233769"/>
                </a:lnTo>
                <a:lnTo>
                  <a:pt x="39223" y="235856"/>
                </a:lnTo>
                <a:lnTo>
                  <a:pt x="38531" y="237247"/>
                </a:lnTo>
                <a:lnTo>
                  <a:pt x="34364" y="239982"/>
                </a:lnTo>
                <a:lnTo>
                  <a:pt x="38863" y="235465"/>
                </a:lnTo>
                <a:lnTo>
                  <a:pt x="40196" y="233177"/>
                </a:lnTo>
                <a:lnTo>
                  <a:pt x="41678" y="228094"/>
                </a:lnTo>
                <a:lnTo>
                  <a:pt x="42336" y="220120"/>
                </a:lnTo>
                <a:lnTo>
                  <a:pt x="42512" y="215327"/>
                </a:lnTo>
                <a:lnTo>
                  <a:pt x="43581" y="210226"/>
                </a:lnTo>
                <a:lnTo>
                  <a:pt x="45247" y="204921"/>
                </a:lnTo>
                <a:lnTo>
                  <a:pt x="47310" y="199479"/>
                </a:lnTo>
                <a:lnTo>
                  <a:pt x="49637" y="193946"/>
                </a:lnTo>
                <a:lnTo>
                  <a:pt x="52142" y="188352"/>
                </a:lnTo>
                <a:lnTo>
                  <a:pt x="54764" y="182718"/>
                </a:lnTo>
                <a:lnTo>
                  <a:pt x="57464" y="178010"/>
                </a:lnTo>
                <a:lnTo>
                  <a:pt x="63005" y="170238"/>
                </a:lnTo>
                <a:lnTo>
                  <a:pt x="65816" y="165880"/>
                </a:lnTo>
                <a:lnTo>
                  <a:pt x="68642" y="161069"/>
                </a:lnTo>
                <a:lnTo>
                  <a:pt x="71479" y="155957"/>
                </a:lnTo>
                <a:lnTo>
                  <a:pt x="77171" y="147737"/>
                </a:lnTo>
                <a:lnTo>
                  <a:pt x="80023" y="144211"/>
                </a:lnTo>
                <a:lnTo>
                  <a:pt x="88271" y="137754"/>
                </a:lnTo>
                <a:lnTo>
                  <a:pt x="97334" y="131709"/>
                </a:lnTo>
                <a:lnTo>
                  <a:pt x="107792" y="123903"/>
                </a:lnTo>
                <a:lnTo>
                  <a:pt x="113948" y="121743"/>
                </a:lnTo>
                <a:lnTo>
                  <a:pt x="127319" y="120527"/>
                </a:lnTo>
                <a:lnTo>
                  <a:pt x="142060" y="120116"/>
                </a:lnTo>
                <a:lnTo>
                  <a:pt x="148228" y="120060"/>
                </a:lnTo>
                <a:lnTo>
                  <a:pt x="151206" y="120998"/>
                </a:lnTo>
                <a:lnTo>
                  <a:pt x="159949" y="125915"/>
                </a:lnTo>
                <a:lnTo>
                  <a:pt x="165704" y="127400"/>
                </a:lnTo>
                <a:lnTo>
                  <a:pt x="167619" y="128749"/>
                </a:lnTo>
                <a:lnTo>
                  <a:pt x="168896" y="130600"/>
                </a:lnTo>
                <a:lnTo>
                  <a:pt x="170315" y="135197"/>
                </a:lnTo>
                <a:lnTo>
                  <a:pt x="170946" y="140415"/>
                </a:lnTo>
                <a:lnTo>
                  <a:pt x="173766" y="148449"/>
                </a:lnTo>
                <a:lnTo>
                  <a:pt x="175852" y="153259"/>
                </a:lnTo>
                <a:lnTo>
                  <a:pt x="178169" y="161142"/>
                </a:lnTo>
                <a:lnTo>
                  <a:pt x="179199" y="168774"/>
                </a:lnTo>
                <a:lnTo>
                  <a:pt x="179474" y="173476"/>
                </a:lnTo>
                <a:lnTo>
                  <a:pt x="179779" y="182828"/>
                </a:lnTo>
                <a:lnTo>
                  <a:pt x="179914" y="190160"/>
                </a:lnTo>
                <a:lnTo>
                  <a:pt x="180903" y="193448"/>
                </a:lnTo>
                <a:lnTo>
                  <a:pt x="184542" y="199642"/>
                </a:lnTo>
                <a:lnTo>
                  <a:pt x="186794" y="208110"/>
                </a:lnTo>
                <a:lnTo>
                  <a:pt x="187394" y="213035"/>
                </a:lnTo>
                <a:lnTo>
                  <a:pt x="188747" y="217271"/>
                </a:lnTo>
                <a:lnTo>
                  <a:pt x="192790" y="224517"/>
                </a:lnTo>
                <a:lnTo>
                  <a:pt x="197762" y="230913"/>
                </a:lnTo>
                <a:lnTo>
                  <a:pt x="203147" y="236930"/>
                </a:lnTo>
                <a:lnTo>
                  <a:pt x="208715" y="242780"/>
                </a:lnTo>
                <a:lnTo>
                  <a:pt x="211534" y="244721"/>
                </a:lnTo>
                <a:lnTo>
                  <a:pt x="220051" y="248405"/>
                </a:lnTo>
                <a:lnTo>
                  <a:pt x="225753" y="252642"/>
                </a:lnTo>
                <a:lnTo>
                  <a:pt x="229560" y="254153"/>
                </a:lnTo>
                <a:lnTo>
                  <a:pt x="238869" y="255832"/>
                </a:lnTo>
                <a:lnTo>
                  <a:pt x="249357" y="254038"/>
                </a:lnTo>
                <a:lnTo>
                  <a:pt x="260368" y="251018"/>
                </a:lnTo>
                <a:lnTo>
                  <a:pt x="271612" y="249676"/>
                </a:lnTo>
                <a:lnTo>
                  <a:pt x="282959" y="246540"/>
                </a:lnTo>
                <a:lnTo>
                  <a:pt x="294352" y="241971"/>
                </a:lnTo>
                <a:lnTo>
                  <a:pt x="305766" y="236765"/>
                </a:lnTo>
                <a:lnTo>
                  <a:pt x="317189" y="228737"/>
                </a:lnTo>
                <a:lnTo>
                  <a:pt x="322902" y="223929"/>
                </a:lnTo>
                <a:lnTo>
                  <a:pt x="328616" y="218818"/>
                </a:lnTo>
                <a:lnTo>
                  <a:pt x="340044" y="208060"/>
                </a:lnTo>
                <a:lnTo>
                  <a:pt x="345759" y="203477"/>
                </a:lnTo>
                <a:lnTo>
                  <a:pt x="357188" y="195844"/>
                </a:lnTo>
                <a:lnTo>
                  <a:pt x="362903" y="191523"/>
                </a:lnTo>
                <a:lnTo>
                  <a:pt x="368618" y="186737"/>
                </a:lnTo>
                <a:lnTo>
                  <a:pt x="374333" y="181642"/>
                </a:lnTo>
                <a:lnTo>
                  <a:pt x="385763" y="170900"/>
                </a:lnTo>
                <a:lnTo>
                  <a:pt x="404072" y="153032"/>
                </a:lnTo>
                <a:lnTo>
                  <a:pt x="406541" y="148694"/>
                </a:lnTo>
                <a:lnTo>
                  <a:pt x="408188" y="143897"/>
                </a:lnTo>
                <a:lnTo>
                  <a:pt x="409285" y="138794"/>
                </a:lnTo>
                <a:lnTo>
                  <a:pt x="413045" y="130584"/>
                </a:lnTo>
                <a:lnTo>
                  <a:pt x="416938" y="123760"/>
                </a:lnTo>
                <a:lnTo>
                  <a:pt x="418669" y="117552"/>
                </a:lnTo>
                <a:lnTo>
                  <a:pt x="419438" y="111618"/>
                </a:lnTo>
                <a:lnTo>
                  <a:pt x="419643" y="108702"/>
                </a:lnTo>
                <a:lnTo>
                  <a:pt x="418827" y="106758"/>
                </a:lnTo>
                <a:lnTo>
                  <a:pt x="417331" y="105462"/>
                </a:lnTo>
                <a:lnTo>
                  <a:pt x="415381" y="104598"/>
                </a:lnTo>
                <a:lnTo>
                  <a:pt x="414081" y="103070"/>
                </a:lnTo>
                <a:lnTo>
                  <a:pt x="413214" y="101098"/>
                </a:lnTo>
                <a:lnTo>
                  <a:pt x="412636" y="98831"/>
                </a:lnTo>
                <a:lnTo>
                  <a:pt x="411298" y="97320"/>
                </a:lnTo>
                <a:lnTo>
                  <a:pt x="409454" y="96313"/>
                </a:lnTo>
                <a:lnTo>
                  <a:pt x="404865" y="95193"/>
                </a:lnTo>
                <a:lnTo>
                  <a:pt x="399650" y="94696"/>
                </a:lnTo>
                <a:lnTo>
                  <a:pt x="397879" y="95516"/>
                </a:lnTo>
                <a:lnTo>
                  <a:pt x="396697" y="97015"/>
                </a:lnTo>
                <a:lnTo>
                  <a:pt x="395910" y="98967"/>
                </a:lnTo>
                <a:lnTo>
                  <a:pt x="394433" y="100267"/>
                </a:lnTo>
                <a:lnTo>
                  <a:pt x="392495" y="101135"/>
                </a:lnTo>
                <a:lnTo>
                  <a:pt x="390251" y="101713"/>
                </a:lnTo>
                <a:lnTo>
                  <a:pt x="385218" y="104896"/>
                </a:lnTo>
                <a:lnTo>
                  <a:pt x="382542" y="107078"/>
                </a:lnTo>
                <a:lnTo>
                  <a:pt x="380758" y="110438"/>
                </a:lnTo>
                <a:lnTo>
                  <a:pt x="379569" y="114583"/>
                </a:lnTo>
                <a:lnTo>
                  <a:pt x="378776" y="119251"/>
                </a:lnTo>
                <a:lnTo>
                  <a:pt x="375355" y="126978"/>
                </a:lnTo>
                <a:lnTo>
                  <a:pt x="373109" y="130372"/>
                </a:lnTo>
                <a:lnTo>
                  <a:pt x="371612" y="134540"/>
                </a:lnTo>
                <a:lnTo>
                  <a:pt x="370614" y="139223"/>
                </a:lnTo>
                <a:lnTo>
                  <a:pt x="369949" y="144250"/>
                </a:lnTo>
                <a:lnTo>
                  <a:pt x="369505" y="149507"/>
                </a:lnTo>
                <a:lnTo>
                  <a:pt x="369209" y="154916"/>
                </a:lnTo>
                <a:lnTo>
                  <a:pt x="369012" y="160428"/>
                </a:lnTo>
                <a:lnTo>
                  <a:pt x="369833" y="166007"/>
                </a:lnTo>
                <a:lnTo>
                  <a:pt x="371333" y="171631"/>
                </a:lnTo>
                <a:lnTo>
                  <a:pt x="373286" y="177286"/>
                </a:lnTo>
                <a:lnTo>
                  <a:pt x="375540" y="182960"/>
                </a:lnTo>
                <a:lnTo>
                  <a:pt x="377995" y="188649"/>
                </a:lnTo>
                <a:lnTo>
                  <a:pt x="380584" y="194346"/>
                </a:lnTo>
                <a:lnTo>
                  <a:pt x="384215" y="200049"/>
                </a:lnTo>
                <a:lnTo>
                  <a:pt x="388541" y="205756"/>
                </a:lnTo>
                <a:lnTo>
                  <a:pt x="393330" y="211466"/>
                </a:lnTo>
                <a:lnTo>
                  <a:pt x="397475" y="217177"/>
                </a:lnTo>
                <a:lnTo>
                  <a:pt x="401191" y="222890"/>
                </a:lnTo>
                <a:lnTo>
                  <a:pt x="404621" y="228603"/>
                </a:lnTo>
                <a:lnTo>
                  <a:pt x="408813" y="233365"/>
                </a:lnTo>
                <a:lnTo>
                  <a:pt x="418550" y="241195"/>
                </a:lnTo>
                <a:lnTo>
                  <a:pt x="429227" y="247851"/>
                </a:lnTo>
                <a:lnTo>
                  <a:pt x="440323" y="253983"/>
                </a:lnTo>
                <a:lnTo>
                  <a:pt x="457280" y="262791"/>
                </a:lnTo>
                <a:lnTo>
                  <a:pt x="473417" y="270481"/>
                </a:lnTo>
                <a:lnTo>
                  <a:pt x="481235" y="272614"/>
                </a:lnTo>
                <a:lnTo>
                  <a:pt x="495543" y="273815"/>
                </a:lnTo>
                <a:lnTo>
                  <a:pt x="511847" y="274170"/>
                </a:lnTo>
                <a:lnTo>
                  <a:pt x="54006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612"/>
          <p:cNvSpPr/>
          <p:nvPr/>
        </p:nvSpPr>
        <p:spPr>
          <a:xfrm>
            <a:off x="1743075" y="4337730"/>
            <a:ext cx="416146" cy="152588"/>
          </a:xfrm>
          <a:custGeom>
            <a:avLst/>
            <a:gdLst/>
            <a:ahLst/>
            <a:cxnLst/>
            <a:rect l="0" t="0" r="0" b="0"/>
            <a:pathLst>
              <a:path w="416146" h="152588">
                <a:moveTo>
                  <a:pt x="17144" y="25672"/>
                </a:moveTo>
                <a:lnTo>
                  <a:pt x="17144" y="17204"/>
                </a:lnTo>
                <a:lnTo>
                  <a:pt x="17144" y="37253"/>
                </a:lnTo>
                <a:lnTo>
                  <a:pt x="16192" y="40060"/>
                </a:lnTo>
                <a:lnTo>
                  <a:pt x="14604" y="42884"/>
                </a:lnTo>
                <a:lnTo>
                  <a:pt x="12594" y="45720"/>
                </a:lnTo>
                <a:lnTo>
                  <a:pt x="11253" y="49514"/>
                </a:lnTo>
                <a:lnTo>
                  <a:pt x="10359" y="53950"/>
                </a:lnTo>
                <a:lnTo>
                  <a:pt x="9764" y="58811"/>
                </a:lnTo>
                <a:lnTo>
                  <a:pt x="8414" y="63957"/>
                </a:lnTo>
                <a:lnTo>
                  <a:pt x="6562" y="69293"/>
                </a:lnTo>
                <a:lnTo>
                  <a:pt x="4374" y="74755"/>
                </a:lnTo>
                <a:lnTo>
                  <a:pt x="2916" y="79349"/>
                </a:lnTo>
                <a:lnTo>
                  <a:pt x="1944" y="83364"/>
                </a:lnTo>
                <a:lnTo>
                  <a:pt x="1296" y="86993"/>
                </a:lnTo>
                <a:lnTo>
                  <a:pt x="864" y="91319"/>
                </a:lnTo>
                <a:lnTo>
                  <a:pt x="575" y="96106"/>
                </a:lnTo>
                <a:lnTo>
                  <a:pt x="255" y="105554"/>
                </a:lnTo>
                <a:lnTo>
                  <a:pt x="50" y="119380"/>
                </a:lnTo>
                <a:lnTo>
                  <a:pt x="0" y="137070"/>
                </a:lnTo>
                <a:lnTo>
                  <a:pt x="0" y="120628"/>
                </a:lnTo>
                <a:lnTo>
                  <a:pt x="1904" y="115646"/>
                </a:lnTo>
                <a:lnTo>
                  <a:pt x="5079" y="110420"/>
                </a:lnTo>
                <a:lnTo>
                  <a:pt x="9101" y="105030"/>
                </a:lnTo>
                <a:lnTo>
                  <a:pt x="12735" y="99533"/>
                </a:lnTo>
                <a:lnTo>
                  <a:pt x="16110" y="93963"/>
                </a:lnTo>
                <a:lnTo>
                  <a:pt x="19312" y="88344"/>
                </a:lnTo>
                <a:lnTo>
                  <a:pt x="23352" y="82693"/>
                </a:lnTo>
                <a:lnTo>
                  <a:pt x="27950" y="77021"/>
                </a:lnTo>
                <a:lnTo>
                  <a:pt x="32921" y="71335"/>
                </a:lnTo>
                <a:lnTo>
                  <a:pt x="38140" y="65639"/>
                </a:lnTo>
                <a:lnTo>
                  <a:pt x="49018" y="54230"/>
                </a:lnTo>
                <a:lnTo>
                  <a:pt x="65853" y="37097"/>
                </a:lnTo>
                <a:lnTo>
                  <a:pt x="71524" y="32336"/>
                </a:lnTo>
                <a:lnTo>
                  <a:pt x="77210" y="28210"/>
                </a:lnTo>
                <a:lnTo>
                  <a:pt x="82906" y="24507"/>
                </a:lnTo>
                <a:lnTo>
                  <a:pt x="88608" y="21085"/>
                </a:lnTo>
                <a:lnTo>
                  <a:pt x="94314" y="17852"/>
                </a:lnTo>
                <a:lnTo>
                  <a:pt x="105735" y="11719"/>
                </a:lnTo>
                <a:lnTo>
                  <a:pt x="117160" y="5818"/>
                </a:lnTo>
                <a:lnTo>
                  <a:pt x="128589" y="2561"/>
                </a:lnTo>
                <a:lnTo>
                  <a:pt x="142346" y="469"/>
                </a:lnTo>
                <a:lnTo>
                  <a:pt x="152816" y="0"/>
                </a:lnTo>
                <a:lnTo>
                  <a:pt x="153312" y="937"/>
                </a:lnTo>
                <a:lnTo>
                  <a:pt x="153863" y="4519"/>
                </a:lnTo>
                <a:lnTo>
                  <a:pt x="154109" y="9286"/>
                </a:lnTo>
                <a:lnTo>
                  <a:pt x="154174" y="11890"/>
                </a:lnTo>
                <a:lnTo>
                  <a:pt x="153265" y="14579"/>
                </a:lnTo>
                <a:lnTo>
                  <a:pt x="151706" y="17324"/>
                </a:lnTo>
                <a:lnTo>
                  <a:pt x="149715" y="20107"/>
                </a:lnTo>
                <a:lnTo>
                  <a:pt x="148387" y="23867"/>
                </a:lnTo>
                <a:lnTo>
                  <a:pt x="147502" y="28279"/>
                </a:lnTo>
                <a:lnTo>
                  <a:pt x="146912" y="33125"/>
                </a:lnTo>
                <a:lnTo>
                  <a:pt x="146519" y="38261"/>
                </a:lnTo>
                <a:lnTo>
                  <a:pt x="146256" y="43590"/>
                </a:lnTo>
                <a:lnTo>
                  <a:pt x="145965" y="54591"/>
                </a:lnTo>
                <a:lnTo>
                  <a:pt x="145836" y="65829"/>
                </a:lnTo>
                <a:lnTo>
                  <a:pt x="146754" y="70541"/>
                </a:lnTo>
                <a:lnTo>
                  <a:pt x="148318" y="74635"/>
                </a:lnTo>
                <a:lnTo>
                  <a:pt x="150314" y="78317"/>
                </a:lnTo>
                <a:lnTo>
                  <a:pt x="157673" y="92600"/>
                </a:lnTo>
                <a:lnTo>
                  <a:pt x="159407" y="96961"/>
                </a:lnTo>
                <a:lnTo>
                  <a:pt x="160564" y="100820"/>
                </a:lnTo>
                <a:lnTo>
                  <a:pt x="161335" y="104346"/>
                </a:lnTo>
                <a:lnTo>
                  <a:pt x="163754" y="108601"/>
                </a:lnTo>
                <a:lnTo>
                  <a:pt x="167272" y="113344"/>
                </a:lnTo>
                <a:lnTo>
                  <a:pt x="171522" y="118410"/>
                </a:lnTo>
                <a:lnTo>
                  <a:pt x="175308" y="121787"/>
                </a:lnTo>
                <a:lnTo>
                  <a:pt x="182054" y="125540"/>
                </a:lnTo>
                <a:lnTo>
                  <a:pt x="200990" y="134793"/>
                </a:lnTo>
                <a:lnTo>
                  <a:pt x="211884" y="140211"/>
                </a:lnTo>
                <a:lnTo>
                  <a:pt x="218408" y="142988"/>
                </a:lnTo>
                <a:lnTo>
                  <a:pt x="225615" y="145793"/>
                </a:lnTo>
                <a:lnTo>
                  <a:pt x="233278" y="148615"/>
                </a:lnTo>
                <a:lnTo>
                  <a:pt x="240290" y="150497"/>
                </a:lnTo>
                <a:lnTo>
                  <a:pt x="253163" y="152587"/>
                </a:lnTo>
                <a:lnTo>
                  <a:pt x="260215" y="152192"/>
                </a:lnTo>
                <a:lnTo>
                  <a:pt x="267774" y="150977"/>
                </a:lnTo>
                <a:lnTo>
                  <a:pt x="275671" y="149213"/>
                </a:lnTo>
                <a:lnTo>
                  <a:pt x="283793" y="148038"/>
                </a:lnTo>
                <a:lnTo>
                  <a:pt x="292065" y="147254"/>
                </a:lnTo>
                <a:lnTo>
                  <a:pt x="300437" y="146732"/>
                </a:lnTo>
                <a:lnTo>
                  <a:pt x="308877" y="145431"/>
                </a:lnTo>
                <a:lnTo>
                  <a:pt x="317360" y="143611"/>
                </a:lnTo>
                <a:lnTo>
                  <a:pt x="325873" y="141446"/>
                </a:lnTo>
                <a:lnTo>
                  <a:pt x="333453" y="139049"/>
                </a:lnTo>
                <a:lnTo>
                  <a:pt x="340412" y="136500"/>
                </a:lnTo>
                <a:lnTo>
                  <a:pt x="346956" y="133847"/>
                </a:lnTo>
                <a:lnTo>
                  <a:pt x="353224" y="131126"/>
                </a:lnTo>
                <a:lnTo>
                  <a:pt x="365268" y="125563"/>
                </a:lnTo>
                <a:lnTo>
                  <a:pt x="371147" y="121793"/>
                </a:lnTo>
                <a:lnTo>
                  <a:pt x="376971" y="117375"/>
                </a:lnTo>
                <a:lnTo>
                  <a:pt x="382759" y="112526"/>
                </a:lnTo>
                <a:lnTo>
                  <a:pt x="387570" y="108339"/>
                </a:lnTo>
                <a:lnTo>
                  <a:pt x="395455" y="101148"/>
                </a:lnTo>
                <a:lnTo>
                  <a:pt x="397939" y="97897"/>
                </a:lnTo>
                <a:lnTo>
                  <a:pt x="399595" y="94777"/>
                </a:lnTo>
                <a:lnTo>
                  <a:pt x="400699" y="91745"/>
                </a:lnTo>
                <a:lnTo>
                  <a:pt x="402388" y="88770"/>
                </a:lnTo>
                <a:lnTo>
                  <a:pt x="404466" y="85835"/>
                </a:lnTo>
                <a:lnTo>
                  <a:pt x="410094" y="78831"/>
                </a:lnTo>
                <a:lnTo>
                  <a:pt x="413404" y="75333"/>
                </a:lnTo>
                <a:lnTo>
                  <a:pt x="415620" y="73067"/>
                </a:lnTo>
                <a:lnTo>
                  <a:pt x="416145" y="71556"/>
                </a:lnTo>
                <a:lnTo>
                  <a:pt x="415542" y="70549"/>
                </a:lnTo>
                <a:lnTo>
                  <a:pt x="411479" y="685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613"/>
          <p:cNvSpPr/>
          <p:nvPr/>
        </p:nvSpPr>
        <p:spPr>
          <a:xfrm>
            <a:off x="2643187" y="4166235"/>
            <a:ext cx="402908" cy="291455"/>
          </a:xfrm>
          <a:custGeom>
            <a:avLst/>
            <a:gdLst/>
            <a:ahLst/>
            <a:cxnLst/>
            <a:rect l="0" t="0" r="0" b="0"/>
            <a:pathLst>
              <a:path w="402908" h="291455">
                <a:moveTo>
                  <a:pt x="0" y="0"/>
                </a:moveTo>
                <a:lnTo>
                  <a:pt x="0" y="4550"/>
                </a:lnTo>
                <a:lnTo>
                  <a:pt x="952" y="6844"/>
                </a:lnTo>
                <a:lnTo>
                  <a:pt x="6844" y="14622"/>
                </a:lnTo>
                <a:lnTo>
                  <a:pt x="11932" y="20150"/>
                </a:lnTo>
                <a:lnTo>
                  <a:pt x="24702" y="33169"/>
                </a:lnTo>
                <a:lnTo>
                  <a:pt x="28851" y="38305"/>
                </a:lnTo>
                <a:lnTo>
                  <a:pt x="32569" y="43634"/>
                </a:lnTo>
                <a:lnTo>
                  <a:pt x="36000" y="49092"/>
                </a:lnTo>
                <a:lnTo>
                  <a:pt x="40193" y="54635"/>
                </a:lnTo>
                <a:lnTo>
                  <a:pt x="44893" y="60236"/>
                </a:lnTo>
                <a:lnTo>
                  <a:pt x="49931" y="65875"/>
                </a:lnTo>
                <a:lnTo>
                  <a:pt x="56147" y="71539"/>
                </a:lnTo>
                <a:lnTo>
                  <a:pt x="63149" y="77220"/>
                </a:lnTo>
                <a:lnTo>
                  <a:pt x="70674" y="82912"/>
                </a:lnTo>
                <a:lnTo>
                  <a:pt x="77596" y="88612"/>
                </a:lnTo>
                <a:lnTo>
                  <a:pt x="84116" y="94317"/>
                </a:lnTo>
                <a:lnTo>
                  <a:pt x="90367" y="100025"/>
                </a:lnTo>
                <a:lnTo>
                  <a:pt x="97392" y="105736"/>
                </a:lnTo>
                <a:lnTo>
                  <a:pt x="104933" y="111448"/>
                </a:lnTo>
                <a:lnTo>
                  <a:pt x="120932" y="122875"/>
                </a:lnTo>
                <a:lnTo>
                  <a:pt x="172483" y="158115"/>
                </a:lnTo>
                <a:lnTo>
                  <a:pt x="193182" y="173143"/>
                </a:lnTo>
                <a:lnTo>
                  <a:pt x="202130" y="180199"/>
                </a:lnTo>
                <a:lnTo>
                  <a:pt x="210001" y="186807"/>
                </a:lnTo>
                <a:lnTo>
                  <a:pt x="217153" y="193118"/>
                </a:lnTo>
                <a:lnTo>
                  <a:pt x="224779" y="199230"/>
                </a:lnTo>
                <a:lnTo>
                  <a:pt x="232720" y="205210"/>
                </a:lnTo>
                <a:lnTo>
                  <a:pt x="249164" y="216934"/>
                </a:lnTo>
                <a:lnTo>
                  <a:pt x="265997" y="228495"/>
                </a:lnTo>
                <a:lnTo>
                  <a:pt x="274486" y="233292"/>
                </a:lnTo>
                <a:lnTo>
                  <a:pt x="283003" y="237443"/>
                </a:lnTo>
                <a:lnTo>
                  <a:pt x="291539" y="241163"/>
                </a:lnTo>
                <a:lnTo>
                  <a:pt x="300087" y="244595"/>
                </a:lnTo>
                <a:lnTo>
                  <a:pt x="317204" y="250949"/>
                </a:lnTo>
                <a:lnTo>
                  <a:pt x="324817" y="253976"/>
                </a:lnTo>
                <a:lnTo>
                  <a:pt x="331797" y="256948"/>
                </a:lnTo>
                <a:lnTo>
                  <a:pt x="338356" y="259881"/>
                </a:lnTo>
                <a:lnTo>
                  <a:pt x="343680" y="263741"/>
                </a:lnTo>
                <a:lnTo>
                  <a:pt x="348183" y="268220"/>
                </a:lnTo>
                <a:lnTo>
                  <a:pt x="352137" y="273111"/>
                </a:lnTo>
                <a:lnTo>
                  <a:pt x="356678" y="276371"/>
                </a:lnTo>
                <a:lnTo>
                  <a:pt x="371218" y="281913"/>
                </a:lnTo>
                <a:lnTo>
                  <a:pt x="381982" y="288211"/>
                </a:lnTo>
                <a:lnTo>
                  <a:pt x="392520" y="291036"/>
                </a:lnTo>
                <a:lnTo>
                  <a:pt x="402507" y="291454"/>
                </a:lnTo>
                <a:lnTo>
                  <a:pt x="40290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614"/>
          <p:cNvSpPr/>
          <p:nvPr/>
        </p:nvSpPr>
        <p:spPr>
          <a:xfrm>
            <a:off x="2651759" y="4183379"/>
            <a:ext cx="385764" cy="222887"/>
          </a:xfrm>
          <a:custGeom>
            <a:avLst/>
            <a:gdLst/>
            <a:ahLst/>
            <a:cxnLst/>
            <a:rect l="0" t="0" r="0" b="0"/>
            <a:pathLst>
              <a:path w="385764" h="222887">
                <a:moveTo>
                  <a:pt x="385763" y="0"/>
                </a:moveTo>
                <a:lnTo>
                  <a:pt x="381212" y="0"/>
                </a:lnTo>
                <a:lnTo>
                  <a:pt x="379872" y="953"/>
                </a:lnTo>
                <a:lnTo>
                  <a:pt x="378978" y="2541"/>
                </a:lnTo>
                <a:lnTo>
                  <a:pt x="378382" y="4551"/>
                </a:lnTo>
                <a:lnTo>
                  <a:pt x="375180" y="9326"/>
                </a:lnTo>
                <a:lnTo>
                  <a:pt x="372993" y="11932"/>
                </a:lnTo>
                <a:lnTo>
                  <a:pt x="365482" y="17369"/>
                </a:lnTo>
                <a:lnTo>
                  <a:pt x="355794" y="22959"/>
                </a:lnTo>
                <a:lnTo>
                  <a:pt x="345139" y="28620"/>
                </a:lnTo>
                <a:lnTo>
                  <a:pt x="339630" y="32415"/>
                </a:lnTo>
                <a:lnTo>
                  <a:pt x="334053" y="36850"/>
                </a:lnTo>
                <a:lnTo>
                  <a:pt x="328429" y="41712"/>
                </a:lnTo>
                <a:lnTo>
                  <a:pt x="321823" y="46858"/>
                </a:lnTo>
                <a:lnTo>
                  <a:pt x="314561" y="52194"/>
                </a:lnTo>
                <a:lnTo>
                  <a:pt x="298873" y="63203"/>
                </a:lnTo>
                <a:lnTo>
                  <a:pt x="257022" y="91485"/>
                </a:lnTo>
                <a:lnTo>
                  <a:pt x="247548" y="97185"/>
                </a:lnTo>
                <a:lnTo>
                  <a:pt x="237422" y="102890"/>
                </a:lnTo>
                <a:lnTo>
                  <a:pt x="216011" y="114309"/>
                </a:lnTo>
                <a:lnTo>
                  <a:pt x="193795" y="125735"/>
                </a:lnTo>
                <a:lnTo>
                  <a:pt x="183490" y="130496"/>
                </a:lnTo>
                <a:lnTo>
                  <a:pt x="173761" y="134622"/>
                </a:lnTo>
                <a:lnTo>
                  <a:pt x="164419" y="138326"/>
                </a:lnTo>
                <a:lnTo>
                  <a:pt x="155333" y="142700"/>
                </a:lnTo>
                <a:lnTo>
                  <a:pt x="146418" y="147521"/>
                </a:lnTo>
                <a:lnTo>
                  <a:pt x="137617" y="152640"/>
                </a:lnTo>
                <a:lnTo>
                  <a:pt x="127940" y="157006"/>
                </a:lnTo>
                <a:lnTo>
                  <a:pt x="117678" y="160868"/>
                </a:lnTo>
                <a:lnTo>
                  <a:pt x="107028" y="164395"/>
                </a:lnTo>
                <a:lnTo>
                  <a:pt x="98022" y="167700"/>
                </a:lnTo>
                <a:lnTo>
                  <a:pt x="90113" y="170855"/>
                </a:lnTo>
                <a:lnTo>
                  <a:pt x="82936" y="173911"/>
                </a:lnTo>
                <a:lnTo>
                  <a:pt x="75293" y="176901"/>
                </a:lnTo>
                <a:lnTo>
                  <a:pt x="59181" y="182763"/>
                </a:lnTo>
                <a:lnTo>
                  <a:pt x="47576" y="188544"/>
                </a:lnTo>
                <a:lnTo>
                  <a:pt x="38290" y="194287"/>
                </a:lnTo>
                <a:lnTo>
                  <a:pt x="27813" y="200015"/>
                </a:lnTo>
                <a:lnTo>
                  <a:pt x="19347" y="205736"/>
                </a:lnTo>
                <a:lnTo>
                  <a:pt x="15756" y="208595"/>
                </a:lnTo>
                <a:lnTo>
                  <a:pt x="9225" y="211772"/>
                </a:lnTo>
                <a:lnTo>
                  <a:pt x="1823" y="213811"/>
                </a:lnTo>
                <a:lnTo>
                  <a:pt x="1215" y="214931"/>
                </a:lnTo>
                <a:lnTo>
                  <a:pt x="161" y="221650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615"/>
          <p:cNvSpPr/>
          <p:nvPr/>
        </p:nvSpPr>
        <p:spPr>
          <a:xfrm>
            <a:off x="3200400" y="4200630"/>
            <a:ext cx="342852" cy="210496"/>
          </a:xfrm>
          <a:custGeom>
            <a:avLst/>
            <a:gdLst/>
            <a:ahLst/>
            <a:cxnLst/>
            <a:rect l="0" t="0" r="0" b="0"/>
            <a:pathLst>
              <a:path w="342852" h="210496">
                <a:moveTo>
                  <a:pt x="0" y="8467"/>
                </a:moveTo>
                <a:lnTo>
                  <a:pt x="0" y="1086"/>
                </a:lnTo>
                <a:lnTo>
                  <a:pt x="952" y="689"/>
                </a:lnTo>
                <a:lnTo>
                  <a:pt x="9325" y="51"/>
                </a:lnTo>
                <a:lnTo>
                  <a:pt x="11931" y="0"/>
                </a:lnTo>
                <a:lnTo>
                  <a:pt x="14621" y="917"/>
                </a:lnTo>
                <a:lnTo>
                  <a:pt x="20150" y="4477"/>
                </a:lnTo>
                <a:lnTo>
                  <a:pt x="28323" y="6694"/>
                </a:lnTo>
                <a:lnTo>
                  <a:pt x="38305" y="7679"/>
                </a:lnTo>
                <a:lnTo>
                  <a:pt x="43634" y="7942"/>
                </a:lnTo>
                <a:lnTo>
                  <a:pt x="55588" y="8234"/>
                </a:lnTo>
                <a:lnTo>
                  <a:pt x="70425" y="8363"/>
                </a:lnTo>
                <a:lnTo>
                  <a:pt x="77430" y="9350"/>
                </a:lnTo>
                <a:lnTo>
                  <a:pt x="84005" y="10961"/>
                </a:lnTo>
                <a:lnTo>
                  <a:pt x="90293" y="12987"/>
                </a:lnTo>
                <a:lnTo>
                  <a:pt x="97343" y="14338"/>
                </a:lnTo>
                <a:lnTo>
                  <a:pt x="104900" y="15239"/>
                </a:lnTo>
                <a:lnTo>
                  <a:pt x="112796" y="15839"/>
                </a:lnTo>
                <a:lnTo>
                  <a:pt x="120917" y="16239"/>
                </a:lnTo>
                <a:lnTo>
                  <a:pt x="137561" y="16684"/>
                </a:lnTo>
                <a:lnTo>
                  <a:pt x="146000" y="17755"/>
                </a:lnTo>
                <a:lnTo>
                  <a:pt x="154483" y="19422"/>
                </a:lnTo>
                <a:lnTo>
                  <a:pt x="162996" y="21485"/>
                </a:lnTo>
                <a:lnTo>
                  <a:pt x="172481" y="22861"/>
                </a:lnTo>
                <a:lnTo>
                  <a:pt x="182615" y="23778"/>
                </a:lnTo>
                <a:lnTo>
                  <a:pt x="202129" y="24797"/>
                </a:lnTo>
                <a:lnTo>
                  <a:pt x="217153" y="25250"/>
                </a:lnTo>
                <a:lnTo>
                  <a:pt x="224778" y="26323"/>
                </a:lnTo>
                <a:lnTo>
                  <a:pt x="232719" y="27991"/>
                </a:lnTo>
                <a:lnTo>
                  <a:pt x="240871" y="30055"/>
                </a:lnTo>
                <a:lnTo>
                  <a:pt x="248211" y="31432"/>
                </a:lnTo>
                <a:lnTo>
                  <a:pt x="255009" y="32349"/>
                </a:lnTo>
                <a:lnTo>
                  <a:pt x="261446" y="32961"/>
                </a:lnTo>
                <a:lnTo>
                  <a:pt x="267642" y="33369"/>
                </a:lnTo>
                <a:lnTo>
                  <a:pt x="273678" y="33641"/>
                </a:lnTo>
                <a:lnTo>
                  <a:pt x="285464" y="33943"/>
                </a:lnTo>
                <a:lnTo>
                  <a:pt x="297052" y="34077"/>
                </a:lnTo>
                <a:lnTo>
                  <a:pt x="302810" y="35066"/>
                </a:lnTo>
                <a:lnTo>
                  <a:pt x="308553" y="36677"/>
                </a:lnTo>
                <a:lnTo>
                  <a:pt x="319062" y="40055"/>
                </a:lnTo>
                <a:lnTo>
                  <a:pt x="326907" y="41556"/>
                </a:lnTo>
                <a:lnTo>
                  <a:pt x="336679" y="42402"/>
                </a:lnTo>
                <a:lnTo>
                  <a:pt x="342851" y="42754"/>
                </a:lnTo>
                <a:lnTo>
                  <a:pt x="322748" y="62908"/>
                </a:lnTo>
                <a:lnTo>
                  <a:pt x="314575" y="68541"/>
                </a:lnTo>
                <a:lnTo>
                  <a:pt x="304594" y="74219"/>
                </a:lnTo>
                <a:lnTo>
                  <a:pt x="293808" y="79918"/>
                </a:lnTo>
                <a:lnTo>
                  <a:pt x="225738" y="114195"/>
                </a:lnTo>
                <a:lnTo>
                  <a:pt x="219072" y="118004"/>
                </a:lnTo>
                <a:lnTo>
                  <a:pt x="211770" y="122449"/>
                </a:lnTo>
                <a:lnTo>
                  <a:pt x="204045" y="127318"/>
                </a:lnTo>
                <a:lnTo>
                  <a:pt x="196990" y="131516"/>
                </a:lnTo>
                <a:lnTo>
                  <a:pt x="190382" y="135267"/>
                </a:lnTo>
                <a:lnTo>
                  <a:pt x="177959" y="141975"/>
                </a:lnTo>
                <a:lnTo>
                  <a:pt x="148694" y="156952"/>
                </a:lnTo>
                <a:lnTo>
                  <a:pt x="139746" y="162726"/>
                </a:lnTo>
                <a:lnTo>
                  <a:pt x="132594" y="168466"/>
                </a:lnTo>
                <a:lnTo>
                  <a:pt x="126241" y="174193"/>
                </a:lnTo>
                <a:lnTo>
                  <a:pt x="117702" y="179913"/>
                </a:lnTo>
                <a:lnTo>
                  <a:pt x="108509" y="185630"/>
                </a:lnTo>
                <a:lnTo>
                  <a:pt x="101248" y="191346"/>
                </a:lnTo>
                <a:lnTo>
                  <a:pt x="94846" y="194522"/>
                </a:lnTo>
                <a:lnTo>
                  <a:pt x="91806" y="195368"/>
                </a:lnTo>
                <a:lnTo>
                  <a:pt x="89779" y="196886"/>
                </a:lnTo>
                <a:lnTo>
                  <a:pt x="88427" y="198849"/>
                </a:lnTo>
                <a:lnTo>
                  <a:pt x="85883" y="205237"/>
                </a:lnTo>
                <a:lnTo>
                  <a:pt x="85756" y="210495"/>
                </a:lnTo>
                <a:lnTo>
                  <a:pt x="85725" y="205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616"/>
          <p:cNvSpPr/>
          <p:nvPr/>
        </p:nvSpPr>
        <p:spPr>
          <a:xfrm>
            <a:off x="3706177" y="4046222"/>
            <a:ext cx="401448" cy="272978"/>
          </a:xfrm>
          <a:custGeom>
            <a:avLst/>
            <a:gdLst/>
            <a:ahLst/>
            <a:cxnLst/>
            <a:rect l="0" t="0" r="0" b="0"/>
            <a:pathLst>
              <a:path w="401448" h="272978">
                <a:moveTo>
                  <a:pt x="0" y="17143"/>
                </a:moveTo>
                <a:lnTo>
                  <a:pt x="0" y="12592"/>
                </a:lnTo>
                <a:lnTo>
                  <a:pt x="953" y="11251"/>
                </a:lnTo>
                <a:lnTo>
                  <a:pt x="2540" y="10358"/>
                </a:lnTo>
                <a:lnTo>
                  <a:pt x="7381" y="8923"/>
                </a:lnTo>
                <a:lnTo>
                  <a:pt x="12770" y="4124"/>
                </a:lnTo>
                <a:lnTo>
                  <a:pt x="16134" y="2749"/>
                </a:lnTo>
                <a:lnTo>
                  <a:pt x="24951" y="1220"/>
                </a:lnTo>
                <a:lnTo>
                  <a:pt x="36074" y="360"/>
                </a:lnTo>
                <a:lnTo>
                  <a:pt x="44925" y="158"/>
                </a:lnTo>
                <a:lnTo>
                  <a:pt x="96380" y="0"/>
                </a:lnTo>
                <a:lnTo>
                  <a:pt x="104258" y="952"/>
                </a:lnTo>
                <a:lnTo>
                  <a:pt x="112368" y="2539"/>
                </a:lnTo>
                <a:lnTo>
                  <a:pt x="120632" y="4549"/>
                </a:lnTo>
                <a:lnTo>
                  <a:pt x="128047" y="6842"/>
                </a:lnTo>
                <a:lnTo>
                  <a:pt x="134894" y="9323"/>
                </a:lnTo>
                <a:lnTo>
                  <a:pt x="141364" y="11930"/>
                </a:lnTo>
                <a:lnTo>
                  <a:pt x="156174" y="17366"/>
                </a:lnTo>
                <a:lnTo>
                  <a:pt x="164123" y="20149"/>
                </a:lnTo>
                <a:lnTo>
                  <a:pt x="171328" y="22957"/>
                </a:lnTo>
                <a:lnTo>
                  <a:pt x="178036" y="25781"/>
                </a:lnTo>
                <a:lnTo>
                  <a:pt x="184413" y="28617"/>
                </a:lnTo>
                <a:lnTo>
                  <a:pt x="191523" y="31460"/>
                </a:lnTo>
                <a:lnTo>
                  <a:pt x="207041" y="37158"/>
                </a:lnTo>
                <a:lnTo>
                  <a:pt x="214227" y="40011"/>
                </a:lnTo>
                <a:lnTo>
                  <a:pt x="220923" y="42866"/>
                </a:lnTo>
                <a:lnTo>
                  <a:pt x="232491" y="48578"/>
                </a:lnTo>
                <a:lnTo>
                  <a:pt x="244358" y="56196"/>
                </a:lnTo>
                <a:lnTo>
                  <a:pt x="253906" y="59829"/>
                </a:lnTo>
                <a:lnTo>
                  <a:pt x="259850" y="64055"/>
                </a:lnTo>
                <a:lnTo>
                  <a:pt x="261816" y="66515"/>
                </a:lnTo>
                <a:lnTo>
                  <a:pt x="263126" y="69107"/>
                </a:lnTo>
                <a:lnTo>
                  <a:pt x="264583" y="74528"/>
                </a:lnTo>
                <a:lnTo>
                  <a:pt x="265402" y="82935"/>
                </a:lnTo>
                <a:lnTo>
                  <a:pt x="265594" y="88611"/>
                </a:lnTo>
                <a:lnTo>
                  <a:pt x="263139" y="96849"/>
                </a:lnTo>
                <a:lnTo>
                  <a:pt x="261151" y="101713"/>
                </a:lnTo>
                <a:lnTo>
                  <a:pt x="257920" y="105907"/>
                </a:lnTo>
                <a:lnTo>
                  <a:pt x="249251" y="113109"/>
                </a:lnTo>
                <a:lnTo>
                  <a:pt x="239048" y="119484"/>
                </a:lnTo>
                <a:lnTo>
                  <a:pt x="228164" y="125493"/>
                </a:lnTo>
                <a:lnTo>
                  <a:pt x="216976" y="131338"/>
                </a:lnTo>
                <a:lnTo>
                  <a:pt x="205654" y="134571"/>
                </a:lnTo>
                <a:lnTo>
                  <a:pt x="199968" y="135433"/>
                </a:lnTo>
                <a:lnTo>
                  <a:pt x="191109" y="138931"/>
                </a:lnTo>
                <a:lnTo>
                  <a:pt x="183045" y="143661"/>
                </a:lnTo>
                <a:lnTo>
                  <a:pt x="173111" y="148938"/>
                </a:lnTo>
                <a:lnTo>
                  <a:pt x="164885" y="151918"/>
                </a:lnTo>
                <a:lnTo>
                  <a:pt x="157103" y="153243"/>
                </a:lnTo>
                <a:lnTo>
                  <a:pt x="147293" y="153832"/>
                </a:lnTo>
                <a:lnTo>
                  <a:pt x="137184" y="154302"/>
                </a:lnTo>
                <a:lnTo>
                  <a:pt x="141718" y="154303"/>
                </a:lnTo>
                <a:lnTo>
                  <a:pt x="153645" y="149752"/>
                </a:lnTo>
                <a:lnTo>
                  <a:pt x="163854" y="147517"/>
                </a:lnTo>
                <a:lnTo>
                  <a:pt x="169244" y="146922"/>
                </a:lnTo>
                <a:lnTo>
                  <a:pt x="175694" y="147477"/>
                </a:lnTo>
                <a:lnTo>
                  <a:pt x="182852" y="148800"/>
                </a:lnTo>
                <a:lnTo>
                  <a:pt x="190481" y="150634"/>
                </a:lnTo>
                <a:lnTo>
                  <a:pt x="197473" y="151857"/>
                </a:lnTo>
                <a:lnTo>
                  <a:pt x="204038" y="152672"/>
                </a:lnTo>
                <a:lnTo>
                  <a:pt x="210320" y="153216"/>
                </a:lnTo>
                <a:lnTo>
                  <a:pt x="218319" y="154530"/>
                </a:lnTo>
                <a:lnTo>
                  <a:pt x="227461" y="156359"/>
                </a:lnTo>
                <a:lnTo>
                  <a:pt x="237366" y="158532"/>
                </a:lnTo>
                <a:lnTo>
                  <a:pt x="246826" y="160932"/>
                </a:lnTo>
                <a:lnTo>
                  <a:pt x="255991" y="163484"/>
                </a:lnTo>
                <a:lnTo>
                  <a:pt x="273794" y="168861"/>
                </a:lnTo>
                <a:lnTo>
                  <a:pt x="291231" y="174426"/>
                </a:lnTo>
                <a:lnTo>
                  <a:pt x="298929" y="177243"/>
                </a:lnTo>
                <a:lnTo>
                  <a:pt x="305966" y="180074"/>
                </a:lnTo>
                <a:lnTo>
                  <a:pt x="312562" y="182913"/>
                </a:lnTo>
                <a:lnTo>
                  <a:pt x="319817" y="185759"/>
                </a:lnTo>
                <a:lnTo>
                  <a:pt x="335498" y="191461"/>
                </a:lnTo>
                <a:lnTo>
                  <a:pt x="342728" y="194314"/>
                </a:lnTo>
                <a:lnTo>
                  <a:pt x="349453" y="197170"/>
                </a:lnTo>
                <a:lnTo>
                  <a:pt x="361053" y="202882"/>
                </a:lnTo>
                <a:lnTo>
                  <a:pt x="373890" y="211453"/>
                </a:lnTo>
                <a:lnTo>
                  <a:pt x="383978" y="217168"/>
                </a:lnTo>
                <a:lnTo>
                  <a:pt x="387430" y="220025"/>
                </a:lnTo>
                <a:lnTo>
                  <a:pt x="389732" y="222883"/>
                </a:lnTo>
                <a:lnTo>
                  <a:pt x="393242" y="228598"/>
                </a:lnTo>
                <a:lnTo>
                  <a:pt x="397977" y="234313"/>
                </a:lnTo>
                <a:lnTo>
                  <a:pt x="399620" y="237170"/>
                </a:lnTo>
                <a:lnTo>
                  <a:pt x="401447" y="242885"/>
                </a:lnTo>
                <a:lnTo>
                  <a:pt x="400981" y="245743"/>
                </a:lnTo>
                <a:lnTo>
                  <a:pt x="397924" y="251458"/>
                </a:lnTo>
                <a:lnTo>
                  <a:pt x="393390" y="257173"/>
                </a:lnTo>
                <a:lnTo>
                  <a:pt x="390848" y="260030"/>
                </a:lnTo>
                <a:lnTo>
                  <a:pt x="386295" y="261935"/>
                </a:lnTo>
                <a:lnTo>
                  <a:pt x="380403" y="263205"/>
                </a:lnTo>
                <a:lnTo>
                  <a:pt x="373616" y="264052"/>
                </a:lnTo>
                <a:lnTo>
                  <a:pt x="367187" y="265569"/>
                </a:lnTo>
                <a:lnTo>
                  <a:pt x="354965" y="269794"/>
                </a:lnTo>
                <a:lnTo>
                  <a:pt x="348085" y="271302"/>
                </a:lnTo>
                <a:lnTo>
                  <a:pt x="340642" y="272307"/>
                </a:lnTo>
                <a:lnTo>
                  <a:pt x="332822" y="272977"/>
                </a:lnTo>
                <a:lnTo>
                  <a:pt x="324751" y="272472"/>
                </a:lnTo>
                <a:lnTo>
                  <a:pt x="316513" y="271182"/>
                </a:lnTo>
                <a:lnTo>
                  <a:pt x="308164" y="269370"/>
                </a:lnTo>
                <a:lnTo>
                  <a:pt x="299740" y="268161"/>
                </a:lnTo>
                <a:lnTo>
                  <a:pt x="291266" y="267356"/>
                </a:lnTo>
                <a:lnTo>
                  <a:pt x="282761" y="266819"/>
                </a:lnTo>
                <a:lnTo>
                  <a:pt x="273279" y="265509"/>
                </a:lnTo>
                <a:lnTo>
                  <a:pt x="263148" y="263683"/>
                </a:lnTo>
                <a:lnTo>
                  <a:pt x="252585" y="261513"/>
                </a:lnTo>
                <a:lnTo>
                  <a:pt x="230688" y="256561"/>
                </a:lnTo>
                <a:lnTo>
                  <a:pt x="219514" y="253908"/>
                </a:lnTo>
                <a:lnTo>
                  <a:pt x="209208" y="251186"/>
                </a:lnTo>
                <a:lnTo>
                  <a:pt x="190136" y="245622"/>
                </a:lnTo>
                <a:lnTo>
                  <a:pt x="181050" y="243757"/>
                </a:lnTo>
                <a:lnTo>
                  <a:pt x="172135" y="242514"/>
                </a:lnTo>
                <a:lnTo>
                  <a:pt x="163334" y="241685"/>
                </a:lnTo>
                <a:lnTo>
                  <a:pt x="154609" y="240180"/>
                </a:lnTo>
                <a:lnTo>
                  <a:pt x="145935" y="238224"/>
                </a:lnTo>
                <a:lnTo>
                  <a:pt x="137296" y="235968"/>
                </a:lnTo>
                <a:lnTo>
                  <a:pt x="129630" y="234463"/>
                </a:lnTo>
                <a:lnTo>
                  <a:pt x="122616" y="233461"/>
                </a:lnTo>
                <a:lnTo>
                  <a:pt x="116034" y="232792"/>
                </a:lnTo>
                <a:lnTo>
                  <a:pt x="106180" y="229510"/>
                </a:lnTo>
                <a:lnTo>
                  <a:pt x="98626" y="225828"/>
                </a:lnTo>
                <a:lnTo>
                  <a:pt x="86098" y="222959"/>
                </a:lnTo>
                <a:lnTo>
                  <a:pt x="85891" y="222917"/>
                </a:lnTo>
                <a:lnTo>
                  <a:pt x="94298" y="22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617"/>
          <p:cNvSpPr/>
          <p:nvPr/>
        </p:nvSpPr>
        <p:spPr>
          <a:xfrm>
            <a:off x="1566777" y="4586686"/>
            <a:ext cx="184460" cy="175634"/>
          </a:xfrm>
          <a:custGeom>
            <a:avLst/>
            <a:gdLst/>
            <a:ahLst/>
            <a:cxnLst/>
            <a:rect l="0" t="0" r="0" b="0"/>
            <a:pathLst>
              <a:path w="184460" h="175634">
                <a:moveTo>
                  <a:pt x="39137" y="42464"/>
                </a:moveTo>
                <a:lnTo>
                  <a:pt x="23537" y="42464"/>
                </a:lnTo>
                <a:lnTo>
                  <a:pt x="23022" y="43417"/>
                </a:lnTo>
                <a:lnTo>
                  <a:pt x="22450" y="47015"/>
                </a:lnTo>
                <a:lnTo>
                  <a:pt x="21345" y="49307"/>
                </a:lnTo>
                <a:lnTo>
                  <a:pt x="17577" y="54395"/>
                </a:lnTo>
                <a:lnTo>
                  <a:pt x="12728" y="59831"/>
                </a:lnTo>
                <a:lnTo>
                  <a:pt x="10101" y="62615"/>
                </a:lnTo>
                <a:lnTo>
                  <a:pt x="8350" y="66375"/>
                </a:lnTo>
                <a:lnTo>
                  <a:pt x="7182" y="70787"/>
                </a:lnTo>
                <a:lnTo>
                  <a:pt x="6404" y="75633"/>
                </a:lnTo>
                <a:lnTo>
                  <a:pt x="5885" y="79817"/>
                </a:lnTo>
                <a:lnTo>
                  <a:pt x="5539" y="83558"/>
                </a:lnTo>
                <a:lnTo>
                  <a:pt x="5309" y="87005"/>
                </a:lnTo>
                <a:lnTo>
                  <a:pt x="4202" y="91208"/>
                </a:lnTo>
                <a:lnTo>
                  <a:pt x="2513" y="95915"/>
                </a:lnTo>
                <a:lnTo>
                  <a:pt x="433" y="100958"/>
                </a:lnTo>
                <a:lnTo>
                  <a:pt x="0" y="106225"/>
                </a:lnTo>
                <a:lnTo>
                  <a:pt x="663" y="111641"/>
                </a:lnTo>
                <a:lnTo>
                  <a:pt x="2058" y="117157"/>
                </a:lnTo>
                <a:lnTo>
                  <a:pt x="2988" y="121787"/>
                </a:lnTo>
                <a:lnTo>
                  <a:pt x="3608" y="125826"/>
                </a:lnTo>
                <a:lnTo>
                  <a:pt x="4021" y="129471"/>
                </a:lnTo>
                <a:lnTo>
                  <a:pt x="5249" y="133806"/>
                </a:lnTo>
                <a:lnTo>
                  <a:pt x="7020" y="138601"/>
                </a:lnTo>
                <a:lnTo>
                  <a:pt x="9153" y="143703"/>
                </a:lnTo>
                <a:lnTo>
                  <a:pt x="12480" y="148056"/>
                </a:lnTo>
                <a:lnTo>
                  <a:pt x="16604" y="151911"/>
                </a:lnTo>
                <a:lnTo>
                  <a:pt x="21258" y="155434"/>
                </a:lnTo>
                <a:lnTo>
                  <a:pt x="26265" y="158734"/>
                </a:lnTo>
                <a:lnTo>
                  <a:pt x="31508" y="161888"/>
                </a:lnTo>
                <a:lnTo>
                  <a:pt x="36909" y="164942"/>
                </a:lnTo>
                <a:lnTo>
                  <a:pt x="43367" y="166978"/>
                </a:lnTo>
                <a:lnTo>
                  <a:pt x="50530" y="168336"/>
                </a:lnTo>
                <a:lnTo>
                  <a:pt x="58162" y="169241"/>
                </a:lnTo>
                <a:lnTo>
                  <a:pt x="65155" y="170797"/>
                </a:lnTo>
                <a:lnTo>
                  <a:pt x="71723" y="172787"/>
                </a:lnTo>
                <a:lnTo>
                  <a:pt x="78006" y="175066"/>
                </a:lnTo>
                <a:lnTo>
                  <a:pt x="85052" y="175633"/>
                </a:lnTo>
                <a:lnTo>
                  <a:pt x="92607" y="175058"/>
                </a:lnTo>
                <a:lnTo>
                  <a:pt x="100502" y="173722"/>
                </a:lnTo>
                <a:lnTo>
                  <a:pt x="107669" y="172832"/>
                </a:lnTo>
                <a:lnTo>
                  <a:pt x="114353" y="172238"/>
                </a:lnTo>
                <a:lnTo>
                  <a:pt x="120713" y="171843"/>
                </a:lnTo>
                <a:lnTo>
                  <a:pt x="132861" y="171403"/>
                </a:lnTo>
                <a:lnTo>
                  <a:pt x="138767" y="171286"/>
                </a:lnTo>
                <a:lnTo>
                  <a:pt x="144610" y="170255"/>
                </a:lnTo>
                <a:lnTo>
                  <a:pt x="150410" y="168615"/>
                </a:lnTo>
                <a:lnTo>
                  <a:pt x="156181" y="166569"/>
                </a:lnTo>
                <a:lnTo>
                  <a:pt x="160982" y="164253"/>
                </a:lnTo>
                <a:lnTo>
                  <a:pt x="165135" y="161757"/>
                </a:lnTo>
                <a:lnTo>
                  <a:pt x="168856" y="159140"/>
                </a:lnTo>
                <a:lnTo>
                  <a:pt x="171336" y="155490"/>
                </a:lnTo>
                <a:lnTo>
                  <a:pt x="172990" y="151152"/>
                </a:lnTo>
                <a:lnTo>
                  <a:pt x="174093" y="146356"/>
                </a:lnTo>
                <a:lnTo>
                  <a:pt x="175780" y="142205"/>
                </a:lnTo>
                <a:lnTo>
                  <a:pt x="177857" y="138485"/>
                </a:lnTo>
                <a:lnTo>
                  <a:pt x="180195" y="135053"/>
                </a:lnTo>
                <a:lnTo>
                  <a:pt x="181753" y="130860"/>
                </a:lnTo>
                <a:lnTo>
                  <a:pt x="182792" y="126160"/>
                </a:lnTo>
                <a:lnTo>
                  <a:pt x="183485" y="121121"/>
                </a:lnTo>
                <a:lnTo>
                  <a:pt x="183946" y="115857"/>
                </a:lnTo>
                <a:lnTo>
                  <a:pt x="184254" y="110442"/>
                </a:lnTo>
                <a:lnTo>
                  <a:pt x="184459" y="104928"/>
                </a:lnTo>
                <a:lnTo>
                  <a:pt x="183644" y="100299"/>
                </a:lnTo>
                <a:lnTo>
                  <a:pt x="182148" y="96261"/>
                </a:lnTo>
                <a:lnTo>
                  <a:pt x="177945" y="88281"/>
                </a:lnTo>
                <a:lnTo>
                  <a:pt x="172902" y="78385"/>
                </a:lnTo>
                <a:lnTo>
                  <a:pt x="169271" y="73078"/>
                </a:lnTo>
                <a:lnTo>
                  <a:pt x="164946" y="67636"/>
                </a:lnTo>
                <a:lnTo>
                  <a:pt x="160157" y="62103"/>
                </a:lnTo>
                <a:lnTo>
                  <a:pt x="155060" y="56509"/>
                </a:lnTo>
                <a:lnTo>
                  <a:pt x="144316" y="45214"/>
                </a:lnTo>
                <a:lnTo>
                  <a:pt x="136879" y="40487"/>
                </a:lnTo>
                <a:lnTo>
                  <a:pt x="128111" y="36383"/>
                </a:lnTo>
                <a:lnTo>
                  <a:pt x="118456" y="32695"/>
                </a:lnTo>
                <a:lnTo>
                  <a:pt x="110114" y="29284"/>
                </a:lnTo>
                <a:lnTo>
                  <a:pt x="102648" y="26058"/>
                </a:lnTo>
                <a:lnTo>
                  <a:pt x="89272" y="19932"/>
                </a:lnTo>
                <a:lnTo>
                  <a:pt x="76977" y="14035"/>
                </a:lnTo>
                <a:lnTo>
                  <a:pt x="70079" y="12081"/>
                </a:lnTo>
                <a:lnTo>
                  <a:pt x="62623" y="10779"/>
                </a:lnTo>
                <a:lnTo>
                  <a:pt x="54794" y="9910"/>
                </a:lnTo>
                <a:lnTo>
                  <a:pt x="47670" y="8379"/>
                </a:lnTo>
                <a:lnTo>
                  <a:pt x="41016" y="6406"/>
                </a:lnTo>
                <a:lnTo>
                  <a:pt x="34675" y="4138"/>
                </a:lnTo>
                <a:lnTo>
                  <a:pt x="29495" y="2625"/>
                </a:lnTo>
                <a:lnTo>
                  <a:pt x="25089" y="1617"/>
                </a:lnTo>
                <a:lnTo>
                  <a:pt x="21199" y="945"/>
                </a:lnTo>
                <a:lnTo>
                  <a:pt x="17654" y="497"/>
                </a:lnTo>
                <a:lnTo>
                  <a:pt x="14337" y="199"/>
                </a:lnTo>
                <a:lnTo>
                  <a:pt x="11174" y="0"/>
                </a:lnTo>
                <a:lnTo>
                  <a:pt x="9065" y="819"/>
                </a:lnTo>
                <a:lnTo>
                  <a:pt x="7659" y="2318"/>
                </a:lnTo>
                <a:lnTo>
                  <a:pt x="5403" y="7017"/>
                </a:lnTo>
                <a:lnTo>
                  <a:pt x="5012" y="12382"/>
                </a:lnTo>
                <a:lnTo>
                  <a:pt x="4896" y="20004"/>
                </a:lnTo>
                <a:lnTo>
                  <a:pt x="6785" y="23681"/>
                </a:lnTo>
                <a:lnTo>
                  <a:pt x="9949" y="28037"/>
                </a:lnTo>
                <a:lnTo>
                  <a:pt x="21992" y="42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618"/>
          <p:cNvSpPr/>
          <p:nvPr/>
        </p:nvSpPr>
        <p:spPr>
          <a:xfrm>
            <a:off x="1880234" y="4607409"/>
            <a:ext cx="291467" cy="146408"/>
          </a:xfrm>
          <a:custGeom>
            <a:avLst/>
            <a:gdLst/>
            <a:ahLst/>
            <a:cxnLst/>
            <a:rect l="0" t="0" r="0" b="0"/>
            <a:pathLst>
              <a:path w="291467" h="146408">
                <a:moveTo>
                  <a:pt x="0" y="13168"/>
                </a:moveTo>
                <a:lnTo>
                  <a:pt x="4551" y="13168"/>
                </a:lnTo>
                <a:lnTo>
                  <a:pt x="5892" y="14121"/>
                </a:lnTo>
                <a:lnTo>
                  <a:pt x="6786" y="15708"/>
                </a:lnTo>
                <a:lnTo>
                  <a:pt x="7381" y="17719"/>
                </a:lnTo>
                <a:lnTo>
                  <a:pt x="8731" y="20012"/>
                </a:lnTo>
                <a:lnTo>
                  <a:pt x="10583" y="22493"/>
                </a:lnTo>
                <a:lnTo>
                  <a:pt x="12771" y="25100"/>
                </a:lnTo>
                <a:lnTo>
                  <a:pt x="15182" y="28742"/>
                </a:lnTo>
                <a:lnTo>
                  <a:pt x="17741" y="33076"/>
                </a:lnTo>
                <a:lnTo>
                  <a:pt x="20400" y="37870"/>
                </a:lnTo>
                <a:lnTo>
                  <a:pt x="23125" y="42019"/>
                </a:lnTo>
                <a:lnTo>
                  <a:pt x="25895" y="45737"/>
                </a:lnTo>
                <a:lnTo>
                  <a:pt x="28693" y="49168"/>
                </a:lnTo>
                <a:lnTo>
                  <a:pt x="30559" y="53361"/>
                </a:lnTo>
                <a:lnTo>
                  <a:pt x="31803" y="58061"/>
                </a:lnTo>
                <a:lnTo>
                  <a:pt x="32632" y="63099"/>
                </a:lnTo>
                <a:lnTo>
                  <a:pt x="34137" y="68363"/>
                </a:lnTo>
                <a:lnTo>
                  <a:pt x="36093" y="73777"/>
                </a:lnTo>
                <a:lnTo>
                  <a:pt x="38350" y="79292"/>
                </a:lnTo>
                <a:lnTo>
                  <a:pt x="40807" y="84873"/>
                </a:lnTo>
                <a:lnTo>
                  <a:pt x="46077" y="96155"/>
                </a:lnTo>
                <a:lnTo>
                  <a:pt x="48815" y="100877"/>
                </a:lnTo>
                <a:lnTo>
                  <a:pt x="51594" y="104978"/>
                </a:lnTo>
                <a:lnTo>
                  <a:pt x="54398" y="108665"/>
                </a:lnTo>
                <a:lnTo>
                  <a:pt x="57221" y="113028"/>
                </a:lnTo>
                <a:lnTo>
                  <a:pt x="60055" y="117841"/>
                </a:lnTo>
                <a:lnTo>
                  <a:pt x="62897" y="122955"/>
                </a:lnTo>
                <a:lnTo>
                  <a:pt x="65744" y="126364"/>
                </a:lnTo>
                <a:lnTo>
                  <a:pt x="68594" y="128637"/>
                </a:lnTo>
                <a:lnTo>
                  <a:pt x="71447" y="130152"/>
                </a:lnTo>
                <a:lnTo>
                  <a:pt x="73349" y="132115"/>
                </a:lnTo>
                <a:lnTo>
                  <a:pt x="74617" y="134376"/>
                </a:lnTo>
                <a:lnTo>
                  <a:pt x="76652" y="140298"/>
                </a:lnTo>
                <a:lnTo>
                  <a:pt x="76930" y="143648"/>
                </a:lnTo>
                <a:lnTo>
                  <a:pt x="77054" y="146407"/>
                </a:lnTo>
                <a:lnTo>
                  <a:pt x="77140" y="142556"/>
                </a:lnTo>
                <a:lnTo>
                  <a:pt x="77153" y="92665"/>
                </a:lnTo>
                <a:lnTo>
                  <a:pt x="78105" y="87121"/>
                </a:lnTo>
                <a:lnTo>
                  <a:pt x="79693" y="81521"/>
                </a:lnTo>
                <a:lnTo>
                  <a:pt x="81704" y="75881"/>
                </a:lnTo>
                <a:lnTo>
                  <a:pt x="83997" y="70217"/>
                </a:lnTo>
                <a:lnTo>
                  <a:pt x="86478" y="64536"/>
                </a:lnTo>
                <a:lnTo>
                  <a:pt x="89085" y="58843"/>
                </a:lnTo>
                <a:lnTo>
                  <a:pt x="92727" y="53143"/>
                </a:lnTo>
                <a:lnTo>
                  <a:pt x="97061" y="47438"/>
                </a:lnTo>
                <a:lnTo>
                  <a:pt x="101855" y="41730"/>
                </a:lnTo>
                <a:lnTo>
                  <a:pt x="106004" y="36972"/>
                </a:lnTo>
                <a:lnTo>
                  <a:pt x="113153" y="29145"/>
                </a:lnTo>
                <a:lnTo>
                  <a:pt x="117346" y="25724"/>
                </a:lnTo>
                <a:lnTo>
                  <a:pt x="122046" y="22491"/>
                </a:lnTo>
                <a:lnTo>
                  <a:pt x="127084" y="19384"/>
                </a:lnTo>
                <a:lnTo>
                  <a:pt x="133300" y="16359"/>
                </a:lnTo>
                <a:lnTo>
                  <a:pt x="140302" y="13391"/>
                </a:lnTo>
                <a:lnTo>
                  <a:pt x="147827" y="10459"/>
                </a:lnTo>
                <a:lnTo>
                  <a:pt x="154749" y="8504"/>
                </a:lnTo>
                <a:lnTo>
                  <a:pt x="161269" y="7202"/>
                </a:lnTo>
                <a:lnTo>
                  <a:pt x="167520" y="6333"/>
                </a:lnTo>
                <a:lnTo>
                  <a:pt x="173593" y="4801"/>
                </a:lnTo>
                <a:lnTo>
                  <a:pt x="179546" y="2828"/>
                </a:lnTo>
                <a:lnTo>
                  <a:pt x="185420" y="560"/>
                </a:lnTo>
                <a:lnTo>
                  <a:pt x="191241" y="0"/>
                </a:lnTo>
                <a:lnTo>
                  <a:pt x="197027" y="579"/>
                </a:lnTo>
                <a:lnTo>
                  <a:pt x="202789" y="1918"/>
                </a:lnTo>
                <a:lnTo>
                  <a:pt x="208535" y="2811"/>
                </a:lnTo>
                <a:lnTo>
                  <a:pt x="214271" y="3406"/>
                </a:lnTo>
                <a:lnTo>
                  <a:pt x="220000" y="3802"/>
                </a:lnTo>
                <a:lnTo>
                  <a:pt x="225724" y="4067"/>
                </a:lnTo>
                <a:lnTo>
                  <a:pt x="237165" y="4361"/>
                </a:lnTo>
                <a:lnTo>
                  <a:pt x="241930" y="5391"/>
                </a:lnTo>
                <a:lnTo>
                  <a:pt x="249765" y="9077"/>
                </a:lnTo>
                <a:lnTo>
                  <a:pt x="254140" y="10440"/>
                </a:lnTo>
                <a:lnTo>
                  <a:pt x="258962" y="11350"/>
                </a:lnTo>
                <a:lnTo>
                  <a:pt x="264082" y="11956"/>
                </a:lnTo>
                <a:lnTo>
                  <a:pt x="272310" y="15170"/>
                </a:lnTo>
                <a:lnTo>
                  <a:pt x="279142" y="18820"/>
                </a:lnTo>
                <a:lnTo>
                  <a:pt x="282297" y="19794"/>
                </a:lnTo>
                <a:lnTo>
                  <a:pt x="291466" y="21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619"/>
          <p:cNvSpPr/>
          <p:nvPr/>
        </p:nvSpPr>
        <p:spPr>
          <a:xfrm>
            <a:off x="2660332" y="4543465"/>
            <a:ext cx="368619" cy="274281"/>
          </a:xfrm>
          <a:custGeom>
            <a:avLst/>
            <a:gdLst/>
            <a:ahLst/>
            <a:cxnLst/>
            <a:rect l="0" t="0" r="0" b="0"/>
            <a:pathLst>
              <a:path w="368619" h="274281">
                <a:moveTo>
                  <a:pt x="0" y="25677"/>
                </a:moveTo>
                <a:lnTo>
                  <a:pt x="13019" y="12658"/>
                </a:lnTo>
                <a:lnTo>
                  <a:pt x="14394" y="10331"/>
                </a:lnTo>
                <a:lnTo>
                  <a:pt x="16602" y="2290"/>
                </a:lnTo>
                <a:lnTo>
                  <a:pt x="17038" y="420"/>
                </a:lnTo>
                <a:lnTo>
                  <a:pt x="24516" y="0"/>
                </a:lnTo>
                <a:lnTo>
                  <a:pt x="24917" y="939"/>
                </a:lnTo>
                <a:lnTo>
                  <a:pt x="25559" y="9290"/>
                </a:lnTo>
                <a:lnTo>
                  <a:pt x="25671" y="17329"/>
                </a:lnTo>
                <a:lnTo>
                  <a:pt x="25686" y="20112"/>
                </a:lnTo>
                <a:lnTo>
                  <a:pt x="26649" y="22920"/>
                </a:lnTo>
                <a:lnTo>
                  <a:pt x="30259" y="28579"/>
                </a:lnTo>
                <a:lnTo>
                  <a:pt x="37646" y="37120"/>
                </a:lnTo>
                <a:lnTo>
                  <a:pt x="45624" y="45368"/>
                </a:lnTo>
                <a:lnTo>
                  <a:pt x="83029" y="82977"/>
                </a:lnTo>
                <a:lnTo>
                  <a:pt x="89643" y="88641"/>
                </a:lnTo>
                <a:lnTo>
                  <a:pt x="96909" y="94324"/>
                </a:lnTo>
                <a:lnTo>
                  <a:pt x="104611" y="100016"/>
                </a:lnTo>
                <a:lnTo>
                  <a:pt x="111651" y="106669"/>
                </a:lnTo>
                <a:lnTo>
                  <a:pt x="118249" y="113962"/>
                </a:lnTo>
                <a:lnTo>
                  <a:pt x="124553" y="121682"/>
                </a:lnTo>
                <a:lnTo>
                  <a:pt x="131612" y="128732"/>
                </a:lnTo>
                <a:lnTo>
                  <a:pt x="139177" y="135338"/>
                </a:lnTo>
                <a:lnTo>
                  <a:pt x="147077" y="141647"/>
                </a:lnTo>
                <a:lnTo>
                  <a:pt x="155201" y="147758"/>
                </a:lnTo>
                <a:lnTo>
                  <a:pt x="221150" y="195293"/>
                </a:lnTo>
                <a:lnTo>
                  <a:pt x="265519" y="225461"/>
                </a:lnTo>
                <a:lnTo>
                  <a:pt x="282791" y="237025"/>
                </a:lnTo>
                <a:lnTo>
                  <a:pt x="291397" y="241823"/>
                </a:lnTo>
                <a:lnTo>
                  <a:pt x="299992" y="245974"/>
                </a:lnTo>
                <a:lnTo>
                  <a:pt x="316210" y="253127"/>
                </a:lnTo>
                <a:lnTo>
                  <a:pt x="329768" y="259481"/>
                </a:lnTo>
                <a:lnTo>
                  <a:pt x="339603" y="265480"/>
                </a:lnTo>
                <a:lnTo>
                  <a:pt x="347150" y="270369"/>
                </a:lnTo>
                <a:lnTo>
                  <a:pt x="353679" y="272541"/>
                </a:lnTo>
                <a:lnTo>
                  <a:pt x="364679" y="273936"/>
                </a:lnTo>
                <a:lnTo>
                  <a:pt x="368618" y="2742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620"/>
          <p:cNvSpPr/>
          <p:nvPr/>
        </p:nvSpPr>
        <p:spPr>
          <a:xfrm>
            <a:off x="2660332" y="4586640"/>
            <a:ext cx="394327" cy="171098"/>
          </a:xfrm>
          <a:custGeom>
            <a:avLst/>
            <a:gdLst/>
            <a:ahLst/>
            <a:cxnLst/>
            <a:rect l="0" t="0" r="0" b="0"/>
            <a:pathLst>
              <a:path w="394327" h="171098">
                <a:moveTo>
                  <a:pt x="385762" y="8220"/>
                </a:moveTo>
                <a:lnTo>
                  <a:pt x="393143" y="8220"/>
                </a:lnTo>
                <a:lnTo>
                  <a:pt x="393541" y="7267"/>
                </a:lnTo>
                <a:lnTo>
                  <a:pt x="394099" y="2328"/>
                </a:lnTo>
                <a:lnTo>
                  <a:pt x="394304" y="0"/>
                </a:lnTo>
                <a:lnTo>
                  <a:pt x="394326" y="4303"/>
                </a:lnTo>
                <a:lnTo>
                  <a:pt x="393376" y="5608"/>
                </a:lnTo>
                <a:lnTo>
                  <a:pt x="391791" y="6479"/>
                </a:lnTo>
                <a:lnTo>
                  <a:pt x="387489" y="7446"/>
                </a:lnTo>
                <a:lnTo>
                  <a:pt x="382402" y="7876"/>
                </a:lnTo>
                <a:lnTo>
                  <a:pt x="374426" y="10607"/>
                </a:lnTo>
                <a:lnTo>
                  <a:pt x="364532" y="14996"/>
                </a:lnTo>
                <a:lnTo>
                  <a:pt x="353784" y="20121"/>
                </a:lnTo>
                <a:lnTo>
                  <a:pt x="347298" y="22822"/>
                </a:lnTo>
                <a:lnTo>
                  <a:pt x="340117" y="25574"/>
                </a:lnTo>
                <a:lnTo>
                  <a:pt x="332472" y="28362"/>
                </a:lnTo>
                <a:lnTo>
                  <a:pt x="324518" y="32125"/>
                </a:lnTo>
                <a:lnTo>
                  <a:pt x="316358" y="36539"/>
                </a:lnTo>
                <a:lnTo>
                  <a:pt x="308060" y="41387"/>
                </a:lnTo>
                <a:lnTo>
                  <a:pt x="299671" y="45571"/>
                </a:lnTo>
                <a:lnTo>
                  <a:pt x="291221" y="49313"/>
                </a:lnTo>
                <a:lnTo>
                  <a:pt x="282730" y="52760"/>
                </a:lnTo>
                <a:lnTo>
                  <a:pt x="265675" y="59131"/>
                </a:lnTo>
                <a:lnTo>
                  <a:pt x="257127" y="62163"/>
                </a:lnTo>
                <a:lnTo>
                  <a:pt x="247618" y="66089"/>
                </a:lnTo>
                <a:lnTo>
                  <a:pt x="237469" y="70612"/>
                </a:lnTo>
                <a:lnTo>
                  <a:pt x="226892" y="75532"/>
                </a:lnTo>
                <a:lnTo>
                  <a:pt x="216984" y="79764"/>
                </a:lnTo>
                <a:lnTo>
                  <a:pt x="207521" y="83539"/>
                </a:lnTo>
                <a:lnTo>
                  <a:pt x="198355" y="87007"/>
                </a:lnTo>
                <a:lnTo>
                  <a:pt x="188434" y="90272"/>
                </a:lnTo>
                <a:lnTo>
                  <a:pt x="178010" y="93401"/>
                </a:lnTo>
                <a:lnTo>
                  <a:pt x="167251" y="96440"/>
                </a:lnTo>
                <a:lnTo>
                  <a:pt x="156268" y="100371"/>
                </a:lnTo>
                <a:lnTo>
                  <a:pt x="145136" y="104896"/>
                </a:lnTo>
                <a:lnTo>
                  <a:pt x="133905" y="109818"/>
                </a:lnTo>
                <a:lnTo>
                  <a:pt x="123560" y="114052"/>
                </a:lnTo>
                <a:lnTo>
                  <a:pt x="113806" y="117827"/>
                </a:lnTo>
                <a:lnTo>
                  <a:pt x="104446" y="121296"/>
                </a:lnTo>
                <a:lnTo>
                  <a:pt x="96300" y="124561"/>
                </a:lnTo>
                <a:lnTo>
                  <a:pt x="88965" y="127691"/>
                </a:lnTo>
                <a:lnTo>
                  <a:pt x="75735" y="133708"/>
                </a:lnTo>
                <a:lnTo>
                  <a:pt x="57577" y="142451"/>
                </a:lnTo>
                <a:lnTo>
                  <a:pt x="45910" y="148205"/>
                </a:lnTo>
                <a:lnTo>
                  <a:pt x="34375" y="151398"/>
                </a:lnTo>
                <a:lnTo>
                  <a:pt x="28631" y="152250"/>
                </a:lnTo>
                <a:lnTo>
                  <a:pt x="19710" y="155735"/>
                </a:lnTo>
                <a:lnTo>
                  <a:pt x="12570" y="159507"/>
                </a:lnTo>
                <a:lnTo>
                  <a:pt x="1844" y="162127"/>
                </a:lnTo>
                <a:lnTo>
                  <a:pt x="1229" y="163212"/>
                </a:lnTo>
                <a:lnTo>
                  <a:pt x="364" y="168337"/>
                </a:lnTo>
                <a:lnTo>
                  <a:pt x="0" y="171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621"/>
          <p:cNvSpPr/>
          <p:nvPr/>
        </p:nvSpPr>
        <p:spPr>
          <a:xfrm>
            <a:off x="3183290" y="4543425"/>
            <a:ext cx="420018" cy="205741"/>
          </a:xfrm>
          <a:custGeom>
            <a:avLst/>
            <a:gdLst/>
            <a:ahLst/>
            <a:cxnLst/>
            <a:rect l="0" t="0" r="0" b="0"/>
            <a:pathLst>
              <a:path w="420018" h="205741">
                <a:moveTo>
                  <a:pt x="317147" y="0"/>
                </a:moveTo>
                <a:lnTo>
                  <a:pt x="308679" y="0"/>
                </a:lnTo>
                <a:lnTo>
                  <a:pt x="301203" y="7381"/>
                </a:lnTo>
                <a:lnTo>
                  <a:pt x="291256" y="12770"/>
                </a:lnTo>
                <a:lnTo>
                  <a:pt x="284050" y="15200"/>
                </a:lnTo>
                <a:lnTo>
                  <a:pt x="275767" y="17233"/>
                </a:lnTo>
                <a:lnTo>
                  <a:pt x="262561" y="21311"/>
                </a:lnTo>
                <a:lnTo>
                  <a:pt x="255991" y="24685"/>
                </a:lnTo>
                <a:lnTo>
                  <a:pt x="249707" y="28839"/>
                </a:lnTo>
                <a:lnTo>
                  <a:pt x="243612" y="33514"/>
                </a:lnTo>
                <a:lnTo>
                  <a:pt x="236691" y="37582"/>
                </a:lnTo>
                <a:lnTo>
                  <a:pt x="229220" y="41247"/>
                </a:lnTo>
                <a:lnTo>
                  <a:pt x="221381" y="44643"/>
                </a:lnTo>
                <a:lnTo>
                  <a:pt x="213298" y="47859"/>
                </a:lnTo>
                <a:lnTo>
                  <a:pt x="196697" y="53973"/>
                </a:lnTo>
                <a:lnTo>
                  <a:pt x="154212" y="68538"/>
                </a:lnTo>
                <a:lnTo>
                  <a:pt x="119968" y="80001"/>
                </a:lnTo>
                <a:lnTo>
                  <a:pt x="112352" y="81909"/>
                </a:lnTo>
                <a:lnTo>
                  <a:pt x="105370" y="83181"/>
                </a:lnTo>
                <a:lnTo>
                  <a:pt x="98810" y="84029"/>
                </a:lnTo>
                <a:lnTo>
                  <a:pt x="91579" y="85547"/>
                </a:lnTo>
                <a:lnTo>
                  <a:pt x="83901" y="87511"/>
                </a:lnTo>
                <a:lnTo>
                  <a:pt x="75925" y="89773"/>
                </a:lnTo>
                <a:lnTo>
                  <a:pt x="68702" y="91281"/>
                </a:lnTo>
                <a:lnTo>
                  <a:pt x="55597" y="92957"/>
                </a:lnTo>
                <a:lnTo>
                  <a:pt x="43423" y="96241"/>
                </a:lnTo>
                <a:lnTo>
                  <a:pt x="32614" y="99924"/>
                </a:lnTo>
                <a:lnTo>
                  <a:pt x="24636" y="101560"/>
                </a:lnTo>
                <a:lnTo>
                  <a:pt x="17914" y="104828"/>
                </a:lnTo>
                <a:lnTo>
                  <a:pt x="10389" y="110135"/>
                </a:lnTo>
                <a:lnTo>
                  <a:pt x="6820" y="110861"/>
                </a:lnTo>
                <a:lnTo>
                  <a:pt x="0" y="111439"/>
                </a:lnTo>
                <a:lnTo>
                  <a:pt x="11899" y="111442"/>
                </a:lnTo>
                <a:lnTo>
                  <a:pt x="29768" y="117333"/>
                </a:lnTo>
                <a:lnTo>
                  <a:pt x="40516" y="118823"/>
                </a:lnTo>
                <a:lnTo>
                  <a:pt x="51642" y="119485"/>
                </a:lnTo>
                <a:lnTo>
                  <a:pt x="63890" y="120732"/>
                </a:lnTo>
                <a:lnTo>
                  <a:pt x="71156" y="122398"/>
                </a:lnTo>
                <a:lnTo>
                  <a:pt x="78858" y="124461"/>
                </a:lnTo>
                <a:lnTo>
                  <a:pt x="86850" y="125836"/>
                </a:lnTo>
                <a:lnTo>
                  <a:pt x="95036" y="126753"/>
                </a:lnTo>
                <a:lnTo>
                  <a:pt x="103350" y="127364"/>
                </a:lnTo>
                <a:lnTo>
                  <a:pt x="110798" y="128725"/>
                </a:lnTo>
                <a:lnTo>
                  <a:pt x="117669" y="130584"/>
                </a:lnTo>
                <a:lnTo>
                  <a:pt x="146934" y="140411"/>
                </a:lnTo>
                <a:lnTo>
                  <a:pt x="155094" y="142185"/>
                </a:lnTo>
                <a:lnTo>
                  <a:pt x="163392" y="143367"/>
                </a:lnTo>
                <a:lnTo>
                  <a:pt x="171781" y="144155"/>
                </a:lnTo>
                <a:lnTo>
                  <a:pt x="179279" y="144681"/>
                </a:lnTo>
                <a:lnTo>
                  <a:pt x="186183" y="145031"/>
                </a:lnTo>
                <a:lnTo>
                  <a:pt x="192690" y="145265"/>
                </a:lnTo>
                <a:lnTo>
                  <a:pt x="199886" y="146374"/>
                </a:lnTo>
                <a:lnTo>
                  <a:pt x="207540" y="148064"/>
                </a:lnTo>
                <a:lnTo>
                  <a:pt x="215501" y="150145"/>
                </a:lnTo>
                <a:lnTo>
                  <a:pt x="222713" y="152484"/>
                </a:lnTo>
                <a:lnTo>
                  <a:pt x="250515" y="163082"/>
                </a:lnTo>
                <a:lnTo>
                  <a:pt x="258439" y="165871"/>
                </a:lnTo>
                <a:lnTo>
                  <a:pt x="265626" y="167730"/>
                </a:lnTo>
                <a:lnTo>
                  <a:pt x="278691" y="169797"/>
                </a:lnTo>
                <a:lnTo>
                  <a:pt x="290848" y="173255"/>
                </a:lnTo>
                <a:lnTo>
                  <a:pt x="302601" y="177015"/>
                </a:lnTo>
                <a:lnTo>
                  <a:pt x="314175" y="178685"/>
                </a:lnTo>
                <a:lnTo>
                  <a:pt x="325669" y="179428"/>
                </a:lnTo>
                <a:lnTo>
                  <a:pt x="331401" y="179626"/>
                </a:lnTo>
                <a:lnTo>
                  <a:pt x="336174" y="180711"/>
                </a:lnTo>
                <a:lnTo>
                  <a:pt x="347444" y="185835"/>
                </a:lnTo>
                <a:lnTo>
                  <a:pt x="353790" y="187368"/>
                </a:lnTo>
                <a:lnTo>
                  <a:pt x="362325" y="188049"/>
                </a:lnTo>
                <a:lnTo>
                  <a:pt x="367268" y="188231"/>
                </a:lnTo>
                <a:lnTo>
                  <a:pt x="371516" y="189305"/>
                </a:lnTo>
                <a:lnTo>
                  <a:pt x="382045" y="194414"/>
                </a:lnTo>
                <a:lnTo>
                  <a:pt x="388219" y="195944"/>
                </a:lnTo>
                <a:lnTo>
                  <a:pt x="397048" y="196805"/>
                </a:lnTo>
                <a:lnTo>
                  <a:pt x="398990" y="197878"/>
                </a:lnTo>
                <a:lnTo>
                  <a:pt x="400283" y="199546"/>
                </a:lnTo>
                <a:lnTo>
                  <a:pt x="402361" y="204516"/>
                </a:lnTo>
                <a:lnTo>
                  <a:pt x="403484" y="204924"/>
                </a:lnTo>
                <a:lnTo>
                  <a:pt x="411430" y="205738"/>
                </a:lnTo>
                <a:lnTo>
                  <a:pt x="420017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622"/>
          <p:cNvSpPr/>
          <p:nvPr/>
        </p:nvSpPr>
        <p:spPr>
          <a:xfrm>
            <a:off x="3714750" y="4646295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8572"/>
                </a:moveTo>
                <a:lnTo>
                  <a:pt x="7380" y="1191"/>
                </a:lnTo>
                <a:lnTo>
                  <a:pt x="8730" y="794"/>
                </a:lnTo>
                <a:lnTo>
                  <a:pt x="12770" y="353"/>
                </a:lnTo>
                <a:lnTo>
                  <a:pt x="23124" y="70"/>
                </a:lnTo>
                <a:lnTo>
                  <a:pt x="141687" y="0"/>
                </a:lnTo>
                <a:lnTo>
                  <a:pt x="147797" y="952"/>
                </a:lnTo>
                <a:lnTo>
                  <a:pt x="153777" y="2540"/>
                </a:lnTo>
                <a:lnTo>
                  <a:pt x="159668" y="4550"/>
                </a:lnTo>
                <a:lnTo>
                  <a:pt x="165500" y="5891"/>
                </a:lnTo>
                <a:lnTo>
                  <a:pt x="171293" y="6785"/>
                </a:lnTo>
                <a:lnTo>
                  <a:pt x="177060" y="7381"/>
                </a:lnTo>
                <a:lnTo>
                  <a:pt x="182810" y="7778"/>
                </a:lnTo>
                <a:lnTo>
                  <a:pt x="188548" y="8042"/>
                </a:lnTo>
                <a:lnTo>
                  <a:pt x="200004" y="8337"/>
                </a:lnTo>
                <a:lnTo>
                  <a:pt x="314709" y="8572"/>
                </a:lnTo>
                <a:lnTo>
                  <a:pt x="321248" y="9525"/>
                </a:lnTo>
                <a:lnTo>
                  <a:pt x="328465" y="11112"/>
                </a:lnTo>
                <a:lnTo>
                  <a:pt x="35147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623"/>
          <p:cNvSpPr/>
          <p:nvPr/>
        </p:nvSpPr>
        <p:spPr>
          <a:xfrm>
            <a:off x="4198785" y="4474959"/>
            <a:ext cx="270192" cy="315729"/>
          </a:xfrm>
          <a:custGeom>
            <a:avLst/>
            <a:gdLst/>
            <a:ahLst/>
            <a:cxnLst/>
            <a:rect l="0" t="0" r="0" b="0"/>
            <a:pathLst>
              <a:path w="270192" h="315729">
                <a:moveTo>
                  <a:pt x="90322" y="51320"/>
                </a:moveTo>
                <a:lnTo>
                  <a:pt x="114464" y="27179"/>
                </a:lnTo>
                <a:lnTo>
                  <a:pt x="114989" y="25701"/>
                </a:lnTo>
                <a:lnTo>
                  <a:pt x="115902" y="18361"/>
                </a:lnTo>
                <a:lnTo>
                  <a:pt x="113438" y="15082"/>
                </a:lnTo>
                <a:lnTo>
                  <a:pt x="111448" y="12874"/>
                </a:lnTo>
                <a:lnTo>
                  <a:pt x="109169" y="11402"/>
                </a:lnTo>
                <a:lnTo>
                  <a:pt x="101410" y="8378"/>
                </a:lnTo>
                <a:lnTo>
                  <a:pt x="95885" y="4295"/>
                </a:lnTo>
                <a:lnTo>
                  <a:pt x="92125" y="2825"/>
                </a:lnTo>
                <a:lnTo>
                  <a:pt x="87714" y="1846"/>
                </a:lnTo>
                <a:lnTo>
                  <a:pt x="82869" y="1192"/>
                </a:lnTo>
                <a:lnTo>
                  <a:pt x="74944" y="467"/>
                </a:lnTo>
                <a:lnTo>
                  <a:pt x="67295" y="144"/>
                </a:lnTo>
                <a:lnTo>
                  <a:pt x="57546" y="0"/>
                </a:lnTo>
                <a:lnTo>
                  <a:pt x="52278" y="915"/>
                </a:lnTo>
                <a:lnTo>
                  <a:pt x="46862" y="2477"/>
                </a:lnTo>
                <a:lnTo>
                  <a:pt x="41347" y="4471"/>
                </a:lnTo>
                <a:lnTo>
                  <a:pt x="36717" y="6752"/>
                </a:lnTo>
                <a:lnTo>
                  <a:pt x="29032" y="11827"/>
                </a:lnTo>
                <a:lnTo>
                  <a:pt x="22442" y="14718"/>
                </a:lnTo>
                <a:lnTo>
                  <a:pt x="19351" y="15489"/>
                </a:lnTo>
                <a:lnTo>
                  <a:pt x="13377" y="18886"/>
                </a:lnTo>
                <a:lnTo>
                  <a:pt x="10450" y="21125"/>
                </a:lnTo>
                <a:lnTo>
                  <a:pt x="8499" y="23570"/>
                </a:lnTo>
                <a:lnTo>
                  <a:pt x="7198" y="26153"/>
                </a:lnTo>
                <a:lnTo>
                  <a:pt x="6331" y="28827"/>
                </a:lnTo>
                <a:lnTo>
                  <a:pt x="2828" y="34338"/>
                </a:lnTo>
                <a:lnTo>
                  <a:pt x="560" y="37142"/>
                </a:lnTo>
                <a:lnTo>
                  <a:pt x="0" y="39963"/>
                </a:lnTo>
                <a:lnTo>
                  <a:pt x="580" y="42796"/>
                </a:lnTo>
                <a:lnTo>
                  <a:pt x="2812" y="48485"/>
                </a:lnTo>
                <a:lnTo>
                  <a:pt x="5021" y="57994"/>
                </a:lnTo>
                <a:lnTo>
                  <a:pt x="8913" y="67305"/>
                </a:lnTo>
                <a:lnTo>
                  <a:pt x="12237" y="71501"/>
                </a:lnTo>
                <a:lnTo>
                  <a:pt x="16358" y="75252"/>
                </a:lnTo>
                <a:lnTo>
                  <a:pt x="21010" y="78705"/>
                </a:lnTo>
                <a:lnTo>
                  <a:pt x="26017" y="81960"/>
                </a:lnTo>
                <a:lnTo>
                  <a:pt x="31259" y="85082"/>
                </a:lnTo>
                <a:lnTo>
                  <a:pt x="36659" y="88115"/>
                </a:lnTo>
                <a:lnTo>
                  <a:pt x="42165" y="92043"/>
                </a:lnTo>
                <a:lnTo>
                  <a:pt x="47739" y="96566"/>
                </a:lnTo>
                <a:lnTo>
                  <a:pt x="53361" y="101487"/>
                </a:lnTo>
                <a:lnTo>
                  <a:pt x="59967" y="106672"/>
                </a:lnTo>
                <a:lnTo>
                  <a:pt x="67227" y="112035"/>
                </a:lnTo>
                <a:lnTo>
                  <a:pt x="82915" y="123072"/>
                </a:lnTo>
                <a:lnTo>
                  <a:pt x="150375" y="168490"/>
                </a:lnTo>
                <a:lnTo>
                  <a:pt x="157980" y="174201"/>
                </a:lnTo>
                <a:lnTo>
                  <a:pt x="164955" y="179913"/>
                </a:lnTo>
                <a:lnTo>
                  <a:pt x="171510" y="185627"/>
                </a:lnTo>
                <a:lnTo>
                  <a:pt x="177785" y="191341"/>
                </a:lnTo>
                <a:lnTo>
                  <a:pt x="189837" y="202769"/>
                </a:lnTo>
                <a:lnTo>
                  <a:pt x="196670" y="207532"/>
                </a:lnTo>
                <a:lnTo>
                  <a:pt x="204083" y="211659"/>
                </a:lnTo>
                <a:lnTo>
                  <a:pt x="211883" y="215363"/>
                </a:lnTo>
                <a:lnTo>
                  <a:pt x="218987" y="219737"/>
                </a:lnTo>
                <a:lnTo>
                  <a:pt x="225629" y="224558"/>
                </a:lnTo>
                <a:lnTo>
                  <a:pt x="231962" y="229678"/>
                </a:lnTo>
                <a:lnTo>
                  <a:pt x="237136" y="234995"/>
                </a:lnTo>
                <a:lnTo>
                  <a:pt x="241538" y="240446"/>
                </a:lnTo>
                <a:lnTo>
                  <a:pt x="245425" y="245984"/>
                </a:lnTo>
                <a:lnTo>
                  <a:pt x="252284" y="254678"/>
                </a:lnTo>
                <a:lnTo>
                  <a:pt x="258508" y="261716"/>
                </a:lnTo>
                <a:lnTo>
                  <a:pt x="264449" y="268020"/>
                </a:lnTo>
                <a:lnTo>
                  <a:pt x="266414" y="271034"/>
                </a:lnTo>
                <a:lnTo>
                  <a:pt x="268597" y="276924"/>
                </a:lnTo>
                <a:lnTo>
                  <a:pt x="269827" y="285594"/>
                </a:lnTo>
                <a:lnTo>
                  <a:pt x="270191" y="294196"/>
                </a:lnTo>
                <a:lnTo>
                  <a:pt x="269290" y="297057"/>
                </a:lnTo>
                <a:lnTo>
                  <a:pt x="265748" y="302777"/>
                </a:lnTo>
                <a:lnTo>
                  <a:pt x="263470" y="304683"/>
                </a:lnTo>
                <a:lnTo>
                  <a:pt x="260999" y="305954"/>
                </a:lnTo>
                <a:lnTo>
                  <a:pt x="258399" y="306801"/>
                </a:lnTo>
                <a:lnTo>
                  <a:pt x="252970" y="310283"/>
                </a:lnTo>
                <a:lnTo>
                  <a:pt x="250189" y="312544"/>
                </a:lnTo>
                <a:lnTo>
                  <a:pt x="246430" y="314052"/>
                </a:lnTo>
                <a:lnTo>
                  <a:pt x="242019" y="315058"/>
                </a:lnTo>
                <a:lnTo>
                  <a:pt x="237174" y="315728"/>
                </a:lnTo>
                <a:lnTo>
                  <a:pt x="232038" y="315222"/>
                </a:lnTo>
                <a:lnTo>
                  <a:pt x="226709" y="313932"/>
                </a:lnTo>
                <a:lnTo>
                  <a:pt x="221252" y="312120"/>
                </a:lnTo>
                <a:lnTo>
                  <a:pt x="215709" y="310912"/>
                </a:lnTo>
                <a:lnTo>
                  <a:pt x="210108" y="310107"/>
                </a:lnTo>
                <a:lnTo>
                  <a:pt x="204469" y="309570"/>
                </a:lnTo>
                <a:lnTo>
                  <a:pt x="197853" y="308259"/>
                </a:lnTo>
                <a:lnTo>
                  <a:pt x="190584" y="306433"/>
                </a:lnTo>
                <a:lnTo>
                  <a:pt x="182881" y="304263"/>
                </a:lnTo>
                <a:lnTo>
                  <a:pt x="175840" y="301864"/>
                </a:lnTo>
                <a:lnTo>
                  <a:pt x="169242" y="299312"/>
                </a:lnTo>
                <a:lnTo>
                  <a:pt x="162937" y="296658"/>
                </a:lnTo>
                <a:lnTo>
                  <a:pt x="156830" y="293936"/>
                </a:lnTo>
                <a:lnTo>
                  <a:pt x="144964" y="288372"/>
                </a:lnTo>
                <a:lnTo>
                  <a:pt x="93189" y="262773"/>
                </a:lnTo>
                <a:lnTo>
                  <a:pt x="88423" y="259916"/>
                </a:lnTo>
                <a:lnTo>
                  <a:pt x="80588" y="254202"/>
                </a:lnTo>
                <a:lnTo>
                  <a:pt x="73931" y="248487"/>
                </a:lnTo>
                <a:lnTo>
                  <a:pt x="70822" y="245630"/>
                </a:lnTo>
                <a:lnTo>
                  <a:pt x="68749" y="242773"/>
                </a:lnTo>
                <a:lnTo>
                  <a:pt x="64880" y="234200"/>
                </a:lnTo>
                <a:lnTo>
                  <a:pt x="60600" y="228486"/>
                </a:lnTo>
                <a:lnTo>
                  <a:pt x="60029" y="225628"/>
                </a:lnTo>
                <a:lnTo>
                  <a:pt x="60602" y="222770"/>
                </a:lnTo>
                <a:lnTo>
                  <a:pt x="63778" y="217055"/>
                </a:lnTo>
                <a:lnTo>
                  <a:pt x="70921" y="208483"/>
                </a:lnTo>
                <a:lnTo>
                  <a:pt x="79070" y="199911"/>
                </a:lnTo>
                <a:lnTo>
                  <a:pt x="84686" y="194196"/>
                </a:lnTo>
                <a:lnTo>
                  <a:pt x="88470" y="192291"/>
                </a:lnTo>
                <a:lnTo>
                  <a:pt x="92897" y="191021"/>
                </a:lnTo>
                <a:lnTo>
                  <a:pt x="97754" y="190174"/>
                </a:lnTo>
                <a:lnTo>
                  <a:pt x="102897" y="188657"/>
                </a:lnTo>
                <a:lnTo>
                  <a:pt x="108230" y="186693"/>
                </a:lnTo>
                <a:lnTo>
                  <a:pt x="113691" y="184431"/>
                </a:lnTo>
                <a:lnTo>
                  <a:pt x="119236" y="181971"/>
                </a:lnTo>
                <a:lnTo>
                  <a:pt x="130478" y="176698"/>
                </a:lnTo>
                <a:lnTo>
                  <a:pt x="135190" y="173958"/>
                </a:lnTo>
                <a:lnTo>
                  <a:pt x="142966" y="168374"/>
                </a:lnTo>
                <a:lnTo>
                  <a:pt x="149597" y="160177"/>
                </a:lnTo>
                <a:lnTo>
                  <a:pt x="152699" y="155324"/>
                </a:lnTo>
                <a:lnTo>
                  <a:pt x="156672" y="151136"/>
                </a:lnTo>
                <a:lnTo>
                  <a:pt x="161225" y="147392"/>
                </a:lnTo>
                <a:lnTo>
                  <a:pt x="166166" y="143943"/>
                </a:lnTo>
                <a:lnTo>
                  <a:pt x="174195" y="137571"/>
                </a:lnTo>
                <a:lnTo>
                  <a:pt x="180939" y="131564"/>
                </a:lnTo>
                <a:lnTo>
                  <a:pt x="187112" y="125719"/>
                </a:lnTo>
                <a:lnTo>
                  <a:pt x="189139" y="122828"/>
                </a:lnTo>
                <a:lnTo>
                  <a:pt x="192943" y="113253"/>
                </a:lnTo>
                <a:lnTo>
                  <a:pt x="197209" y="103929"/>
                </a:lnTo>
                <a:lnTo>
                  <a:pt x="199740" y="95975"/>
                </a:lnTo>
                <a:lnTo>
                  <a:pt x="200415" y="92520"/>
                </a:lnTo>
                <a:lnTo>
                  <a:pt x="199912" y="89264"/>
                </a:lnTo>
                <a:lnTo>
                  <a:pt x="195607" y="80131"/>
                </a:lnTo>
                <a:lnTo>
                  <a:pt x="193907" y="71393"/>
                </a:lnTo>
                <a:lnTo>
                  <a:pt x="193510" y="65639"/>
                </a:lnTo>
                <a:lnTo>
                  <a:pt x="192452" y="62771"/>
                </a:lnTo>
                <a:lnTo>
                  <a:pt x="188736" y="57045"/>
                </a:lnTo>
                <a:lnTo>
                  <a:pt x="181288" y="48466"/>
                </a:lnTo>
                <a:lnTo>
                  <a:pt x="173049" y="39892"/>
                </a:lnTo>
                <a:lnTo>
                  <a:pt x="164872" y="34176"/>
                </a:lnTo>
                <a:lnTo>
                  <a:pt x="160025" y="31318"/>
                </a:lnTo>
                <a:lnTo>
                  <a:pt x="154888" y="28461"/>
                </a:lnTo>
                <a:lnTo>
                  <a:pt x="133185" y="17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624"/>
          <p:cNvSpPr/>
          <p:nvPr/>
        </p:nvSpPr>
        <p:spPr>
          <a:xfrm>
            <a:off x="1144344" y="4894938"/>
            <a:ext cx="255831" cy="573917"/>
          </a:xfrm>
          <a:custGeom>
            <a:avLst/>
            <a:gdLst/>
            <a:ahLst/>
            <a:cxnLst/>
            <a:rect l="0" t="0" r="0" b="0"/>
            <a:pathLst>
              <a:path w="255831" h="573917">
                <a:moveTo>
                  <a:pt x="255830" y="34249"/>
                </a:moveTo>
                <a:lnTo>
                  <a:pt x="255830" y="29699"/>
                </a:lnTo>
                <a:lnTo>
                  <a:pt x="254878" y="27405"/>
                </a:lnTo>
                <a:lnTo>
                  <a:pt x="248450" y="18649"/>
                </a:lnTo>
                <a:lnTo>
                  <a:pt x="247100" y="18134"/>
                </a:lnTo>
                <a:lnTo>
                  <a:pt x="243060" y="17562"/>
                </a:lnTo>
                <a:lnTo>
                  <a:pt x="240649" y="16457"/>
                </a:lnTo>
                <a:lnTo>
                  <a:pt x="235431" y="12689"/>
                </a:lnTo>
                <a:lnTo>
                  <a:pt x="231753" y="10351"/>
                </a:lnTo>
                <a:lnTo>
                  <a:pt x="227397" y="7839"/>
                </a:lnTo>
                <a:lnTo>
                  <a:pt x="222587" y="5212"/>
                </a:lnTo>
                <a:lnTo>
                  <a:pt x="214703" y="2294"/>
                </a:lnTo>
                <a:lnTo>
                  <a:pt x="208024" y="997"/>
                </a:lnTo>
                <a:lnTo>
                  <a:pt x="201881" y="420"/>
                </a:lnTo>
                <a:lnTo>
                  <a:pt x="197956" y="267"/>
                </a:lnTo>
                <a:lnTo>
                  <a:pt x="184284" y="50"/>
                </a:lnTo>
                <a:lnTo>
                  <a:pt x="177042" y="0"/>
                </a:lnTo>
                <a:lnTo>
                  <a:pt x="172825" y="939"/>
                </a:lnTo>
                <a:lnTo>
                  <a:pt x="168109" y="2517"/>
                </a:lnTo>
                <a:lnTo>
                  <a:pt x="163059" y="4522"/>
                </a:lnTo>
                <a:lnTo>
                  <a:pt x="149829" y="9290"/>
                </a:lnTo>
                <a:lnTo>
                  <a:pt x="142300" y="11894"/>
                </a:lnTo>
                <a:lnTo>
                  <a:pt x="135376" y="14584"/>
                </a:lnTo>
                <a:lnTo>
                  <a:pt x="128855" y="17329"/>
                </a:lnTo>
                <a:lnTo>
                  <a:pt x="122603" y="20111"/>
                </a:lnTo>
                <a:lnTo>
                  <a:pt x="110576" y="25743"/>
                </a:lnTo>
                <a:lnTo>
                  <a:pt x="104701" y="28578"/>
                </a:lnTo>
                <a:lnTo>
                  <a:pt x="97928" y="32374"/>
                </a:lnTo>
                <a:lnTo>
                  <a:pt x="90554" y="36809"/>
                </a:lnTo>
                <a:lnTo>
                  <a:pt x="82781" y="41671"/>
                </a:lnTo>
                <a:lnTo>
                  <a:pt x="75694" y="46817"/>
                </a:lnTo>
                <a:lnTo>
                  <a:pt x="69065" y="52153"/>
                </a:lnTo>
                <a:lnTo>
                  <a:pt x="62740" y="57615"/>
                </a:lnTo>
                <a:lnTo>
                  <a:pt x="56619" y="64114"/>
                </a:lnTo>
                <a:lnTo>
                  <a:pt x="50632" y="71304"/>
                </a:lnTo>
                <a:lnTo>
                  <a:pt x="44737" y="78955"/>
                </a:lnTo>
                <a:lnTo>
                  <a:pt x="39854" y="85960"/>
                </a:lnTo>
                <a:lnTo>
                  <a:pt x="31888" y="98825"/>
                </a:lnTo>
                <a:lnTo>
                  <a:pt x="25173" y="113432"/>
                </a:lnTo>
                <a:lnTo>
                  <a:pt x="19014" y="129449"/>
                </a:lnTo>
                <a:lnTo>
                  <a:pt x="13101" y="146093"/>
                </a:lnTo>
                <a:lnTo>
                  <a:pt x="9838" y="160475"/>
                </a:lnTo>
                <a:lnTo>
                  <a:pt x="7435" y="175122"/>
                </a:lnTo>
                <a:lnTo>
                  <a:pt x="3193" y="194331"/>
                </a:lnTo>
                <a:lnTo>
                  <a:pt x="1680" y="203836"/>
                </a:lnTo>
                <a:lnTo>
                  <a:pt x="672" y="213030"/>
                </a:lnTo>
                <a:lnTo>
                  <a:pt x="0" y="222016"/>
                </a:lnTo>
                <a:lnTo>
                  <a:pt x="504" y="231817"/>
                </a:lnTo>
                <a:lnTo>
                  <a:pt x="1793" y="242161"/>
                </a:lnTo>
                <a:lnTo>
                  <a:pt x="3605" y="252867"/>
                </a:lnTo>
                <a:lnTo>
                  <a:pt x="4812" y="262862"/>
                </a:lnTo>
                <a:lnTo>
                  <a:pt x="5618" y="272383"/>
                </a:lnTo>
                <a:lnTo>
                  <a:pt x="6154" y="281587"/>
                </a:lnTo>
                <a:lnTo>
                  <a:pt x="7465" y="291533"/>
                </a:lnTo>
                <a:lnTo>
                  <a:pt x="9291" y="301975"/>
                </a:lnTo>
                <a:lnTo>
                  <a:pt x="11461" y="312746"/>
                </a:lnTo>
                <a:lnTo>
                  <a:pt x="13860" y="322783"/>
                </a:lnTo>
                <a:lnTo>
                  <a:pt x="16412" y="332333"/>
                </a:lnTo>
                <a:lnTo>
                  <a:pt x="19065" y="341557"/>
                </a:lnTo>
                <a:lnTo>
                  <a:pt x="22740" y="350563"/>
                </a:lnTo>
                <a:lnTo>
                  <a:pt x="27094" y="359425"/>
                </a:lnTo>
                <a:lnTo>
                  <a:pt x="31902" y="368191"/>
                </a:lnTo>
                <a:lnTo>
                  <a:pt x="36060" y="377844"/>
                </a:lnTo>
                <a:lnTo>
                  <a:pt x="39784" y="388090"/>
                </a:lnTo>
                <a:lnTo>
                  <a:pt x="52605" y="427359"/>
                </a:lnTo>
                <a:lnTo>
                  <a:pt x="56530" y="436340"/>
                </a:lnTo>
                <a:lnTo>
                  <a:pt x="61051" y="445184"/>
                </a:lnTo>
                <a:lnTo>
                  <a:pt x="65970" y="453938"/>
                </a:lnTo>
                <a:lnTo>
                  <a:pt x="70202" y="462632"/>
                </a:lnTo>
                <a:lnTo>
                  <a:pt x="77444" y="479911"/>
                </a:lnTo>
                <a:lnTo>
                  <a:pt x="83837" y="497116"/>
                </a:lnTo>
                <a:lnTo>
                  <a:pt x="89854" y="512383"/>
                </a:lnTo>
                <a:lnTo>
                  <a:pt x="95703" y="522343"/>
                </a:lnTo>
                <a:lnTo>
                  <a:pt x="101478" y="532485"/>
                </a:lnTo>
                <a:lnTo>
                  <a:pt x="106267" y="542389"/>
                </a:lnTo>
                <a:lnTo>
                  <a:pt x="108963" y="553321"/>
                </a:lnTo>
                <a:lnTo>
                  <a:pt x="110054" y="569755"/>
                </a:lnTo>
                <a:lnTo>
                  <a:pt x="110085" y="572965"/>
                </a:lnTo>
                <a:lnTo>
                  <a:pt x="109137" y="573416"/>
                </a:lnTo>
                <a:lnTo>
                  <a:pt x="105543" y="573916"/>
                </a:lnTo>
                <a:lnTo>
                  <a:pt x="103251" y="573097"/>
                </a:lnTo>
                <a:lnTo>
                  <a:pt x="100771" y="571598"/>
                </a:lnTo>
                <a:lnTo>
                  <a:pt x="92953" y="56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625"/>
          <p:cNvSpPr/>
          <p:nvPr/>
        </p:nvSpPr>
        <p:spPr>
          <a:xfrm>
            <a:off x="966611" y="5160645"/>
            <a:ext cx="527862" cy="128588"/>
          </a:xfrm>
          <a:custGeom>
            <a:avLst/>
            <a:gdLst/>
            <a:ahLst/>
            <a:cxnLst/>
            <a:rect l="0" t="0" r="0" b="0"/>
            <a:pathLst>
              <a:path w="527862" h="128588">
                <a:moveTo>
                  <a:pt x="4938" y="128587"/>
                </a:moveTo>
                <a:lnTo>
                  <a:pt x="388" y="124037"/>
                </a:lnTo>
                <a:lnTo>
                  <a:pt x="0" y="122696"/>
                </a:lnTo>
                <a:lnTo>
                  <a:pt x="693" y="121802"/>
                </a:lnTo>
                <a:lnTo>
                  <a:pt x="4690" y="120119"/>
                </a:lnTo>
                <a:lnTo>
                  <a:pt x="7368" y="117521"/>
                </a:lnTo>
                <a:lnTo>
                  <a:pt x="9416" y="115495"/>
                </a:lnTo>
                <a:lnTo>
                  <a:pt x="11733" y="114144"/>
                </a:lnTo>
                <a:lnTo>
                  <a:pt x="20498" y="111290"/>
                </a:lnTo>
                <a:lnTo>
                  <a:pt x="24837" y="109436"/>
                </a:lnTo>
                <a:lnTo>
                  <a:pt x="34737" y="104835"/>
                </a:lnTo>
                <a:lnTo>
                  <a:pt x="45487" y="99616"/>
                </a:lnTo>
                <a:lnTo>
                  <a:pt x="52926" y="96891"/>
                </a:lnTo>
                <a:lnTo>
                  <a:pt x="61695" y="94121"/>
                </a:lnTo>
                <a:lnTo>
                  <a:pt x="80646" y="88504"/>
                </a:lnTo>
                <a:lnTo>
                  <a:pt x="98594" y="82832"/>
                </a:lnTo>
                <a:lnTo>
                  <a:pt x="107380" y="80939"/>
                </a:lnTo>
                <a:lnTo>
                  <a:pt x="116095" y="79676"/>
                </a:lnTo>
                <a:lnTo>
                  <a:pt x="124763" y="78835"/>
                </a:lnTo>
                <a:lnTo>
                  <a:pt x="133399" y="77322"/>
                </a:lnTo>
                <a:lnTo>
                  <a:pt x="142014" y="75360"/>
                </a:lnTo>
                <a:lnTo>
                  <a:pt x="214033" y="57045"/>
                </a:lnTo>
                <a:lnTo>
                  <a:pt x="224345" y="55175"/>
                </a:lnTo>
                <a:lnTo>
                  <a:pt x="234077" y="53928"/>
                </a:lnTo>
                <a:lnTo>
                  <a:pt x="243422" y="53097"/>
                </a:lnTo>
                <a:lnTo>
                  <a:pt x="253463" y="51591"/>
                </a:lnTo>
                <a:lnTo>
                  <a:pt x="263966" y="49634"/>
                </a:lnTo>
                <a:lnTo>
                  <a:pt x="274779" y="47377"/>
                </a:lnTo>
                <a:lnTo>
                  <a:pt x="285797" y="45872"/>
                </a:lnTo>
                <a:lnTo>
                  <a:pt x="296952" y="44869"/>
                </a:lnTo>
                <a:lnTo>
                  <a:pt x="308200" y="44200"/>
                </a:lnTo>
                <a:lnTo>
                  <a:pt x="319507" y="42801"/>
                </a:lnTo>
                <a:lnTo>
                  <a:pt x="330856" y="40917"/>
                </a:lnTo>
                <a:lnTo>
                  <a:pt x="342232" y="38708"/>
                </a:lnTo>
                <a:lnTo>
                  <a:pt x="352673" y="37235"/>
                </a:lnTo>
                <a:lnTo>
                  <a:pt x="362492" y="36253"/>
                </a:lnTo>
                <a:lnTo>
                  <a:pt x="371895" y="35599"/>
                </a:lnTo>
                <a:lnTo>
                  <a:pt x="381974" y="34210"/>
                </a:lnTo>
                <a:lnTo>
                  <a:pt x="392503" y="32332"/>
                </a:lnTo>
                <a:lnTo>
                  <a:pt x="403332" y="30127"/>
                </a:lnTo>
                <a:lnTo>
                  <a:pt x="425525" y="25137"/>
                </a:lnTo>
                <a:lnTo>
                  <a:pt x="436777" y="22473"/>
                </a:lnTo>
                <a:lnTo>
                  <a:pt x="447136" y="19744"/>
                </a:lnTo>
                <a:lnTo>
                  <a:pt x="466266" y="14173"/>
                </a:lnTo>
                <a:lnTo>
                  <a:pt x="477272" y="11354"/>
                </a:lnTo>
                <a:lnTo>
                  <a:pt x="5278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626"/>
          <p:cNvSpPr/>
          <p:nvPr/>
        </p:nvSpPr>
        <p:spPr>
          <a:xfrm>
            <a:off x="1542097" y="4929333"/>
            <a:ext cx="192406" cy="445119"/>
          </a:xfrm>
          <a:custGeom>
            <a:avLst/>
            <a:gdLst/>
            <a:ahLst/>
            <a:cxnLst/>
            <a:rect l="0" t="0" r="0" b="0"/>
            <a:pathLst>
              <a:path w="192406" h="445119">
                <a:moveTo>
                  <a:pt x="115253" y="42717"/>
                </a:moveTo>
                <a:lnTo>
                  <a:pt x="115253" y="38166"/>
                </a:lnTo>
                <a:lnTo>
                  <a:pt x="113347" y="35873"/>
                </a:lnTo>
                <a:lnTo>
                  <a:pt x="110172" y="33392"/>
                </a:lnTo>
                <a:lnTo>
                  <a:pt x="106151" y="30785"/>
                </a:lnTo>
                <a:lnTo>
                  <a:pt x="104422" y="29047"/>
                </a:lnTo>
                <a:lnTo>
                  <a:pt x="104222" y="27889"/>
                </a:lnTo>
                <a:lnTo>
                  <a:pt x="105041" y="27116"/>
                </a:lnTo>
                <a:lnTo>
                  <a:pt x="105588" y="25649"/>
                </a:lnTo>
                <a:lnTo>
                  <a:pt x="106464" y="16450"/>
                </a:lnTo>
                <a:lnTo>
                  <a:pt x="106536" y="13776"/>
                </a:lnTo>
                <a:lnTo>
                  <a:pt x="107536" y="11040"/>
                </a:lnTo>
                <a:lnTo>
                  <a:pt x="113446" y="2346"/>
                </a:lnTo>
                <a:lnTo>
                  <a:pt x="114048" y="1515"/>
                </a:lnTo>
                <a:lnTo>
                  <a:pt x="113497" y="962"/>
                </a:lnTo>
                <a:lnTo>
                  <a:pt x="107766" y="0"/>
                </a:lnTo>
                <a:lnTo>
                  <a:pt x="102451" y="4449"/>
                </a:lnTo>
                <a:lnTo>
                  <a:pt x="97498" y="9198"/>
                </a:lnTo>
                <a:lnTo>
                  <a:pt x="82006" y="24560"/>
                </a:lnTo>
                <a:lnTo>
                  <a:pt x="78801" y="29660"/>
                </a:lnTo>
                <a:lnTo>
                  <a:pt x="75239" y="40406"/>
                </a:lnTo>
                <a:lnTo>
                  <a:pt x="72384" y="46891"/>
                </a:lnTo>
                <a:lnTo>
                  <a:pt x="68576" y="54072"/>
                </a:lnTo>
                <a:lnTo>
                  <a:pt x="64132" y="61717"/>
                </a:lnTo>
                <a:lnTo>
                  <a:pt x="60217" y="70624"/>
                </a:lnTo>
                <a:lnTo>
                  <a:pt x="56655" y="80372"/>
                </a:lnTo>
                <a:lnTo>
                  <a:pt x="44093" y="118841"/>
                </a:lnTo>
                <a:lnTo>
                  <a:pt x="41143" y="128709"/>
                </a:lnTo>
                <a:lnTo>
                  <a:pt x="35325" y="149832"/>
                </a:lnTo>
                <a:lnTo>
                  <a:pt x="32440" y="161752"/>
                </a:lnTo>
                <a:lnTo>
                  <a:pt x="18105" y="224527"/>
                </a:lnTo>
                <a:lnTo>
                  <a:pt x="953" y="294083"/>
                </a:lnTo>
                <a:lnTo>
                  <a:pt x="0" y="304592"/>
                </a:lnTo>
                <a:lnTo>
                  <a:pt x="318" y="314455"/>
                </a:lnTo>
                <a:lnTo>
                  <a:pt x="1482" y="323888"/>
                </a:lnTo>
                <a:lnTo>
                  <a:pt x="2258" y="333034"/>
                </a:lnTo>
                <a:lnTo>
                  <a:pt x="2775" y="341989"/>
                </a:lnTo>
                <a:lnTo>
                  <a:pt x="3120" y="350816"/>
                </a:lnTo>
                <a:lnTo>
                  <a:pt x="4302" y="359559"/>
                </a:lnTo>
                <a:lnTo>
                  <a:pt x="6043" y="368245"/>
                </a:lnTo>
                <a:lnTo>
                  <a:pt x="8157" y="376893"/>
                </a:lnTo>
                <a:lnTo>
                  <a:pt x="11470" y="384563"/>
                </a:lnTo>
                <a:lnTo>
                  <a:pt x="15584" y="391582"/>
                </a:lnTo>
                <a:lnTo>
                  <a:pt x="20232" y="398166"/>
                </a:lnTo>
                <a:lnTo>
                  <a:pt x="24283" y="403508"/>
                </a:lnTo>
                <a:lnTo>
                  <a:pt x="27936" y="408022"/>
                </a:lnTo>
                <a:lnTo>
                  <a:pt x="31324" y="411983"/>
                </a:lnTo>
                <a:lnTo>
                  <a:pt x="35488" y="415577"/>
                </a:lnTo>
                <a:lnTo>
                  <a:pt x="40169" y="418925"/>
                </a:lnTo>
                <a:lnTo>
                  <a:pt x="45194" y="422110"/>
                </a:lnTo>
                <a:lnTo>
                  <a:pt x="50449" y="425185"/>
                </a:lnTo>
                <a:lnTo>
                  <a:pt x="55858" y="428188"/>
                </a:lnTo>
                <a:lnTo>
                  <a:pt x="66947" y="434065"/>
                </a:lnTo>
                <a:lnTo>
                  <a:pt x="78226" y="439852"/>
                </a:lnTo>
                <a:lnTo>
                  <a:pt x="83901" y="441776"/>
                </a:lnTo>
                <a:lnTo>
                  <a:pt x="89589" y="443059"/>
                </a:lnTo>
                <a:lnTo>
                  <a:pt x="95286" y="443914"/>
                </a:lnTo>
                <a:lnTo>
                  <a:pt x="100989" y="444484"/>
                </a:lnTo>
                <a:lnTo>
                  <a:pt x="106696" y="444864"/>
                </a:lnTo>
                <a:lnTo>
                  <a:pt x="112406" y="445118"/>
                </a:lnTo>
                <a:lnTo>
                  <a:pt x="119070" y="444334"/>
                </a:lnTo>
                <a:lnTo>
                  <a:pt x="126370" y="442859"/>
                </a:lnTo>
                <a:lnTo>
                  <a:pt x="134094" y="440924"/>
                </a:lnTo>
                <a:lnTo>
                  <a:pt x="141148" y="438680"/>
                </a:lnTo>
                <a:lnTo>
                  <a:pt x="147756" y="436232"/>
                </a:lnTo>
                <a:lnTo>
                  <a:pt x="154067" y="433648"/>
                </a:lnTo>
                <a:lnTo>
                  <a:pt x="160179" y="430973"/>
                </a:lnTo>
                <a:lnTo>
                  <a:pt x="172050" y="425459"/>
                </a:lnTo>
                <a:lnTo>
                  <a:pt x="176930" y="422656"/>
                </a:lnTo>
                <a:lnTo>
                  <a:pt x="181136" y="419835"/>
                </a:lnTo>
                <a:lnTo>
                  <a:pt x="192405" y="4113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627"/>
          <p:cNvSpPr/>
          <p:nvPr/>
        </p:nvSpPr>
        <p:spPr>
          <a:xfrm>
            <a:off x="1751859" y="5126354"/>
            <a:ext cx="334117" cy="187221"/>
          </a:xfrm>
          <a:custGeom>
            <a:avLst/>
            <a:gdLst/>
            <a:ahLst/>
            <a:cxnLst/>
            <a:rect l="0" t="0" r="0" b="0"/>
            <a:pathLst>
              <a:path w="334117" h="187221">
                <a:moveTo>
                  <a:pt x="25505" y="0"/>
                </a:moveTo>
                <a:lnTo>
                  <a:pt x="0" y="0"/>
                </a:lnTo>
                <a:lnTo>
                  <a:pt x="4402" y="4552"/>
                </a:lnTo>
                <a:lnTo>
                  <a:pt x="6674" y="5892"/>
                </a:lnTo>
                <a:lnTo>
                  <a:pt x="14422" y="8731"/>
                </a:lnTo>
                <a:lnTo>
                  <a:pt x="19945" y="12771"/>
                </a:lnTo>
                <a:lnTo>
                  <a:pt x="23703" y="14229"/>
                </a:lnTo>
                <a:lnTo>
                  <a:pt x="32959" y="15849"/>
                </a:lnTo>
                <a:lnTo>
                  <a:pt x="38095" y="17234"/>
                </a:lnTo>
                <a:lnTo>
                  <a:pt x="43424" y="19110"/>
                </a:lnTo>
                <a:lnTo>
                  <a:pt x="48881" y="21313"/>
                </a:lnTo>
                <a:lnTo>
                  <a:pt x="55377" y="24686"/>
                </a:lnTo>
                <a:lnTo>
                  <a:pt x="62565" y="28840"/>
                </a:lnTo>
                <a:lnTo>
                  <a:pt x="70214" y="33515"/>
                </a:lnTo>
                <a:lnTo>
                  <a:pt x="77219" y="37583"/>
                </a:lnTo>
                <a:lnTo>
                  <a:pt x="90082" y="44644"/>
                </a:lnTo>
                <a:lnTo>
                  <a:pt x="96179" y="48813"/>
                </a:lnTo>
                <a:lnTo>
                  <a:pt x="102149" y="53497"/>
                </a:lnTo>
                <a:lnTo>
                  <a:pt x="108033" y="58525"/>
                </a:lnTo>
                <a:lnTo>
                  <a:pt x="114814" y="62829"/>
                </a:lnTo>
                <a:lnTo>
                  <a:pt x="122192" y="66651"/>
                </a:lnTo>
                <a:lnTo>
                  <a:pt x="129968" y="70152"/>
                </a:lnTo>
                <a:lnTo>
                  <a:pt x="137057" y="74390"/>
                </a:lnTo>
                <a:lnTo>
                  <a:pt x="143688" y="79122"/>
                </a:lnTo>
                <a:lnTo>
                  <a:pt x="150014" y="84181"/>
                </a:lnTo>
                <a:lnTo>
                  <a:pt x="157089" y="89458"/>
                </a:lnTo>
                <a:lnTo>
                  <a:pt x="172570" y="100402"/>
                </a:lnTo>
                <a:lnTo>
                  <a:pt x="179745" y="105987"/>
                </a:lnTo>
                <a:lnTo>
                  <a:pt x="186435" y="111616"/>
                </a:lnTo>
                <a:lnTo>
                  <a:pt x="192799" y="117273"/>
                </a:lnTo>
                <a:lnTo>
                  <a:pt x="199900" y="122950"/>
                </a:lnTo>
                <a:lnTo>
                  <a:pt x="207491" y="128639"/>
                </a:lnTo>
                <a:lnTo>
                  <a:pt x="215409" y="134337"/>
                </a:lnTo>
                <a:lnTo>
                  <a:pt x="222593" y="139088"/>
                </a:lnTo>
                <a:lnTo>
                  <a:pt x="229287" y="143208"/>
                </a:lnTo>
                <a:lnTo>
                  <a:pt x="235655" y="146907"/>
                </a:lnTo>
                <a:lnTo>
                  <a:pt x="241805" y="151278"/>
                </a:lnTo>
                <a:lnTo>
                  <a:pt x="247810" y="156097"/>
                </a:lnTo>
                <a:lnTo>
                  <a:pt x="253719" y="161215"/>
                </a:lnTo>
                <a:lnTo>
                  <a:pt x="259562" y="165579"/>
                </a:lnTo>
                <a:lnTo>
                  <a:pt x="265363" y="169441"/>
                </a:lnTo>
                <a:lnTo>
                  <a:pt x="271136" y="172969"/>
                </a:lnTo>
                <a:lnTo>
                  <a:pt x="276889" y="175320"/>
                </a:lnTo>
                <a:lnTo>
                  <a:pt x="282630" y="176888"/>
                </a:lnTo>
                <a:lnTo>
                  <a:pt x="288362" y="177933"/>
                </a:lnTo>
                <a:lnTo>
                  <a:pt x="297270" y="181634"/>
                </a:lnTo>
                <a:lnTo>
                  <a:pt x="304405" y="185502"/>
                </a:lnTo>
                <a:lnTo>
                  <a:pt x="310751" y="187220"/>
                </a:lnTo>
                <a:lnTo>
                  <a:pt x="314729" y="186727"/>
                </a:lnTo>
                <a:lnTo>
                  <a:pt x="319286" y="185445"/>
                </a:lnTo>
                <a:lnTo>
                  <a:pt x="334116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628"/>
          <p:cNvSpPr/>
          <p:nvPr/>
        </p:nvSpPr>
        <p:spPr>
          <a:xfrm>
            <a:off x="1837418" y="5066347"/>
            <a:ext cx="188550" cy="364565"/>
          </a:xfrm>
          <a:custGeom>
            <a:avLst/>
            <a:gdLst/>
            <a:ahLst/>
            <a:cxnLst/>
            <a:rect l="0" t="0" r="0" b="0"/>
            <a:pathLst>
              <a:path w="188550" h="364565">
                <a:moveTo>
                  <a:pt x="188549" y="0"/>
                </a:moveTo>
                <a:lnTo>
                  <a:pt x="167311" y="0"/>
                </a:lnTo>
                <a:lnTo>
                  <a:pt x="165818" y="953"/>
                </a:lnTo>
                <a:lnTo>
                  <a:pt x="164822" y="2540"/>
                </a:lnTo>
                <a:lnTo>
                  <a:pt x="160881" y="11865"/>
                </a:lnTo>
                <a:lnTo>
                  <a:pt x="151016" y="32083"/>
                </a:lnTo>
                <a:lnTo>
                  <a:pt x="147335" y="38534"/>
                </a:lnTo>
                <a:lnTo>
                  <a:pt x="142975" y="45692"/>
                </a:lnTo>
                <a:lnTo>
                  <a:pt x="133051" y="61265"/>
                </a:lnTo>
                <a:lnTo>
                  <a:pt x="122291" y="77711"/>
                </a:lnTo>
                <a:lnTo>
                  <a:pt x="116754" y="87050"/>
                </a:lnTo>
                <a:lnTo>
                  <a:pt x="111158" y="97086"/>
                </a:lnTo>
                <a:lnTo>
                  <a:pt x="99861" y="118397"/>
                </a:lnTo>
                <a:lnTo>
                  <a:pt x="88489" y="140568"/>
                </a:lnTo>
                <a:lnTo>
                  <a:pt x="81838" y="151815"/>
                </a:lnTo>
                <a:lnTo>
                  <a:pt x="74545" y="163122"/>
                </a:lnTo>
                <a:lnTo>
                  <a:pt x="46861" y="204095"/>
                </a:lnTo>
                <a:lnTo>
                  <a:pt x="42656" y="214169"/>
                </a:lnTo>
                <a:lnTo>
                  <a:pt x="39852" y="224694"/>
                </a:lnTo>
                <a:lnTo>
                  <a:pt x="37982" y="235522"/>
                </a:lnTo>
                <a:lnTo>
                  <a:pt x="34831" y="245596"/>
                </a:lnTo>
                <a:lnTo>
                  <a:pt x="30825" y="255171"/>
                </a:lnTo>
                <a:lnTo>
                  <a:pt x="15259" y="286518"/>
                </a:lnTo>
                <a:lnTo>
                  <a:pt x="12063" y="293882"/>
                </a:lnTo>
                <a:lnTo>
                  <a:pt x="8979" y="301649"/>
                </a:lnTo>
                <a:lnTo>
                  <a:pt x="5971" y="309684"/>
                </a:lnTo>
                <a:lnTo>
                  <a:pt x="3965" y="315994"/>
                </a:lnTo>
                <a:lnTo>
                  <a:pt x="1736" y="325544"/>
                </a:lnTo>
                <a:lnTo>
                  <a:pt x="746" y="335504"/>
                </a:lnTo>
                <a:lnTo>
                  <a:pt x="306" y="345328"/>
                </a:lnTo>
                <a:lnTo>
                  <a:pt x="0" y="357919"/>
                </a:lnTo>
                <a:lnTo>
                  <a:pt x="2515" y="361641"/>
                </a:lnTo>
                <a:lnTo>
                  <a:pt x="4518" y="363966"/>
                </a:lnTo>
                <a:lnTo>
                  <a:pt x="5855" y="364564"/>
                </a:lnTo>
                <a:lnTo>
                  <a:pt x="6745" y="364010"/>
                </a:lnTo>
                <a:lnTo>
                  <a:pt x="8526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629"/>
          <p:cNvSpPr/>
          <p:nvPr/>
        </p:nvSpPr>
        <p:spPr>
          <a:xfrm>
            <a:off x="1974532" y="4980737"/>
            <a:ext cx="299521" cy="428473"/>
          </a:xfrm>
          <a:custGeom>
            <a:avLst/>
            <a:gdLst/>
            <a:ahLst/>
            <a:cxnLst/>
            <a:rect l="0" t="0" r="0" b="0"/>
            <a:pathLst>
              <a:path w="299521" h="428473">
                <a:moveTo>
                  <a:pt x="0" y="25603"/>
                </a:moveTo>
                <a:lnTo>
                  <a:pt x="0" y="21052"/>
                </a:lnTo>
                <a:lnTo>
                  <a:pt x="953" y="19711"/>
                </a:lnTo>
                <a:lnTo>
                  <a:pt x="2540" y="18817"/>
                </a:lnTo>
                <a:lnTo>
                  <a:pt x="4551" y="18221"/>
                </a:lnTo>
                <a:lnTo>
                  <a:pt x="9325" y="15020"/>
                </a:lnTo>
                <a:lnTo>
                  <a:pt x="11932" y="12832"/>
                </a:lnTo>
                <a:lnTo>
                  <a:pt x="14622" y="11374"/>
                </a:lnTo>
                <a:lnTo>
                  <a:pt x="23912" y="8369"/>
                </a:lnTo>
                <a:lnTo>
                  <a:pt x="33170" y="4291"/>
                </a:lnTo>
                <a:lnTo>
                  <a:pt x="38306" y="2823"/>
                </a:lnTo>
                <a:lnTo>
                  <a:pt x="43635" y="1844"/>
                </a:lnTo>
                <a:lnTo>
                  <a:pt x="49092" y="1191"/>
                </a:lnTo>
                <a:lnTo>
                  <a:pt x="55588" y="755"/>
                </a:lnTo>
                <a:lnTo>
                  <a:pt x="62776" y="465"/>
                </a:lnTo>
                <a:lnTo>
                  <a:pt x="84005" y="57"/>
                </a:lnTo>
                <a:lnTo>
                  <a:pt x="90293" y="0"/>
                </a:lnTo>
                <a:lnTo>
                  <a:pt x="97343" y="914"/>
                </a:lnTo>
                <a:lnTo>
                  <a:pt x="104901" y="2476"/>
                </a:lnTo>
                <a:lnTo>
                  <a:pt x="112796" y="4470"/>
                </a:lnTo>
                <a:lnTo>
                  <a:pt x="119965" y="6752"/>
                </a:lnTo>
                <a:lnTo>
                  <a:pt x="126649" y="9225"/>
                </a:lnTo>
                <a:lnTo>
                  <a:pt x="133010" y="11827"/>
                </a:lnTo>
                <a:lnTo>
                  <a:pt x="139156" y="14514"/>
                </a:lnTo>
                <a:lnTo>
                  <a:pt x="151065" y="20039"/>
                </a:lnTo>
                <a:lnTo>
                  <a:pt x="157860" y="23799"/>
                </a:lnTo>
                <a:lnTo>
                  <a:pt x="165247" y="28210"/>
                </a:lnTo>
                <a:lnTo>
                  <a:pt x="173030" y="33056"/>
                </a:lnTo>
                <a:lnTo>
                  <a:pt x="181076" y="37239"/>
                </a:lnTo>
                <a:lnTo>
                  <a:pt x="189297" y="40980"/>
                </a:lnTo>
                <a:lnTo>
                  <a:pt x="197636" y="44427"/>
                </a:lnTo>
                <a:lnTo>
                  <a:pt x="205100" y="48630"/>
                </a:lnTo>
                <a:lnTo>
                  <a:pt x="211981" y="53337"/>
                </a:lnTo>
                <a:lnTo>
                  <a:pt x="218473" y="58379"/>
                </a:lnTo>
                <a:lnTo>
                  <a:pt x="225659" y="64598"/>
                </a:lnTo>
                <a:lnTo>
                  <a:pt x="233307" y="71602"/>
                </a:lnTo>
                <a:lnTo>
                  <a:pt x="255183" y="92572"/>
                </a:lnTo>
                <a:lnTo>
                  <a:pt x="261562" y="98824"/>
                </a:lnTo>
                <a:lnTo>
                  <a:pt x="266767" y="105849"/>
                </a:lnTo>
                <a:lnTo>
                  <a:pt x="271190" y="113391"/>
                </a:lnTo>
                <a:lnTo>
                  <a:pt x="275091" y="121275"/>
                </a:lnTo>
                <a:lnTo>
                  <a:pt x="278644" y="129390"/>
                </a:lnTo>
                <a:lnTo>
                  <a:pt x="281965" y="137656"/>
                </a:lnTo>
                <a:lnTo>
                  <a:pt x="288195" y="154461"/>
                </a:lnTo>
                <a:lnTo>
                  <a:pt x="294139" y="171456"/>
                </a:lnTo>
                <a:lnTo>
                  <a:pt x="296105" y="179988"/>
                </a:lnTo>
                <a:lnTo>
                  <a:pt x="297416" y="188534"/>
                </a:lnTo>
                <a:lnTo>
                  <a:pt x="298290" y="197088"/>
                </a:lnTo>
                <a:lnTo>
                  <a:pt x="298873" y="205649"/>
                </a:lnTo>
                <a:lnTo>
                  <a:pt x="299261" y="214213"/>
                </a:lnTo>
                <a:lnTo>
                  <a:pt x="299520" y="222781"/>
                </a:lnTo>
                <a:lnTo>
                  <a:pt x="298740" y="231350"/>
                </a:lnTo>
                <a:lnTo>
                  <a:pt x="297267" y="239920"/>
                </a:lnTo>
                <a:lnTo>
                  <a:pt x="293091" y="258014"/>
                </a:lnTo>
                <a:lnTo>
                  <a:pt x="288060" y="278757"/>
                </a:lnTo>
                <a:lnTo>
                  <a:pt x="285385" y="288670"/>
                </a:lnTo>
                <a:lnTo>
                  <a:pt x="279873" y="307304"/>
                </a:lnTo>
                <a:lnTo>
                  <a:pt x="271415" y="333860"/>
                </a:lnTo>
                <a:lnTo>
                  <a:pt x="267620" y="341597"/>
                </a:lnTo>
                <a:lnTo>
                  <a:pt x="263186" y="348661"/>
                </a:lnTo>
                <a:lnTo>
                  <a:pt x="258325" y="355275"/>
                </a:lnTo>
                <a:lnTo>
                  <a:pt x="254132" y="362541"/>
                </a:lnTo>
                <a:lnTo>
                  <a:pt x="250383" y="370244"/>
                </a:lnTo>
                <a:lnTo>
                  <a:pt x="246932" y="378236"/>
                </a:lnTo>
                <a:lnTo>
                  <a:pt x="240558" y="389656"/>
                </a:lnTo>
                <a:lnTo>
                  <a:pt x="233597" y="398859"/>
                </a:lnTo>
                <a:lnTo>
                  <a:pt x="229074" y="403980"/>
                </a:lnTo>
                <a:lnTo>
                  <a:pt x="219921" y="412846"/>
                </a:lnTo>
                <a:lnTo>
                  <a:pt x="209412" y="418789"/>
                </a:lnTo>
                <a:lnTo>
                  <a:pt x="201219" y="425207"/>
                </a:lnTo>
                <a:lnTo>
                  <a:pt x="198968" y="427042"/>
                </a:lnTo>
                <a:lnTo>
                  <a:pt x="195428" y="427858"/>
                </a:lnTo>
                <a:lnTo>
                  <a:pt x="193150" y="428075"/>
                </a:lnTo>
                <a:lnTo>
                  <a:pt x="192584" y="428220"/>
                </a:lnTo>
                <a:lnTo>
                  <a:pt x="196376" y="428472"/>
                </a:lnTo>
                <a:lnTo>
                  <a:pt x="196640" y="427532"/>
                </a:lnTo>
                <a:lnTo>
                  <a:pt x="197168" y="419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630"/>
          <p:cNvSpPr/>
          <p:nvPr/>
        </p:nvSpPr>
        <p:spPr>
          <a:xfrm>
            <a:off x="2535715" y="5006340"/>
            <a:ext cx="373221" cy="231342"/>
          </a:xfrm>
          <a:custGeom>
            <a:avLst/>
            <a:gdLst/>
            <a:ahLst/>
            <a:cxnLst/>
            <a:rect l="0" t="0" r="0" b="0"/>
            <a:pathLst>
              <a:path w="373221" h="231342">
                <a:moveTo>
                  <a:pt x="287494" y="0"/>
                </a:moveTo>
                <a:lnTo>
                  <a:pt x="258774" y="0"/>
                </a:lnTo>
                <a:lnTo>
                  <a:pt x="255965" y="952"/>
                </a:lnTo>
                <a:lnTo>
                  <a:pt x="242073" y="9325"/>
                </a:lnTo>
                <a:lnTo>
                  <a:pt x="233017" y="14622"/>
                </a:lnTo>
                <a:lnTo>
                  <a:pt x="225817" y="20150"/>
                </a:lnTo>
                <a:lnTo>
                  <a:pt x="214362" y="25783"/>
                </a:lnTo>
                <a:lnTo>
                  <a:pt x="207307" y="28619"/>
                </a:lnTo>
                <a:lnTo>
                  <a:pt x="200699" y="31462"/>
                </a:lnTo>
                <a:lnTo>
                  <a:pt x="188276" y="37160"/>
                </a:lnTo>
                <a:lnTo>
                  <a:pt x="164779" y="48580"/>
                </a:lnTo>
                <a:lnTo>
                  <a:pt x="153262" y="54294"/>
                </a:lnTo>
                <a:lnTo>
                  <a:pt x="146571" y="56198"/>
                </a:lnTo>
                <a:lnTo>
                  <a:pt x="139253" y="57468"/>
                </a:lnTo>
                <a:lnTo>
                  <a:pt x="131517" y="58314"/>
                </a:lnTo>
                <a:lnTo>
                  <a:pt x="124454" y="59831"/>
                </a:lnTo>
                <a:lnTo>
                  <a:pt x="117841" y="61795"/>
                </a:lnTo>
                <a:lnTo>
                  <a:pt x="111527" y="64056"/>
                </a:lnTo>
                <a:lnTo>
                  <a:pt x="105413" y="66517"/>
                </a:lnTo>
                <a:lnTo>
                  <a:pt x="99432" y="69110"/>
                </a:lnTo>
                <a:lnTo>
                  <a:pt x="87706" y="74530"/>
                </a:lnTo>
                <a:lnTo>
                  <a:pt x="76145" y="80115"/>
                </a:lnTo>
                <a:lnTo>
                  <a:pt x="67196" y="85771"/>
                </a:lnTo>
                <a:lnTo>
                  <a:pt x="59092" y="91460"/>
                </a:lnTo>
                <a:lnTo>
                  <a:pt x="49140" y="97164"/>
                </a:lnTo>
                <a:lnTo>
                  <a:pt x="40906" y="102874"/>
                </a:lnTo>
                <a:lnTo>
                  <a:pt x="37377" y="105730"/>
                </a:lnTo>
                <a:lnTo>
                  <a:pt x="30916" y="108903"/>
                </a:lnTo>
                <a:lnTo>
                  <a:pt x="27860" y="109750"/>
                </a:lnTo>
                <a:lnTo>
                  <a:pt x="21924" y="113230"/>
                </a:lnTo>
                <a:lnTo>
                  <a:pt x="19007" y="115491"/>
                </a:lnTo>
                <a:lnTo>
                  <a:pt x="13227" y="118004"/>
                </a:lnTo>
                <a:lnTo>
                  <a:pt x="10352" y="118675"/>
                </a:lnTo>
                <a:lnTo>
                  <a:pt x="8435" y="120074"/>
                </a:lnTo>
                <a:lnTo>
                  <a:pt x="7158" y="121959"/>
                </a:lnTo>
                <a:lnTo>
                  <a:pt x="6306" y="124168"/>
                </a:lnTo>
                <a:lnTo>
                  <a:pt x="4785" y="125641"/>
                </a:lnTo>
                <a:lnTo>
                  <a:pt x="2819" y="126623"/>
                </a:lnTo>
                <a:lnTo>
                  <a:pt x="556" y="127278"/>
                </a:lnTo>
                <a:lnTo>
                  <a:pt x="0" y="128667"/>
                </a:lnTo>
                <a:lnTo>
                  <a:pt x="581" y="130546"/>
                </a:lnTo>
                <a:lnTo>
                  <a:pt x="3808" y="135853"/>
                </a:lnTo>
                <a:lnTo>
                  <a:pt x="8918" y="141324"/>
                </a:lnTo>
                <a:lnTo>
                  <a:pt x="16464" y="148977"/>
                </a:lnTo>
                <a:lnTo>
                  <a:pt x="19177" y="150752"/>
                </a:lnTo>
                <a:lnTo>
                  <a:pt x="32916" y="156143"/>
                </a:lnTo>
                <a:lnTo>
                  <a:pt x="37766" y="158388"/>
                </a:lnTo>
                <a:lnTo>
                  <a:pt x="48234" y="160882"/>
                </a:lnTo>
                <a:lnTo>
                  <a:pt x="58284" y="161990"/>
                </a:lnTo>
                <a:lnTo>
                  <a:pt x="65926" y="162483"/>
                </a:lnTo>
                <a:lnTo>
                  <a:pt x="77577" y="165242"/>
                </a:lnTo>
                <a:lnTo>
                  <a:pt x="84684" y="167312"/>
                </a:lnTo>
                <a:lnTo>
                  <a:pt x="91328" y="168691"/>
                </a:lnTo>
                <a:lnTo>
                  <a:pt x="97662" y="169611"/>
                </a:lnTo>
                <a:lnTo>
                  <a:pt x="103789" y="170223"/>
                </a:lnTo>
                <a:lnTo>
                  <a:pt x="109779" y="170632"/>
                </a:lnTo>
                <a:lnTo>
                  <a:pt x="115678" y="170905"/>
                </a:lnTo>
                <a:lnTo>
                  <a:pt x="128264" y="171207"/>
                </a:lnTo>
                <a:lnTo>
                  <a:pt x="143383" y="171342"/>
                </a:lnTo>
                <a:lnTo>
                  <a:pt x="150463" y="172330"/>
                </a:lnTo>
                <a:lnTo>
                  <a:pt x="157087" y="173942"/>
                </a:lnTo>
                <a:lnTo>
                  <a:pt x="163409" y="175969"/>
                </a:lnTo>
                <a:lnTo>
                  <a:pt x="170481" y="177319"/>
                </a:lnTo>
                <a:lnTo>
                  <a:pt x="178053" y="178221"/>
                </a:lnTo>
                <a:lnTo>
                  <a:pt x="185958" y="178821"/>
                </a:lnTo>
                <a:lnTo>
                  <a:pt x="194086" y="180174"/>
                </a:lnTo>
                <a:lnTo>
                  <a:pt x="202363" y="182028"/>
                </a:lnTo>
                <a:lnTo>
                  <a:pt x="210737" y="184217"/>
                </a:lnTo>
                <a:lnTo>
                  <a:pt x="219178" y="185677"/>
                </a:lnTo>
                <a:lnTo>
                  <a:pt x="227663" y="186649"/>
                </a:lnTo>
                <a:lnTo>
                  <a:pt x="236177" y="187298"/>
                </a:lnTo>
                <a:lnTo>
                  <a:pt x="243758" y="188682"/>
                </a:lnTo>
                <a:lnTo>
                  <a:pt x="250717" y="190558"/>
                </a:lnTo>
                <a:lnTo>
                  <a:pt x="257261" y="192761"/>
                </a:lnTo>
                <a:lnTo>
                  <a:pt x="263529" y="195182"/>
                </a:lnTo>
                <a:lnTo>
                  <a:pt x="269612" y="197749"/>
                </a:lnTo>
                <a:lnTo>
                  <a:pt x="275573" y="200413"/>
                </a:lnTo>
                <a:lnTo>
                  <a:pt x="281452" y="202188"/>
                </a:lnTo>
                <a:lnTo>
                  <a:pt x="293064" y="204161"/>
                </a:lnTo>
                <a:lnTo>
                  <a:pt x="304575" y="207578"/>
                </a:lnTo>
                <a:lnTo>
                  <a:pt x="315088" y="212272"/>
                </a:lnTo>
                <a:lnTo>
                  <a:pt x="322936" y="217533"/>
                </a:lnTo>
                <a:lnTo>
                  <a:pt x="332139" y="220506"/>
                </a:lnTo>
                <a:lnTo>
                  <a:pt x="337260" y="221299"/>
                </a:lnTo>
                <a:lnTo>
                  <a:pt x="345490" y="224720"/>
                </a:lnTo>
                <a:lnTo>
                  <a:pt x="352323" y="228463"/>
                </a:lnTo>
                <a:lnTo>
                  <a:pt x="362836" y="231063"/>
                </a:lnTo>
                <a:lnTo>
                  <a:pt x="368661" y="231341"/>
                </a:lnTo>
                <a:lnTo>
                  <a:pt x="370181" y="230427"/>
                </a:lnTo>
                <a:lnTo>
                  <a:pt x="371193" y="228865"/>
                </a:lnTo>
                <a:lnTo>
                  <a:pt x="37322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631"/>
          <p:cNvSpPr/>
          <p:nvPr/>
        </p:nvSpPr>
        <p:spPr>
          <a:xfrm>
            <a:off x="2986514" y="4980635"/>
            <a:ext cx="281952" cy="231399"/>
          </a:xfrm>
          <a:custGeom>
            <a:avLst/>
            <a:gdLst/>
            <a:ahLst/>
            <a:cxnLst/>
            <a:rect l="0" t="0" r="0" b="0"/>
            <a:pathLst>
              <a:path w="281952" h="231399">
                <a:moveTo>
                  <a:pt x="51008" y="17132"/>
                </a:moveTo>
                <a:lnTo>
                  <a:pt x="51008" y="9751"/>
                </a:lnTo>
                <a:lnTo>
                  <a:pt x="50055" y="9354"/>
                </a:lnTo>
                <a:lnTo>
                  <a:pt x="42540" y="8569"/>
                </a:lnTo>
                <a:lnTo>
                  <a:pt x="47395" y="8562"/>
                </a:lnTo>
                <a:lnTo>
                  <a:pt x="45275" y="8561"/>
                </a:lnTo>
                <a:lnTo>
                  <a:pt x="44328" y="9513"/>
                </a:lnTo>
                <a:lnTo>
                  <a:pt x="43697" y="11100"/>
                </a:lnTo>
                <a:lnTo>
                  <a:pt x="42809" y="17885"/>
                </a:lnTo>
                <a:lnTo>
                  <a:pt x="42685" y="20491"/>
                </a:lnTo>
                <a:lnTo>
                  <a:pt x="41649" y="23182"/>
                </a:lnTo>
                <a:lnTo>
                  <a:pt x="35641" y="32471"/>
                </a:lnTo>
                <a:lnTo>
                  <a:pt x="33143" y="36883"/>
                </a:lnTo>
                <a:lnTo>
                  <a:pt x="30526" y="41729"/>
                </a:lnTo>
                <a:lnTo>
                  <a:pt x="26876" y="45913"/>
                </a:lnTo>
                <a:lnTo>
                  <a:pt x="22537" y="49654"/>
                </a:lnTo>
                <a:lnTo>
                  <a:pt x="17740" y="53101"/>
                </a:lnTo>
                <a:lnTo>
                  <a:pt x="14542" y="57304"/>
                </a:lnTo>
                <a:lnTo>
                  <a:pt x="12410" y="62011"/>
                </a:lnTo>
                <a:lnTo>
                  <a:pt x="10988" y="67054"/>
                </a:lnTo>
                <a:lnTo>
                  <a:pt x="9088" y="72321"/>
                </a:lnTo>
                <a:lnTo>
                  <a:pt x="6869" y="77737"/>
                </a:lnTo>
                <a:lnTo>
                  <a:pt x="4437" y="83253"/>
                </a:lnTo>
                <a:lnTo>
                  <a:pt x="2816" y="88835"/>
                </a:lnTo>
                <a:lnTo>
                  <a:pt x="1735" y="94462"/>
                </a:lnTo>
                <a:lnTo>
                  <a:pt x="1014" y="100118"/>
                </a:lnTo>
                <a:lnTo>
                  <a:pt x="534" y="105794"/>
                </a:lnTo>
                <a:lnTo>
                  <a:pt x="214" y="111482"/>
                </a:lnTo>
                <a:lnTo>
                  <a:pt x="0" y="117180"/>
                </a:lnTo>
                <a:lnTo>
                  <a:pt x="810" y="123835"/>
                </a:lnTo>
                <a:lnTo>
                  <a:pt x="2303" y="131130"/>
                </a:lnTo>
                <a:lnTo>
                  <a:pt x="4250" y="138851"/>
                </a:lnTo>
                <a:lnTo>
                  <a:pt x="5549" y="145903"/>
                </a:lnTo>
                <a:lnTo>
                  <a:pt x="6414" y="152509"/>
                </a:lnTo>
                <a:lnTo>
                  <a:pt x="6992" y="158819"/>
                </a:lnTo>
                <a:lnTo>
                  <a:pt x="8329" y="164930"/>
                </a:lnTo>
                <a:lnTo>
                  <a:pt x="10173" y="170909"/>
                </a:lnTo>
                <a:lnTo>
                  <a:pt x="12355" y="176800"/>
                </a:lnTo>
                <a:lnTo>
                  <a:pt x="14762" y="181680"/>
                </a:lnTo>
                <a:lnTo>
                  <a:pt x="17319" y="185886"/>
                </a:lnTo>
                <a:lnTo>
                  <a:pt x="19976" y="189642"/>
                </a:lnTo>
                <a:lnTo>
                  <a:pt x="22700" y="194051"/>
                </a:lnTo>
                <a:lnTo>
                  <a:pt x="25469" y="198896"/>
                </a:lnTo>
                <a:lnTo>
                  <a:pt x="28267" y="204030"/>
                </a:lnTo>
                <a:lnTo>
                  <a:pt x="31085" y="208406"/>
                </a:lnTo>
                <a:lnTo>
                  <a:pt x="33916" y="212275"/>
                </a:lnTo>
                <a:lnTo>
                  <a:pt x="39602" y="219115"/>
                </a:lnTo>
                <a:lnTo>
                  <a:pt x="45304" y="225330"/>
                </a:lnTo>
                <a:lnTo>
                  <a:pt x="49110" y="227368"/>
                </a:lnTo>
                <a:lnTo>
                  <a:pt x="53553" y="228727"/>
                </a:lnTo>
                <a:lnTo>
                  <a:pt x="58419" y="229633"/>
                </a:lnTo>
                <a:lnTo>
                  <a:pt x="64521" y="230237"/>
                </a:lnTo>
                <a:lnTo>
                  <a:pt x="71447" y="230639"/>
                </a:lnTo>
                <a:lnTo>
                  <a:pt x="85809" y="231087"/>
                </a:lnTo>
                <a:lnTo>
                  <a:pt x="110552" y="231374"/>
                </a:lnTo>
                <a:lnTo>
                  <a:pt x="116422" y="231398"/>
                </a:lnTo>
                <a:lnTo>
                  <a:pt x="123192" y="230461"/>
                </a:lnTo>
                <a:lnTo>
                  <a:pt x="130563" y="228884"/>
                </a:lnTo>
                <a:lnTo>
                  <a:pt x="138335" y="226880"/>
                </a:lnTo>
                <a:lnTo>
                  <a:pt x="145421" y="224591"/>
                </a:lnTo>
                <a:lnTo>
                  <a:pt x="152050" y="222114"/>
                </a:lnTo>
                <a:lnTo>
                  <a:pt x="158374" y="219509"/>
                </a:lnTo>
                <a:lnTo>
                  <a:pt x="164495" y="216820"/>
                </a:lnTo>
                <a:lnTo>
                  <a:pt x="176377" y="211293"/>
                </a:lnTo>
                <a:lnTo>
                  <a:pt x="182212" y="207532"/>
                </a:lnTo>
                <a:lnTo>
                  <a:pt x="188008" y="203121"/>
                </a:lnTo>
                <a:lnTo>
                  <a:pt x="193776" y="198275"/>
                </a:lnTo>
                <a:lnTo>
                  <a:pt x="199527" y="192186"/>
                </a:lnTo>
                <a:lnTo>
                  <a:pt x="205266" y="185270"/>
                </a:lnTo>
                <a:lnTo>
                  <a:pt x="210997" y="177802"/>
                </a:lnTo>
                <a:lnTo>
                  <a:pt x="216722" y="170917"/>
                </a:lnTo>
                <a:lnTo>
                  <a:pt x="222444" y="164423"/>
                </a:lnTo>
                <a:lnTo>
                  <a:pt x="233882" y="152128"/>
                </a:lnTo>
                <a:lnTo>
                  <a:pt x="245315" y="140313"/>
                </a:lnTo>
                <a:lnTo>
                  <a:pt x="250079" y="133543"/>
                </a:lnTo>
                <a:lnTo>
                  <a:pt x="254207" y="126171"/>
                </a:lnTo>
                <a:lnTo>
                  <a:pt x="270701" y="92239"/>
                </a:lnTo>
                <a:lnTo>
                  <a:pt x="276602" y="80358"/>
                </a:lnTo>
                <a:lnTo>
                  <a:pt x="278556" y="74523"/>
                </a:lnTo>
                <a:lnTo>
                  <a:pt x="279859" y="68728"/>
                </a:lnTo>
                <a:lnTo>
                  <a:pt x="280728" y="62959"/>
                </a:lnTo>
                <a:lnTo>
                  <a:pt x="281307" y="57209"/>
                </a:lnTo>
                <a:lnTo>
                  <a:pt x="281693" y="51470"/>
                </a:lnTo>
                <a:lnTo>
                  <a:pt x="281951" y="45739"/>
                </a:lnTo>
                <a:lnTo>
                  <a:pt x="281170" y="40965"/>
                </a:lnTo>
                <a:lnTo>
                  <a:pt x="279697" y="36831"/>
                </a:lnTo>
                <a:lnTo>
                  <a:pt x="275520" y="29697"/>
                </a:lnTo>
                <a:lnTo>
                  <a:pt x="270489" y="23352"/>
                </a:lnTo>
                <a:lnTo>
                  <a:pt x="265077" y="17357"/>
                </a:lnTo>
                <a:lnTo>
                  <a:pt x="262301" y="14424"/>
                </a:lnTo>
                <a:lnTo>
                  <a:pt x="254136" y="8626"/>
                </a:lnTo>
                <a:lnTo>
                  <a:pt x="249292" y="5746"/>
                </a:lnTo>
                <a:lnTo>
                  <a:pt x="241369" y="2547"/>
                </a:lnTo>
                <a:lnTo>
                  <a:pt x="233720" y="1125"/>
                </a:lnTo>
                <a:lnTo>
                  <a:pt x="229014" y="746"/>
                </a:lnTo>
                <a:lnTo>
                  <a:pt x="223971" y="493"/>
                </a:lnTo>
                <a:lnTo>
                  <a:pt x="208208" y="212"/>
                </a:lnTo>
                <a:lnTo>
                  <a:pt x="148305" y="0"/>
                </a:lnTo>
                <a:lnTo>
                  <a:pt x="139685" y="948"/>
                </a:lnTo>
                <a:lnTo>
                  <a:pt x="132034" y="2533"/>
                </a:lnTo>
                <a:lnTo>
                  <a:pt x="125028" y="4542"/>
                </a:lnTo>
                <a:lnTo>
                  <a:pt x="117500" y="5881"/>
                </a:lnTo>
                <a:lnTo>
                  <a:pt x="109623" y="6774"/>
                </a:lnTo>
                <a:lnTo>
                  <a:pt x="101515" y="7369"/>
                </a:lnTo>
                <a:lnTo>
                  <a:pt x="93251" y="8718"/>
                </a:lnTo>
                <a:lnTo>
                  <a:pt x="84885" y="10571"/>
                </a:lnTo>
                <a:lnTo>
                  <a:pt x="76450" y="12758"/>
                </a:lnTo>
                <a:lnTo>
                  <a:pt x="68922" y="14216"/>
                </a:lnTo>
                <a:lnTo>
                  <a:pt x="61998" y="15188"/>
                </a:lnTo>
                <a:lnTo>
                  <a:pt x="55478" y="15836"/>
                </a:lnTo>
                <a:lnTo>
                  <a:pt x="50178" y="17221"/>
                </a:lnTo>
                <a:lnTo>
                  <a:pt x="38168" y="22768"/>
                </a:lnTo>
                <a:lnTo>
                  <a:pt x="31649" y="24399"/>
                </a:lnTo>
                <a:lnTo>
                  <a:pt x="25576" y="27665"/>
                </a:lnTo>
                <a:lnTo>
                  <a:pt x="16718" y="342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632"/>
          <p:cNvSpPr/>
          <p:nvPr/>
        </p:nvSpPr>
        <p:spPr>
          <a:xfrm>
            <a:off x="2626083" y="5589270"/>
            <a:ext cx="274280" cy="34291"/>
          </a:xfrm>
          <a:custGeom>
            <a:avLst/>
            <a:gdLst/>
            <a:ahLst/>
            <a:cxnLst/>
            <a:rect l="0" t="0" r="0" b="0"/>
            <a:pathLst>
              <a:path w="274280" h="34291">
                <a:moveTo>
                  <a:pt x="51394" y="34290"/>
                </a:moveTo>
                <a:lnTo>
                  <a:pt x="46843" y="34290"/>
                </a:lnTo>
                <a:lnTo>
                  <a:pt x="44550" y="33337"/>
                </a:lnTo>
                <a:lnTo>
                  <a:pt x="42069" y="31750"/>
                </a:lnTo>
                <a:lnTo>
                  <a:pt x="39462" y="29739"/>
                </a:lnTo>
                <a:lnTo>
                  <a:pt x="36772" y="28398"/>
                </a:lnTo>
                <a:lnTo>
                  <a:pt x="34026" y="27504"/>
                </a:lnTo>
                <a:lnTo>
                  <a:pt x="28435" y="26512"/>
                </a:lnTo>
                <a:lnTo>
                  <a:pt x="22775" y="26070"/>
                </a:lnTo>
                <a:lnTo>
                  <a:pt x="20885" y="25000"/>
                </a:lnTo>
                <a:lnTo>
                  <a:pt x="19624" y="23334"/>
                </a:lnTo>
                <a:lnTo>
                  <a:pt x="18784" y="21271"/>
                </a:lnTo>
                <a:lnTo>
                  <a:pt x="17272" y="19896"/>
                </a:lnTo>
                <a:lnTo>
                  <a:pt x="15311" y="18979"/>
                </a:lnTo>
                <a:lnTo>
                  <a:pt x="10592" y="17960"/>
                </a:lnTo>
                <a:lnTo>
                  <a:pt x="2342" y="17306"/>
                </a:lnTo>
                <a:lnTo>
                  <a:pt x="0" y="17147"/>
                </a:lnTo>
                <a:lnTo>
                  <a:pt x="65840" y="17145"/>
                </a:lnTo>
                <a:lnTo>
                  <a:pt x="71502" y="16192"/>
                </a:lnTo>
                <a:lnTo>
                  <a:pt x="77182" y="14605"/>
                </a:lnTo>
                <a:lnTo>
                  <a:pt x="82874" y="12594"/>
                </a:lnTo>
                <a:lnTo>
                  <a:pt x="88573" y="11253"/>
                </a:lnTo>
                <a:lnTo>
                  <a:pt x="94277" y="10359"/>
                </a:lnTo>
                <a:lnTo>
                  <a:pt x="99986" y="9763"/>
                </a:lnTo>
                <a:lnTo>
                  <a:pt x="106648" y="9366"/>
                </a:lnTo>
                <a:lnTo>
                  <a:pt x="121671" y="8925"/>
                </a:lnTo>
                <a:lnTo>
                  <a:pt x="159626" y="8603"/>
                </a:lnTo>
                <a:lnTo>
                  <a:pt x="224006" y="8573"/>
                </a:lnTo>
                <a:lnTo>
                  <a:pt x="227428" y="7620"/>
                </a:lnTo>
                <a:lnTo>
                  <a:pt x="230663" y="6033"/>
                </a:lnTo>
                <a:lnTo>
                  <a:pt x="233771" y="4022"/>
                </a:lnTo>
                <a:lnTo>
                  <a:pt x="236796" y="2680"/>
                </a:lnTo>
                <a:lnTo>
                  <a:pt x="239766" y="1787"/>
                </a:lnTo>
                <a:lnTo>
                  <a:pt x="245605" y="794"/>
                </a:lnTo>
                <a:lnTo>
                  <a:pt x="251375" y="353"/>
                </a:lnTo>
                <a:lnTo>
                  <a:pt x="257114" y="157"/>
                </a:lnTo>
                <a:lnTo>
                  <a:pt x="265204" y="9"/>
                </a:lnTo>
                <a:lnTo>
                  <a:pt x="2742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633"/>
          <p:cNvSpPr/>
          <p:nvPr/>
        </p:nvSpPr>
        <p:spPr>
          <a:xfrm>
            <a:off x="3157718" y="5392260"/>
            <a:ext cx="291132" cy="497010"/>
          </a:xfrm>
          <a:custGeom>
            <a:avLst/>
            <a:gdLst/>
            <a:ahLst/>
            <a:cxnLst/>
            <a:rect l="0" t="0" r="0" b="0"/>
            <a:pathLst>
              <a:path w="291132" h="497010">
                <a:moveTo>
                  <a:pt x="222704" y="34132"/>
                </a:moveTo>
                <a:lnTo>
                  <a:pt x="222704" y="29581"/>
                </a:lnTo>
                <a:lnTo>
                  <a:pt x="221752" y="28240"/>
                </a:lnTo>
                <a:lnTo>
                  <a:pt x="220164" y="27347"/>
                </a:lnTo>
                <a:lnTo>
                  <a:pt x="215323" y="25913"/>
                </a:lnTo>
                <a:lnTo>
                  <a:pt x="214926" y="24843"/>
                </a:lnTo>
                <a:lnTo>
                  <a:pt x="214485" y="21113"/>
                </a:lnTo>
                <a:lnTo>
                  <a:pt x="213414" y="19738"/>
                </a:lnTo>
                <a:lnTo>
                  <a:pt x="211748" y="18821"/>
                </a:lnTo>
                <a:lnTo>
                  <a:pt x="209685" y="18210"/>
                </a:lnTo>
                <a:lnTo>
                  <a:pt x="204853" y="14990"/>
                </a:lnTo>
                <a:lnTo>
                  <a:pt x="202231" y="12799"/>
                </a:lnTo>
                <a:lnTo>
                  <a:pt x="199530" y="11337"/>
                </a:lnTo>
                <a:lnTo>
                  <a:pt x="193989" y="9713"/>
                </a:lnTo>
                <a:lnTo>
                  <a:pt x="185515" y="8799"/>
                </a:lnTo>
                <a:lnTo>
                  <a:pt x="176972" y="8529"/>
                </a:lnTo>
                <a:lnTo>
                  <a:pt x="135666" y="8418"/>
                </a:lnTo>
                <a:lnTo>
                  <a:pt x="131341" y="9369"/>
                </a:lnTo>
                <a:lnTo>
                  <a:pt x="126553" y="10956"/>
                </a:lnTo>
                <a:lnTo>
                  <a:pt x="121456" y="12966"/>
                </a:lnTo>
                <a:lnTo>
                  <a:pt x="116153" y="15259"/>
                </a:lnTo>
                <a:lnTo>
                  <a:pt x="105180" y="20347"/>
                </a:lnTo>
                <a:lnTo>
                  <a:pt x="99587" y="23990"/>
                </a:lnTo>
                <a:lnTo>
                  <a:pt x="93954" y="28323"/>
                </a:lnTo>
                <a:lnTo>
                  <a:pt x="88293" y="33116"/>
                </a:lnTo>
                <a:lnTo>
                  <a:pt x="82614" y="37265"/>
                </a:lnTo>
                <a:lnTo>
                  <a:pt x="76923" y="40983"/>
                </a:lnTo>
                <a:lnTo>
                  <a:pt x="71224" y="44415"/>
                </a:lnTo>
                <a:lnTo>
                  <a:pt x="65520" y="48607"/>
                </a:lnTo>
                <a:lnTo>
                  <a:pt x="59812" y="53307"/>
                </a:lnTo>
                <a:lnTo>
                  <a:pt x="54102" y="58345"/>
                </a:lnTo>
                <a:lnTo>
                  <a:pt x="45217" y="69024"/>
                </a:lnTo>
                <a:lnTo>
                  <a:pt x="38094" y="79167"/>
                </a:lnTo>
                <a:lnTo>
                  <a:pt x="31752" y="86850"/>
                </a:lnTo>
                <a:lnTo>
                  <a:pt x="23219" y="93440"/>
                </a:lnTo>
                <a:lnTo>
                  <a:pt x="18276" y="96531"/>
                </a:lnTo>
                <a:lnTo>
                  <a:pt x="10245" y="105045"/>
                </a:lnTo>
                <a:lnTo>
                  <a:pt x="4453" y="114226"/>
                </a:lnTo>
                <a:lnTo>
                  <a:pt x="1878" y="121482"/>
                </a:lnTo>
                <a:lnTo>
                  <a:pt x="429" y="135473"/>
                </a:lnTo>
                <a:lnTo>
                  <a:pt x="0" y="147132"/>
                </a:lnTo>
                <a:lnTo>
                  <a:pt x="892" y="150423"/>
                </a:lnTo>
                <a:lnTo>
                  <a:pt x="5746" y="159605"/>
                </a:lnTo>
                <a:lnTo>
                  <a:pt x="8560" y="168358"/>
                </a:lnTo>
                <a:lnTo>
                  <a:pt x="15003" y="176985"/>
                </a:lnTo>
                <a:lnTo>
                  <a:pt x="22945" y="185573"/>
                </a:lnTo>
                <a:lnTo>
                  <a:pt x="31330" y="195103"/>
                </a:lnTo>
                <a:lnTo>
                  <a:pt x="37002" y="204417"/>
                </a:lnTo>
                <a:lnTo>
                  <a:pt x="45237" y="212367"/>
                </a:lnTo>
                <a:lnTo>
                  <a:pt x="50100" y="215820"/>
                </a:lnTo>
                <a:lnTo>
                  <a:pt x="55247" y="219075"/>
                </a:lnTo>
                <a:lnTo>
                  <a:pt x="60584" y="222198"/>
                </a:lnTo>
                <a:lnTo>
                  <a:pt x="66046" y="225231"/>
                </a:lnTo>
                <a:lnTo>
                  <a:pt x="74656" y="231143"/>
                </a:lnTo>
                <a:lnTo>
                  <a:pt x="81657" y="236945"/>
                </a:lnTo>
                <a:lnTo>
                  <a:pt x="87944" y="242699"/>
                </a:lnTo>
                <a:lnTo>
                  <a:pt x="96453" y="248431"/>
                </a:lnTo>
                <a:lnTo>
                  <a:pt x="101389" y="251293"/>
                </a:lnTo>
                <a:lnTo>
                  <a:pt x="106585" y="255106"/>
                </a:lnTo>
                <a:lnTo>
                  <a:pt x="111954" y="259553"/>
                </a:lnTo>
                <a:lnTo>
                  <a:pt x="122047" y="268622"/>
                </a:lnTo>
                <a:lnTo>
                  <a:pt x="129708" y="275827"/>
                </a:lnTo>
                <a:lnTo>
                  <a:pt x="136287" y="284745"/>
                </a:lnTo>
                <a:lnTo>
                  <a:pt x="145347" y="297935"/>
                </a:lnTo>
                <a:lnTo>
                  <a:pt x="152128" y="305683"/>
                </a:lnTo>
                <a:lnTo>
                  <a:pt x="161492" y="315476"/>
                </a:lnTo>
                <a:lnTo>
                  <a:pt x="164751" y="320755"/>
                </a:lnTo>
                <a:lnTo>
                  <a:pt x="168372" y="331700"/>
                </a:lnTo>
                <a:lnTo>
                  <a:pt x="169981" y="342915"/>
                </a:lnTo>
                <a:lnTo>
                  <a:pt x="171649" y="354249"/>
                </a:lnTo>
                <a:lnTo>
                  <a:pt x="175565" y="365636"/>
                </a:lnTo>
                <a:lnTo>
                  <a:pt x="177941" y="377047"/>
                </a:lnTo>
                <a:lnTo>
                  <a:pt x="178997" y="389421"/>
                </a:lnTo>
                <a:lnTo>
                  <a:pt x="179466" y="404446"/>
                </a:lnTo>
                <a:lnTo>
                  <a:pt x="179730" y="419868"/>
                </a:lnTo>
                <a:lnTo>
                  <a:pt x="177252" y="429726"/>
                </a:lnTo>
                <a:lnTo>
                  <a:pt x="172975" y="440456"/>
                </a:lnTo>
                <a:lnTo>
                  <a:pt x="167900" y="451576"/>
                </a:lnTo>
                <a:lnTo>
                  <a:pt x="159688" y="463995"/>
                </a:lnTo>
                <a:lnTo>
                  <a:pt x="151222" y="478258"/>
                </a:lnTo>
                <a:lnTo>
                  <a:pt x="148379" y="481664"/>
                </a:lnTo>
                <a:lnTo>
                  <a:pt x="145531" y="483934"/>
                </a:lnTo>
                <a:lnTo>
                  <a:pt x="139828" y="487409"/>
                </a:lnTo>
                <a:lnTo>
                  <a:pt x="134117" y="492129"/>
                </a:lnTo>
                <a:lnTo>
                  <a:pt x="130309" y="493768"/>
                </a:lnTo>
                <a:lnTo>
                  <a:pt x="125865" y="494861"/>
                </a:lnTo>
                <a:lnTo>
                  <a:pt x="120997" y="495590"/>
                </a:lnTo>
                <a:lnTo>
                  <a:pt x="115847" y="496075"/>
                </a:lnTo>
                <a:lnTo>
                  <a:pt x="110508" y="496399"/>
                </a:lnTo>
                <a:lnTo>
                  <a:pt x="100449" y="496759"/>
                </a:lnTo>
                <a:lnTo>
                  <a:pt x="89431" y="496962"/>
                </a:lnTo>
                <a:lnTo>
                  <a:pt x="83144" y="497009"/>
                </a:lnTo>
                <a:lnTo>
                  <a:pt x="80134" y="496069"/>
                </a:lnTo>
                <a:lnTo>
                  <a:pt x="74249" y="492485"/>
                </a:lnTo>
                <a:lnTo>
                  <a:pt x="65919" y="487717"/>
                </a:lnTo>
                <a:lnTo>
                  <a:pt x="61031" y="485112"/>
                </a:lnTo>
                <a:lnTo>
                  <a:pt x="53059" y="477138"/>
                </a:lnTo>
                <a:lnTo>
                  <a:pt x="47294" y="468196"/>
                </a:lnTo>
                <a:lnTo>
                  <a:pt x="44732" y="461047"/>
                </a:lnTo>
                <a:lnTo>
                  <a:pt x="43289" y="447116"/>
                </a:lnTo>
                <a:lnTo>
                  <a:pt x="42951" y="436438"/>
                </a:lnTo>
                <a:lnTo>
                  <a:pt x="42735" y="414061"/>
                </a:lnTo>
                <a:lnTo>
                  <a:pt x="45245" y="400157"/>
                </a:lnTo>
                <a:lnTo>
                  <a:pt x="49536" y="385405"/>
                </a:lnTo>
                <a:lnTo>
                  <a:pt x="60051" y="357872"/>
                </a:lnTo>
                <a:lnTo>
                  <a:pt x="66594" y="342799"/>
                </a:lnTo>
                <a:lnTo>
                  <a:pt x="71006" y="336113"/>
                </a:lnTo>
                <a:lnTo>
                  <a:pt x="80035" y="322651"/>
                </a:lnTo>
                <a:lnTo>
                  <a:pt x="87223" y="307143"/>
                </a:lnTo>
                <a:lnTo>
                  <a:pt x="96133" y="293265"/>
                </a:lnTo>
                <a:lnTo>
                  <a:pt x="101176" y="286898"/>
                </a:lnTo>
                <a:lnTo>
                  <a:pt x="106443" y="279795"/>
                </a:lnTo>
                <a:lnTo>
                  <a:pt x="117375" y="264283"/>
                </a:lnTo>
                <a:lnTo>
                  <a:pt x="122957" y="257099"/>
                </a:lnTo>
                <a:lnTo>
                  <a:pt x="128584" y="250404"/>
                </a:lnTo>
                <a:lnTo>
                  <a:pt x="134239" y="244036"/>
                </a:lnTo>
                <a:lnTo>
                  <a:pt x="145604" y="231880"/>
                </a:lnTo>
                <a:lnTo>
                  <a:pt x="151301" y="225972"/>
                </a:lnTo>
                <a:lnTo>
                  <a:pt x="157005" y="219175"/>
                </a:lnTo>
                <a:lnTo>
                  <a:pt x="162712" y="211787"/>
                </a:lnTo>
                <a:lnTo>
                  <a:pt x="168422" y="204004"/>
                </a:lnTo>
                <a:lnTo>
                  <a:pt x="174134" y="196910"/>
                </a:lnTo>
                <a:lnTo>
                  <a:pt x="179846" y="190276"/>
                </a:lnTo>
                <a:lnTo>
                  <a:pt x="185560" y="183948"/>
                </a:lnTo>
                <a:lnTo>
                  <a:pt x="196988" y="171837"/>
                </a:lnTo>
                <a:lnTo>
                  <a:pt x="231277" y="137050"/>
                </a:lnTo>
                <a:lnTo>
                  <a:pt x="266731" y="101551"/>
                </a:lnTo>
                <a:lnTo>
                  <a:pt x="273386" y="92354"/>
                </a:lnTo>
                <a:lnTo>
                  <a:pt x="279519" y="81916"/>
                </a:lnTo>
                <a:lnTo>
                  <a:pt x="285421" y="70927"/>
                </a:lnTo>
                <a:lnTo>
                  <a:pt x="288678" y="62233"/>
                </a:lnTo>
                <a:lnTo>
                  <a:pt x="290512" y="51984"/>
                </a:lnTo>
                <a:lnTo>
                  <a:pt x="291131" y="39987"/>
                </a:lnTo>
                <a:lnTo>
                  <a:pt x="288676" y="31654"/>
                </a:lnTo>
                <a:lnTo>
                  <a:pt x="284410" y="22553"/>
                </a:lnTo>
                <a:lnTo>
                  <a:pt x="279339" y="15334"/>
                </a:lnTo>
                <a:lnTo>
                  <a:pt x="271370" y="8950"/>
                </a:lnTo>
                <a:lnTo>
                  <a:pt x="262431" y="3890"/>
                </a:lnTo>
                <a:lnTo>
                  <a:pt x="255283" y="1641"/>
                </a:lnTo>
                <a:lnTo>
                  <a:pt x="246391" y="642"/>
                </a:lnTo>
                <a:lnTo>
                  <a:pt x="241353" y="375"/>
                </a:lnTo>
                <a:lnTo>
                  <a:pt x="230675" y="79"/>
                </a:lnTo>
                <a:lnTo>
                  <a:pt x="225160" y="0"/>
                </a:lnTo>
                <a:lnTo>
                  <a:pt x="220531" y="900"/>
                </a:lnTo>
                <a:lnTo>
                  <a:pt x="212849" y="4440"/>
                </a:lnTo>
                <a:lnTo>
                  <a:pt x="206259" y="9188"/>
                </a:lnTo>
                <a:lnTo>
                  <a:pt x="197194" y="17216"/>
                </a:lnTo>
                <a:lnTo>
                  <a:pt x="188475" y="25628"/>
                </a:lnTo>
                <a:lnTo>
                  <a:pt x="179841" y="34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634"/>
          <p:cNvSpPr/>
          <p:nvPr/>
        </p:nvSpPr>
        <p:spPr>
          <a:xfrm>
            <a:off x="3551885" y="5460682"/>
            <a:ext cx="257163" cy="300039"/>
          </a:xfrm>
          <a:custGeom>
            <a:avLst/>
            <a:gdLst/>
            <a:ahLst/>
            <a:cxnLst/>
            <a:rect l="0" t="0" r="0" b="0"/>
            <a:pathLst>
              <a:path w="257163" h="300039">
                <a:moveTo>
                  <a:pt x="240017" y="0"/>
                </a:moveTo>
                <a:lnTo>
                  <a:pt x="231475" y="0"/>
                </a:lnTo>
                <a:lnTo>
                  <a:pt x="231454" y="4551"/>
                </a:lnTo>
                <a:lnTo>
                  <a:pt x="230498" y="5892"/>
                </a:lnTo>
                <a:lnTo>
                  <a:pt x="228909" y="6785"/>
                </a:lnTo>
                <a:lnTo>
                  <a:pt x="226897" y="7381"/>
                </a:lnTo>
                <a:lnTo>
                  <a:pt x="222121" y="10583"/>
                </a:lnTo>
                <a:lnTo>
                  <a:pt x="219514" y="12770"/>
                </a:lnTo>
                <a:lnTo>
                  <a:pt x="216823" y="14229"/>
                </a:lnTo>
                <a:lnTo>
                  <a:pt x="211294" y="15849"/>
                </a:lnTo>
                <a:lnTo>
                  <a:pt x="205661" y="19109"/>
                </a:lnTo>
                <a:lnTo>
                  <a:pt x="199030" y="23733"/>
                </a:lnTo>
                <a:lnTo>
                  <a:pt x="194595" y="26299"/>
                </a:lnTo>
                <a:lnTo>
                  <a:pt x="189733" y="28963"/>
                </a:lnTo>
                <a:lnTo>
                  <a:pt x="184587" y="32643"/>
                </a:lnTo>
                <a:lnTo>
                  <a:pt x="179251" y="37002"/>
                </a:lnTo>
                <a:lnTo>
                  <a:pt x="173789" y="41813"/>
                </a:lnTo>
                <a:lnTo>
                  <a:pt x="168243" y="45973"/>
                </a:lnTo>
                <a:lnTo>
                  <a:pt x="162640" y="49699"/>
                </a:lnTo>
                <a:lnTo>
                  <a:pt x="157000" y="53135"/>
                </a:lnTo>
                <a:lnTo>
                  <a:pt x="151335" y="57331"/>
                </a:lnTo>
                <a:lnTo>
                  <a:pt x="145653" y="62033"/>
                </a:lnTo>
                <a:lnTo>
                  <a:pt x="139960" y="67073"/>
                </a:lnTo>
                <a:lnTo>
                  <a:pt x="134260" y="71385"/>
                </a:lnTo>
                <a:lnTo>
                  <a:pt x="128555" y="75213"/>
                </a:lnTo>
                <a:lnTo>
                  <a:pt x="122847" y="78717"/>
                </a:lnTo>
                <a:lnTo>
                  <a:pt x="117136" y="82958"/>
                </a:lnTo>
                <a:lnTo>
                  <a:pt x="111424" y="87690"/>
                </a:lnTo>
                <a:lnTo>
                  <a:pt x="100949" y="97076"/>
                </a:lnTo>
                <a:lnTo>
                  <a:pt x="93119" y="104422"/>
                </a:lnTo>
                <a:lnTo>
                  <a:pt x="78805" y="118464"/>
                </a:lnTo>
                <a:lnTo>
                  <a:pt x="73487" y="122791"/>
                </a:lnTo>
                <a:lnTo>
                  <a:pt x="68037" y="126629"/>
                </a:lnTo>
                <a:lnTo>
                  <a:pt x="62499" y="130139"/>
                </a:lnTo>
                <a:lnTo>
                  <a:pt x="57854" y="133431"/>
                </a:lnTo>
                <a:lnTo>
                  <a:pt x="50153" y="139631"/>
                </a:lnTo>
                <a:lnTo>
                  <a:pt x="43556" y="145561"/>
                </a:lnTo>
                <a:lnTo>
                  <a:pt x="36496" y="151371"/>
                </a:lnTo>
                <a:lnTo>
                  <a:pt x="31946" y="154254"/>
                </a:lnTo>
                <a:lnTo>
                  <a:pt x="27008" y="157128"/>
                </a:lnTo>
                <a:lnTo>
                  <a:pt x="23716" y="159997"/>
                </a:lnTo>
                <a:lnTo>
                  <a:pt x="21521" y="162863"/>
                </a:lnTo>
                <a:lnTo>
                  <a:pt x="20058" y="165725"/>
                </a:lnTo>
                <a:lnTo>
                  <a:pt x="18130" y="167633"/>
                </a:lnTo>
                <a:lnTo>
                  <a:pt x="15892" y="168906"/>
                </a:lnTo>
                <a:lnTo>
                  <a:pt x="13448" y="169754"/>
                </a:lnTo>
                <a:lnTo>
                  <a:pt x="8192" y="173236"/>
                </a:lnTo>
                <a:lnTo>
                  <a:pt x="29" y="179988"/>
                </a:lnTo>
                <a:lnTo>
                  <a:pt x="0" y="184563"/>
                </a:lnTo>
                <a:lnTo>
                  <a:pt x="948" y="185907"/>
                </a:lnTo>
                <a:lnTo>
                  <a:pt x="2532" y="186803"/>
                </a:lnTo>
                <a:lnTo>
                  <a:pt x="6833" y="187799"/>
                </a:lnTo>
                <a:lnTo>
                  <a:pt x="11920" y="188241"/>
                </a:lnTo>
                <a:lnTo>
                  <a:pt x="19896" y="190978"/>
                </a:lnTo>
                <a:lnTo>
                  <a:pt x="24689" y="193041"/>
                </a:lnTo>
                <a:lnTo>
                  <a:pt x="32556" y="195334"/>
                </a:lnTo>
                <a:lnTo>
                  <a:pt x="40179" y="196352"/>
                </a:lnTo>
                <a:lnTo>
                  <a:pt x="44879" y="196625"/>
                </a:lnTo>
                <a:lnTo>
                  <a:pt x="55182" y="196926"/>
                </a:lnTo>
                <a:lnTo>
                  <a:pt x="66110" y="197061"/>
                </a:lnTo>
                <a:lnTo>
                  <a:pt x="70740" y="198049"/>
                </a:lnTo>
                <a:lnTo>
                  <a:pt x="78422" y="201687"/>
                </a:lnTo>
                <a:lnTo>
                  <a:pt x="82757" y="203038"/>
                </a:lnTo>
                <a:lnTo>
                  <a:pt x="87552" y="203939"/>
                </a:lnTo>
                <a:lnTo>
                  <a:pt x="92654" y="204539"/>
                </a:lnTo>
                <a:lnTo>
                  <a:pt x="97960" y="204940"/>
                </a:lnTo>
                <a:lnTo>
                  <a:pt x="103402" y="205207"/>
                </a:lnTo>
                <a:lnTo>
                  <a:pt x="108936" y="205384"/>
                </a:lnTo>
                <a:lnTo>
                  <a:pt x="114529" y="206455"/>
                </a:lnTo>
                <a:lnTo>
                  <a:pt x="120164" y="208122"/>
                </a:lnTo>
                <a:lnTo>
                  <a:pt x="125825" y="210186"/>
                </a:lnTo>
                <a:lnTo>
                  <a:pt x="131504" y="212514"/>
                </a:lnTo>
                <a:lnTo>
                  <a:pt x="137195" y="215018"/>
                </a:lnTo>
                <a:lnTo>
                  <a:pt x="142894" y="217641"/>
                </a:lnTo>
                <a:lnTo>
                  <a:pt x="148598" y="219389"/>
                </a:lnTo>
                <a:lnTo>
                  <a:pt x="154306" y="220554"/>
                </a:lnTo>
                <a:lnTo>
                  <a:pt x="160017" y="221332"/>
                </a:lnTo>
                <a:lnTo>
                  <a:pt x="165729" y="222802"/>
                </a:lnTo>
                <a:lnTo>
                  <a:pt x="171441" y="224735"/>
                </a:lnTo>
                <a:lnTo>
                  <a:pt x="177155" y="226976"/>
                </a:lnTo>
                <a:lnTo>
                  <a:pt x="182869" y="229422"/>
                </a:lnTo>
                <a:lnTo>
                  <a:pt x="194298" y="234680"/>
                </a:lnTo>
                <a:lnTo>
                  <a:pt x="199060" y="237416"/>
                </a:lnTo>
                <a:lnTo>
                  <a:pt x="206892" y="242996"/>
                </a:lnTo>
                <a:lnTo>
                  <a:pt x="213547" y="248651"/>
                </a:lnTo>
                <a:lnTo>
                  <a:pt x="219680" y="254339"/>
                </a:lnTo>
                <a:lnTo>
                  <a:pt x="225581" y="260042"/>
                </a:lnTo>
                <a:lnTo>
                  <a:pt x="227535" y="262896"/>
                </a:lnTo>
                <a:lnTo>
                  <a:pt x="231239" y="271465"/>
                </a:lnTo>
                <a:lnTo>
                  <a:pt x="237945" y="280036"/>
                </a:lnTo>
                <a:lnTo>
                  <a:pt x="245012" y="287655"/>
                </a:lnTo>
                <a:lnTo>
                  <a:pt x="246999" y="289772"/>
                </a:lnTo>
                <a:lnTo>
                  <a:pt x="247529" y="291289"/>
                </a:lnTo>
                <a:lnTo>
                  <a:pt x="248577" y="299920"/>
                </a:lnTo>
                <a:lnTo>
                  <a:pt x="256367" y="300031"/>
                </a:lnTo>
                <a:lnTo>
                  <a:pt x="257162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635"/>
          <p:cNvSpPr/>
          <p:nvPr/>
        </p:nvSpPr>
        <p:spPr>
          <a:xfrm>
            <a:off x="3894772" y="5512117"/>
            <a:ext cx="351474" cy="214313"/>
          </a:xfrm>
          <a:custGeom>
            <a:avLst/>
            <a:gdLst/>
            <a:ahLst/>
            <a:cxnLst/>
            <a:rect l="0" t="0" r="0" b="0"/>
            <a:pathLst>
              <a:path w="351474" h="21431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5600" y="8220"/>
                </a:lnTo>
                <a:lnTo>
                  <a:pt x="25789" y="8468"/>
                </a:lnTo>
                <a:lnTo>
                  <a:pt x="28623" y="9455"/>
                </a:lnTo>
                <a:lnTo>
                  <a:pt x="30512" y="11066"/>
                </a:lnTo>
                <a:lnTo>
                  <a:pt x="31771" y="13093"/>
                </a:lnTo>
                <a:lnTo>
                  <a:pt x="34516" y="14444"/>
                </a:lnTo>
                <a:lnTo>
                  <a:pt x="42645" y="15944"/>
                </a:lnTo>
                <a:lnTo>
                  <a:pt x="52609" y="19152"/>
                </a:lnTo>
                <a:lnTo>
                  <a:pt x="62434" y="23752"/>
                </a:lnTo>
                <a:lnTo>
                  <a:pt x="74273" y="31697"/>
                </a:lnTo>
                <a:lnTo>
                  <a:pt x="84128" y="37265"/>
                </a:lnTo>
                <a:lnTo>
                  <a:pt x="94858" y="40375"/>
                </a:lnTo>
                <a:lnTo>
                  <a:pt x="100386" y="41204"/>
                </a:lnTo>
                <a:lnTo>
                  <a:pt x="105976" y="42709"/>
                </a:lnTo>
                <a:lnTo>
                  <a:pt x="111609" y="44666"/>
                </a:lnTo>
                <a:lnTo>
                  <a:pt x="117268" y="46922"/>
                </a:lnTo>
                <a:lnTo>
                  <a:pt x="122946" y="49379"/>
                </a:lnTo>
                <a:lnTo>
                  <a:pt x="134335" y="54649"/>
                </a:lnTo>
                <a:lnTo>
                  <a:pt x="140039" y="58340"/>
                </a:lnTo>
                <a:lnTo>
                  <a:pt x="145747" y="62706"/>
                </a:lnTo>
                <a:lnTo>
                  <a:pt x="151457" y="67522"/>
                </a:lnTo>
                <a:lnTo>
                  <a:pt x="157169" y="71684"/>
                </a:lnTo>
                <a:lnTo>
                  <a:pt x="162882" y="75412"/>
                </a:lnTo>
                <a:lnTo>
                  <a:pt x="168595" y="78850"/>
                </a:lnTo>
                <a:lnTo>
                  <a:pt x="174309" y="82094"/>
                </a:lnTo>
                <a:lnTo>
                  <a:pt x="185739" y="88239"/>
                </a:lnTo>
                <a:lnTo>
                  <a:pt x="191453" y="92163"/>
                </a:lnTo>
                <a:lnTo>
                  <a:pt x="197168" y="96685"/>
                </a:lnTo>
                <a:lnTo>
                  <a:pt x="202883" y="101605"/>
                </a:lnTo>
                <a:lnTo>
                  <a:pt x="209550" y="105836"/>
                </a:lnTo>
                <a:lnTo>
                  <a:pt x="216853" y="109610"/>
                </a:lnTo>
                <a:lnTo>
                  <a:pt x="231634" y="116343"/>
                </a:lnTo>
                <a:lnTo>
                  <a:pt x="244553" y="122511"/>
                </a:lnTo>
                <a:lnTo>
                  <a:pt x="250666" y="126441"/>
                </a:lnTo>
                <a:lnTo>
                  <a:pt x="256645" y="130967"/>
                </a:lnTo>
                <a:lnTo>
                  <a:pt x="262537" y="135889"/>
                </a:lnTo>
                <a:lnTo>
                  <a:pt x="268370" y="141075"/>
                </a:lnTo>
                <a:lnTo>
                  <a:pt x="279930" y="151918"/>
                </a:lnTo>
                <a:lnTo>
                  <a:pt x="296031" y="167557"/>
                </a:lnTo>
                <a:lnTo>
                  <a:pt x="302384" y="173847"/>
                </a:lnTo>
                <a:lnTo>
                  <a:pt x="310923" y="179818"/>
                </a:lnTo>
                <a:lnTo>
                  <a:pt x="320116" y="185647"/>
                </a:lnTo>
                <a:lnTo>
                  <a:pt x="327376" y="191412"/>
                </a:lnTo>
                <a:lnTo>
                  <a:pt x="333907" y="196983"/>
                </a:lnTo>
                <a:lnTo>
                  <a:pt x="341527" y="204399"/>
                </a:lnTo>
                <a:lnTo>
                  <a:pt x="35147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636"/>
          <p:cNvSpPr/>
          <p:nvPr/>
        </p:nvSpPr>
        <p:spPr>
          <a:xfrm>
            <a:off x="3980497" y="5443537"/>
            <a:ext cx="265749" cy="351474"/>
          </a:xfrm>
          <a:custGeom>
            <a:avLst/>
            <a:gdLst/>
            <a:ahLst/>
            <a:cxnLst/>
            <a:rect l="0" t="0" r="0" b="0"/>
            <a:pathLst>
              <a:path w="265749" h="351474">
                <a:moveTo>
                  <a:pt x="265748" y="0"/>
                </a:moveTo>
                <a:lnTo>
                  <a:pt x="257185" y="0"/>
                </a:lnTo>
                <a:lnTo>
                  <a:pt x="257176" y="7381"/>
                </a:lnTo>
                <a:lnTo>
                  <a:pt x="251284" y="15181"/>
                </a:lnTo>
                <a:lnTo>
                  <a:pt x="249794" y="20400"/>
                </a:lnTo>
                <a:lnTo>
                  <a:pt x="248956" y="28693"/>
                </a:lnTo>
                <a:lnTo>
                  <a:pt x="243680" y="36883"/>
                </a:lnTo>
                <a:lnTo>
                  <a:pt x="235937" y="45920"/>
                </a:lnTo>
                <a:lnTo>
                  <a:pt x="229321" y="53111"/>
                </a:lnTo>
                <a:lnTo>
                  <a:pt x="223205" y="62023"/>
                </a:lnTo>
                <a:lnTo>
                  <a:pt x="216360" y="72333"/>
                </a:lnTo>
                <a:lnTo>
                  <a:pt x="211868" y="77750"/>
                </a:lnTo>
                <a:lnTo>
                  <a:pt x="206967" y="83266"/>
                </a:lnTo>
                <a:lnTo>
                  <a:pt x="202748" y="89800"/>
                </a:lnTo>
                <a:lnTo>
                  <a:pt x="198983" y="97015"/>
                </a:lnTo>
                <a:lnTo>
                  <a:pt x="195520" y="104682"/>
                </a:lnTo>
                <a:lnTo>
                  <a:pt x="191307" y="111698"/>
                </a:lnTo>
                <a:lnTo>
                  <a:pt x="186593" y="118280"/>
                </a:lnTo>
                <a:lnTo>
                  <a:pt x="181545" y="124573"/>
                </a:lnTo>
                <a:lnTo>
                  <a:pt x="176275" y="131626"/>
                </a:lnTo>
                <a:lnTo>
                  <a:pt x="165340" y="147083"/>
                </a:lnTo>
                <a:lnTo>
                  <a:pt x="114290" y="222921"/>
                </a:lnTo>
                <a:lnTo>
                  <a:pt x="107625" y="231481"/>
                </a:lnTo>
                <a:lnTo>
                  <a:pt x="100326" y="240046"/>
                </a:lnTo>
                <a:lnTo>
                  <a:pt x="85547" y="256230"/>
                </a:lnTo>
                <a:lnTo>
                  <a:pt x="72628" y="269773"/>
                </a:lnTo>
                <a:lnTo>
                  <a:pt x="67469" y="276051"/>
                </a:lnTo>
                <a:lnTo>
                  <a:pt x="63077" y="282142"/>
                </a:lnTo>
                <a:lnTo>
                  <a:pt x="59196" y="288107"/>
                </a:lnTo>
                <a:lnTo>
                  <a:pt x="54704" y="293989"/>
                </a:lnTo>
                <a:lnTo>
                  <a:pt x="49805" y="299815"/>
                </a:lnTo>
                <a:lnTo>
                  <a:pt x="40233" y="310416"/>
                </a:lnTo>
                <a:lnTo>
                  <a:pt x="32804" y="318303"/>
                </a:lnTo>
                <a:lnTo>
                  <a:pt x="17326" y="334099"/>
                </a:lnTo>
                <a:lnTo>
                  <a:pt x="14408" y="337033"/>
                </a:lnTo>
                <a:lnTo>
                  <a:pt x="11510" y="338989"/>
                </a:lnTo>
                <a:lnTo>
                  <a:pt x="5751" y="341161"/>
                </a:lnTo>
                <a:lnTo>
                  <a:pt x="3834" y="342693"/>
                </a:lnTo>
                <a:lnTo>
                  <a:pt x="2556" y="344668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637"/>
          <p:cNvSpPr/>
          <p:nvPr/>
        </p:nvSpPr>
        <p:spPr>
          <a:xfrm>
            <a:off x="4400699" y="5400677"/>
            <a:ext cx="325606" cy="265746"/>
          </a:xfrm>
          <a:custGeom>
            <a:avLst/>
            <a:gdLst/>
            <a:ahLst/>
            <a:cxnLst/>
            <a:rect l="0" t="0" r="0" b="0"/>
            <a:pathLst>
              <a:path w="325606" h="265746">
                <a:moveTo>
                  <a:pt x="308460" y="8570"/>
                </a:moveTo>
                <a:lnTo>
                  <a:pt x="303910" y="8570"/>
                </a:lnTo>
                <a:lnTo>
                  <a:pt x="302569" y="7618"/>
                </a:lnTo>
                <a:lnTo>
                  <a:pt x="301675" y="6030"/>
                </a:lnTo>
                <a:lnTo>
                  <a:pt x="300241" y="1189"/>
                </a:lnTo>
                <a:lnTo>
                  <a:pt x="299171" y="792"/>
                </a:lnTo>
                <a:lnTo>
                  <a:pt x="289319" y="44"/>
                </a:lnTo>
                <a:lnTo>
                  <a:pt x="271196" y="0"/>
                </a:lnTo>
                <a:lnTo>
                  <a:pt x="268378" y="952"/>
                </a:lnTo>
                <a:lnTo>
                  <a:pt x="259860" y="5890"/>
                </a:lnTo>
                <a:lnTo>
                  <a:pt x="250351" y="8729"/>
                </a:lnTo>
                <a:lnTo>
                  <a:pt x="241042" y="12768"/>
                </a:lnTo>
                <a:lnTo>
                  <a:pt x="233094" y="17739"/>
                </a:lnTo>
                <a:lnTo>
                  <a:pt x="225434" y="23122"/>
                </a:lnTo>
                <a:lnTo>
                  <a:pt x="215680" y="28691"/>
                </a:lnTo>
                <a:lnTo>
                  <a:pt x="204995" y="34340"/>
                </a:lnTo>
                <a:lnTo>
                  <a:pt x="182613" y="45728"/>
                </a:lnTo>
                <a:lnTo>
                  <a:pt x="175985" y="48582"/>
                </a:lnTo>
                <a:lnTo>
                  <a:pt x="168708" y="51437"/>
                </a:lnTo>
                <a:lnTo>
                  <a:pt x="161000" y="54293"/>
                </a:lnTo>
                <a:lnTo>
                  <a:pt x="153955" y="58102"/>
                </a:lnTo>
                <a:lnTo>
                  <a:pt x="147355" y="62546"/>
                </a:lnTo>
                <a:lnTo>
                  <a:pt x="141049" y="67414"/>
                </a:lnTo>
                <a:lnTo>
                  <a:pt x="134941" y="71612"/>
                </a:lnTo>
                <a:lnTo>
                  <a:pt x="128963" y="75363"/>
                </a:lnTo>
                <a:lnTo>
                  <a:pt x="123073" y="78817"/>
                </a:lnTo>
                <a:lnTo>
                  <a:pt x="118194" y="83023"/>
                </a:lnTo>
                <a:lnTo>
                  <a:pt x="113988" y="87733"/>
                </a:lnTo>
                <a:lnTo>
                  <a:pt x="110233" y="92778"/>
                </a:lnTo>
                <a:lnTo>
                  <a:pt x="104871" y="98046"/>
                </a:lnTo>
                <a:lnTo>
                  <a:pt x="98439" y="103464"/>
                </a:lnTo>
                <a:lnTo>
                  <a:pt x="91294" y="108980"/>
                </a:lnTo>
                <a:lnTo>
                  <a:pt x="84625" y="113610"/>
                </a:lnTo>
                <a:lnTo>
                  <a:pt x="78274" y="117649"/>
                </a:lnTo>
                <a:lnTo>
                  <a:pt x="72136" y="121294"/>
                </a:lnTo>
                <a:lnTo>
                  <a:pt x="67091" y="125629"/>
                </a:lnTo>
                <a:lnTo>
                  <a:pt x="62775" y="130425"/>
                </a:lnTo>
                <a:lnTo>
                  <a:pt x="58945" y="135527"/>
                </a:lnTo>
                <a:lnTo>
                  <a:pt x="49609" y="143736"/>
                </a:lnTo>
                <a:lnTo>
                  <a:pt x="40064" y="150558"/>
                </a:lnTo>
                <a:lnTo>
                  <a:pt x="32646" y="156766"/>
                </a:lnTo>
                <a:lnTo>
                  <a:pt x="26173" y="162700"/>
                </a:lnTo>
                <a:lnTo>
                  <a:pt x="17175" y="171396"/>
                </a:lnTo>
                <a:lnTo>
                  <a:pt x="356" y="188090"/>
                </a:lnTo>
                <a:lnTo>
                  <a:pt x="0" y="192995"/>
                </a:lnTo>
                <a:lnTo>
                  <a:pt x="903" y="194385"/>
                </a:lnTo>
                <a:lnTo>
                  <a:pt x="2457" y="195312"/>
                </a:lnTo>
                <a:lnTo>
                  <a:pt x="4446" y="195930"/>
                </a:lnTo>
                <a:lnTo>
                  <a:pt x="9195" y="199156"/>
                </a:lnTo>
                <a:lnTo>
                  <a:pt x="15455" y="204437"/>
                </a:lnTo>
                <a:lnTo>
                  <a:pt x="21391" y="205160"/>
                </a:lnTo>
                <a:lnTo>
                  <a:pt x="25641" y="205352"/>
                </a:lnTo>
                <a:lnTo>
                  <a:pt x="29426" y="206433"/>
                </a:lnTo>
                <a:lnTo>
                  <a:pt x="36173" y="210174"/>
                </a:lnTo>
                <a:lnTo>
                  <a:pt x="44887" y="212472"/>
                </a:lnTo>
                <a:lnTo>
                  <a:pt x="49877" y="213085"/>
                </a:lnTo>
                <a:lnTo>
                  <a:pt x="55109" y="213493"/>
                </a:lnTo>
                <a:lnTo>
                  <a:pt x="60502" y="213765"/>
                </a:lnTo>
                <a:lnTo>
                  <a:pt x="66002" y="213947"/>
                </a:lnTo>
                <a:lnTo>
                  <a:pt x="94409" y="214238"/>
                </a:lnTo>
                <a:lnTo>
                  <a:pt x="129789" y="214301"/>
                </a:lnTo>
                <a:lnTo>
                  <a:pt x="137911" y="215256"/>
                </a:lnTo>
                <a:lnTo>
                  <a:pt x="146184" y="216846"/>
                </a:lnTo>
                <a:lnTo>
                  <a:pt x="154556" y="218859"/>
                </a:lnTo>
                <a:lnTo>
                  <a:pt x="162043" y="220200"/>
                </a:lnTo>
                <a:lnTo>
                  <a:pt x="168939" y="221094"/>
                </a:lnTo>
                <a:lnTo>
                  <a:pt x="175441" y="221690"/>
                </a:lnTo>
                <a:lnTo>
                  <a:pt x="182634" y="223040"/>
                </a:lnTo>
                <a:lnTo>
                  <a:pt x="190286" y="224893"/>
                </a:lnTo>
                <a:lnTo>
                  <a:pt x="198245" y="227081"/>
                </a:lnTo>
                <a:lnTo>
                  <a:pt x="205456" y="228539"/>
                </a:lnTo>
                <a:lnTo>
                  <a:pt x="212169" y="229511"/>
                </a:lnTo>
                <a:lnTo>
                  <a:pt x="218548" y="230159"/>
                </a:lnTo>
                <a:lnTo>
                  <a:pt x="224707" y="230591"/>
                </a:lnTo>
                <a:lnTo>
                  <a:pt x="230717" y="230879"/>
                </a:lnTo>
                <a:lnTo>
                  <a:pt x="236629" y="231071"/>
                </a:lnTo>
                <a:lnTo>
                  <a:pt x="241523" y="232152"/>
                </a:lnTo>
                <a:lnTo>
                  <a:pt x="249500" y="235892"/>
                </a:lnTo>
                <a:lnTo>
                  <a:pt x="258761" y="238190"/>
                </a:lnTo>
                <a:lnTo>
                  <a:pt x="263898" y="238802"/>
                </a:lnTo>
                <a:lnTo>
                  <a:pt x="269227" y="240163"/>
                </a:lnTo>
                <a:lnTo>
                  <a:pt x="274685" y="242023"/>
                </a:lnTo>
                <a:lnTo>
                  <a:pt x="280228" y="244216"/>
                </a:lnTo>
                <a:lnTo>
                  <a:pt x="288928" y="249191"/>
                </a:lnTo>
                <a:lnTo>
                  <a:pt x="297723" y="255596"/>
                </a:lnTo>
                <a:lnTo>
                  <a:pt x="303797" y="261256"/>
                </a:lnTo>
                <a:lnTo>
                  <a:pt x="306304" y="262753"/>
                </a:lnTo>
                <a:lnTo>
                  <a:pt x="316321" y="265570"/>
                </a:lnTo>
                <a:lnTo>
                  <a:pt x="316558" y="265629"/>
                </a:lnTo>
                <a:lnTo>
                  <a:pt x="325605" y="265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638"/>
          <p:cNvSpPr/>
          <p:nvPr/>
        </p:nvSpPr>
        <p:spPr>
          <a:xfrm>
            <a:off x="4906336" y="5198904"/>
            <a:ext cx="290030" cy="416084"/>
          </a:xfrm>
          <a:custGeom>
            <a:avLst/>
            <a:gdLst/>
            <a:ahLst/>
            <a:cxnLst/>
            <a:rect l="0" t="0" r="0" b="0"/>
            <a:pathLst>
              <a:path w="290030" h="416084">
                <a:moveTo>
                  <a:pt x="8564" y="81756"/>
                </a:moveTo>
                <a:lnTo>
                  <a:pt x="96" y="81756"/>
                </a:lnTo>
                <a:lnTo>
                  <a:pt x="0" y="74374"/>
                </a:lnTo>
                <a:lnTo>
                  <a:pt x="950" y="73978"/>
                </a:lnTo>
                <a:lnTo>
                  <a:pt x="4545" y="73536"/>
                </a:lnTo>
                <a:lnTo>
                  <a:pt x="5884" y="72466"/>
                </a:lnTo>
                <a:lnTo>
                  <a:pt x="6777" y="70800"/>
                </a:lnTo>
                <a:lnTo>
                  <a:pt x="7373" y="68737"/>
                </a:lnTo>
                <a:lnTo>
                  <a:pt x="10574" y="63905"/>
                </a:lnTo>
                <a:lnTo>
                  <a:pt x="16125" y="57629"/>
                </a:lnTo>
                <a:lnTo>
                  <a:pt x="24942" y="48491"/>
                </a:lnTo>
                <a:lnTo>
                  <a:pt x="29959" y="44339"/>
                </a:lnTo>
                <a:lnTo>
                  <a:pt x="35210" y="40619"/>
                </a:lnTo>
                <a:lnTo>
                  <a:pt x="40616" y="37186"/>
                </a:lnTo>
                <a:lnTo>
                  <a:pt x="46124" y="33945"/>
                </a:lnTo>
                <a:lnTo>
                  <a:pt x="51701" y="30832"/>
                </a:lnTo>
                <a:lnTo>
                  <a:pt x="57325" y="27804"/>
                </a:lnTo>
                <a:lnTo>
                  <a:pt x="63931" y="24833"/>
                </a:lnTo>
                <a:lnTo>
                  <a:pt x="71193" y="21900"/>
                </a:lnTo>
                <a:lnTo>
                  <a:pt x="78891" y="18992"/>
                </a:lnTo>
                <a:lnTo>
                  <a:pt x="85929" y="16100"/>
                </a:lnTo>
                <a:lnTo>
                  <a:pt x="92525" y="13221"/>
                </a:lnTo>
                <a:lnTo>
                  <a:pt x="98828" y="10348"/>
                </a:lnTo>
                <a:lnTo>
                  <a:pt x="104935" y="8433"/>
                </a:lnTo>
                <a:lnTo>
                  <a:pt x="110911" y="7156"/>
                </a:lnTo>
                <a:lnTo>
                  <a:pt x="116800" y="6305"/>
                </a:lnTo>
                <a:lnTo>
                  <a:pt x="122631" y="4786"/>
                </a:lnTo>
                <a:lnTo>
                  <a:pt x="128424" y="2820"/>
                </a:lnTo>
                <a:lnTo>
                  <a:pt x="134190" y="556"/>
                </a:lnTo>
                <a:lnTo>
                  <a:pt x="139940" y="0"/>
                </a:lnTo>
                <a:lnTo>
                  <a:pt x="145678" y="582"/>
                </a:lnTo>
                <a:lnTo>
                  <a:pt x="151408" y="1923"/>
                </a:lnTo>
                <a:lnTo>
                  <a:pt x="160315" y="3412"/>
                </a:lnTo>
                <a:lnTo>
                  <a:pt x="168401" y="4074"/>
                </a:lnTo>
                <a:lnTo>
                  <a:pt x="178345" y="4368"/>
                </a:lnTo>
                <a:lnTo>
                  <a:pt x="182711" y="5399"/>
                </a:lnTo>
                <a:lnTo>
                  <a:pt x="190102" y="9085"/>
                </a:lnTo>
                <a:lnTo>
                  <a:pt x="192455" y="11401"/>
                </a:lnTo>
                <a:lnTo>
                  <a:pt x="194023" y="13897"/>
                </a:lnTo>
                <a:lnTo>
                  <a:pt x="195068" y="16514"/>
                </a:lnTo>
                <a:lnTo>
                  <a:pt x="202637" y="27558"/>
                </a:lnTo>
                <a:lnTo>
                  <a:pt x="204356" y="33220"/>
                </a:lnTo>
                <a:lnTo>
                  <a:pt x="205120" y="41452"/>
                </a:lnTo>
                <a:lnTo>
                  <a:pt x="205324" y="46314"/>
                </a:lnTo>
                <a:lnTo>
                  <a:pt x="203010" y="56796"/>
                </a:lnTo>
                <a:lnTo>
                  <a:pt x="198807" y="66853"/>
                </a:lnTo>
                <a:lnTo>
                  <a:pt x="193763" y="74497"/>
                </a:lnTo>
                <a:lnTo>
                  <a:pt x="185807" y="83610"/>
                </a:lnTo>
                <a:lnTo>
                  <a:pt x="175921" y="94010"/>
                </a:lnTo>
                <a:lnTo>
                  <a:pt x="165178" y="104982"/>
                </a:lnTo>
                <a:lnTo>
                  <a:pt x="159645" y="109623"/>
                </a:lnTo>
                <a:lnTo>
                  <a:pt x="154052" y="113669"/>
                </a:lnTo>
                <a:lnTo>
                  <a:pt x="148419" y="117319"/>
                </a:lnTo>
                <a:lnTo>
                  <a:pt x="139619" y="126454"/>
                </a:lnTo>
                <a:lnTo>
                  <a:pt x="135939" y="131557"/>
                </a:lnTo>
                <a:lnTo>
                  <a:pt x="131580" y="135911"/>
                </a:lnTo>
                <a:lnTo>
                  <a:pt x="126770" y="139767"/>
                </a:lnTo>
                <a:lnTo>
                  <a:pt x="121658" y="143290"/>
                </a:lnTo>
                <a:lnTo>
                  <a:pt x="113437" y="149744"/>
                </a:lnTo>
                <a:lnTo>
                  <a:pt x="109912" y="152799"/>
                </a:lnTo>
                <a:lnTo>
                  <a:pt x="105656" y="154835"/>
                </a:lnTo>
                <a:lnTo>
                  <a:pt x="100915" y="156193"/>
                </a:lnTo>
                <a:lnTo>
                  <a:pt x="95849" y="157098"/>
                </a:lnTo>
                <a:lnTo>
                  <a:pt x="87680" y="160644"/>
                </a:lnTo>
                <a:lnTo>
                  <a:pt x="80873" y="164442"/>
                </a:lnTo>
                <a:lnTo>
                  <a:pt x="74674" y="166130"/>
                </a:lnTo>
                <a:lnTo>
                  <a:pt x="65829" y="167081"/>
                </a:lnTo>
                <a:lnTo>
                  <a:pt x="60012" y="167480"/>
                </a:lnTo>
                <a:lnTo>
                  <a:pt x="87779" y="167481"/>
                </a:lnTo>
                <a:lnTo>
                  <a:pt x="96476" y="164941"/>
                </a:lnTo>
                <a:lnTo>
                  <a:pt x="101461" y="162930"/>
                </a:lnTo>
                <a:lnTo>
                  <a:pt x="106690" y="161589"/>
                </a:lnTo>
                <a:lnTo>
                  <a:pt x="112082" y="160695"/>
                </a:lnTo>
                <a:lnTo>
                  <a:pt x="117580" y="160099"/>
                </a:lnTo>
                <a:lnTo>
                  <a:pt x="123151" y="159703"/>
                </a:lnTo>
                <a:lnTo>
                  <a:pt x="128771" y="159437"/>
                </a:lnTo>
                <a:lnTo>
                  <a:pt x="140094" y="159144"/>
                </a:lnTo>
                <a:lnTo>
                  <a:pt x="168595" y="158939"/>
                </a:lnTo>
                <a:lnTo>
                  <a:pt x="174306" y="159881"/>
                </a:lnTo>
                <a:lnTo>
                  <a:pt x="180019" y="161462"/>
                </a:lnTo>
                <a:lnTo>
                  <a:pt x="185732" y="163468"/>
                </a:lnTo>
                <a:lnTo>
                  <a:pt x="191446" y="165758"/>
                </a:lnTo>
                <a:lnTo>
                  <a:pt x="197160" y="168237"/>
                </a:lnTo>
                <a:lnTo>
                  <a:pt x="208589" y="173532"/>
                </a:lnTo>
                <a:lnTo>
                  <a:pt x="237164" y="187528"/>
                </a:lnTo>
                <a:lnTo>
                  <a:pt x="242878" y="191323"/>
                </a:lnTo>
                <a:lnTo>
                  <a:pt x="248593" y="195758"/>
                </a:lnTo>
                <a:lnTo>
                  <a:pt x="254309" y="200619"/>
                </a:lnTo>
                <a:lnTo>
                  <a:pt x="260659" y="208562"/>
                </a:lnTo>
                <a:lnTo>
                  <a:pt x="262351" y="212013"/>
                </a:lnTo>
                <a:lnTo>
                  <a:pt x="269313" y="220928"/>
                </a:lnTo>
                <a:lnTo>
                  <a:pt x="273836" y="225972"/>
                </a:lnTo>
                <a:lnTo>
                  <a:pt x="276852" y="231240"/>
                </a:lnTo>
                <a:lnTo>
                  <a:pt x="280203" y="242173"/>
                </a:lnTo>
                <a:lnTo>
                  <a:pt x="282049" y="248708"/>
                </a:lnTo>
                <a:lnTo>
                  <a:pt x="286640" y="263589"/>
                </a:lnTo>
                <a:lnTo>
                  <a:pt x="288246" y="270605"/>
                </a:lnTo>
                <a:lnTo>
                  <a:pt x="290029" y="283481"/>
                </a:lnTo>
                <a:lnTo>
                  <a:pt x="288282" y="295554"/>
                </a:lnTo>
                <a:lnTo>
                  <a:pt x="284330" y="308222"/>
                </a:lnTo>
                <a:lnTo>
                  <a:pt x="279399" y="323377"/>
                </a:lnTo>
                <a:lnTo>
                  <a:pt x="274033" y="334558"/>
                </a:lnTo>
                <a:lnTo>
                  <a:pt x="268472" y="343655"/>
                </a:lnTo>
                <a:lnTo>
                  <a:pt x="262826" y="354048"/>
                </a:lnTo>
                <a:lnTo>
                  <a:pt x="254602" y="362477"/>
                </a:lnTo>
                <a:lnTo>
                  <a:pt x="249741" y="366058"/>
                </a:lnTo>
                <a:lnTo>
                  <a:pt x="244596" y="369399"/>
                </a:lnTo>
                <a:lnTo>
                  <a:pt x="239261" y="372578"/>
                </a:lnTo>
                <a:lnTo>
                  <a:pt x="233799" y="375649"/>
                </a:lnTo>
                <a:lnTo>
                  <a:pt x="225191" y="381603"/>
                </a:lnTo>
                <a:lnTo>
                  <a:pt x="221562" y="384523"/>
                </a:lnTo>
                <a:lnTo>
                  <a:pt x="217237" y="386471"/>
                </a:lnTo>
                <a:lnTo>
                  <a:pt x="212449" y="387769"/>
                </a:lnTo>
                <a:lnTo>
                  <a:pt x="207353" y="388635"/>
                </a:lnTo>
                <a:lnTo>
                  <a:pt x="202050" y="390164"/>
                </a:lnTo>
                <a:lnTo>
                  <a:pt x="196609" y="392136"/>
                </a:lnTo>
                <a:lnTo>
                  <a:pt x="191078" y="394403"/>
                </a:lnTo>
                <a:lnTo>
                  <a:pt x="185484" y="395915"/>
                </a:lnTo>
                <a:lnTo>
                  <a:pt x="179851" y="396923"/>
                </a:lnTo>
                <a:lnTo>
                  <a:pt x="174190" y="397595"/>
                </a:lnTo>
                <a:lnTo>
                  <a:pt x="168511" y="398995"/>
                </a:lnTo>
                <a:lnTo>
                  <a:pt x="162820" y="400881"/>
                </a:lnTo>
                <a:lnTo>
                  <a:pt x="157121" y="403091"/>
                </a:lnTo>
                <a:lnTo>
                  <a:pt x="151417" y="404564"/>
                </a:lnTo>
                <a:lnTo>
                  <a:pt x="145709" y="405546"/>
                </a:lnTo>
                <a:lnTo>
                  <a:pt x="139999" y="406201"/>
                </a:lnTo>
                <a:lnTo>
                  <a:pt x="134287" y="406638"/>
                </a:lnTo>
                <a:lnTo>
                  <a:pt x="128574" y="406929"/>
                </a:lnTo>
                <a:lnTo>
                  <a:pt x="122861" y="407123"/>
                </a:lnTo>
                <a:lnTo>
                  <a:pt x="118099" y="408204"/>
                </a:lnTo>
                <a:lnTo>
                  <a:pt x="110269" y="411946"/>
                </a:lnTo>
                <a:lnTo>
                  <a:pt x="105895" y="413326"/>
                </a:lnTo>
                <a:lnTo>
                  <a:pt x="101073" y="414244"/>
                </a:lnTo>
                <a:lnTo>
                  <a:pt x="95954" y="414858"/>
                </a:lnTo>
                <a:lnTo>
                  <a:pt x="87726" y="415538"/>
                </a:lnTo>
                <a:lnTo>
                  <a:pt x="80894" y="415841"/>
                </a:lnTo>
                <a:lnTo>
                  <a:pt x="74683" y="415975"/>
                </a:lnTo>
                <a:lnTo>
                  <a:pt x="34281" y="4160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Now imagine the graph…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66725" y="1857375"/>
            <a:ext cx="8248650" cy="4429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Consider: f(x)=x</a:t>
            </a:r>
            <a:r>
              <a:rPr lang="en-US" baseline="30000" dirty="0" smtClean="0"/>
              <a:t>2</a:t>
            </a:r>
            <a:r>
              <a:rPr lang="en-US" dirty="0" smtClean="0"/>
              <a:t>+5x-24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Which way does this graph open?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does f(x)=0?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at x=-8 and x=3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would f(x)&gt;0?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When would f(x)&lt;0?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10244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200400"/>
            <a:ext cx="29718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SMARTPenAnnotation1528"/>
          <p:cNvSpPr/>
          <p:nvPr/>
        </p:nvSpPr>
        <p:spPr>
          <a:xfrm>
            <a:off x="7220902" y="2598016"/>
            <a:ext cx="539553" cy="282160"/>
          </a:xfrm>
          <a:custGeom>
            <a:avLst/>
            <a:gdLst/>
            <a:ahLst/>
            <a:cxnLst/>
            <a:rect l="0" t="0" r="0" b="0"/>
            <a:pathLst>
              <a:path w="539553" h="282160">
                <a:moveTo>
                  <a:pt x="17145" y="25169"/>
                </a:moveTo>
                <a:lnTo>
                  <a:pt x="8926" y="25169"/>
                </a:lnTo>
                <a:lnTo>
                  <a:pt x="8677" y="20618"/>
                </a:lnTo>
                <a:lnTo>
                  <a:pt x="7690" y="19277"/>
                </a:lnTo>
                <a:lnTo>
                  <a:pt x="6080" y="18383"/>
                </a:lnTo>
                <a:lnTo>
                  <a:pt x="4053" y="17788"/>
                </a:lnTo>
                <a:lnTo>
                  <a:pt x="2702" y="18343"/>
                </a:lnTo>
                <a:lnTo>
                  <a:pt x="1802" y="19666"/>
                </a:lnTo>
                <a:lnTo>
                  <a:pt x="356" y="24082"/>
                </a:lnTo>
                <a:lnTo>
                  <a:pt x="70" y="31798"/>
                </a:lnTo>
                <a:lnTo>
                  <a:pt x="0" y="155482"/>
                </a:lnTo>
                <a:lnTo>
                  <a:pt x="953" y="161574"/>
                </a:lnTo>
                <a:lnTo>
                  <a:pt x="2540" y="166588"/>
                </a:lnTo>
                <a:lnTo>
                  <a:pt x="4551" y="170883"/>
                </a:lnTo>
                <a:lnTo>
                  <a:pt x="5891" y="175652"/>
                </a:lnTo>
                <a:lnTo>
                  <a:pt x="6785" y="180736"/>
                </a:lnTo>
                <a:lnTo>
                  <a:pt x="7381" y="186030"/>
                </a:lnTo>
                <a:lnTo>
                  <a:pt x="10583" y="194452"/>
                </a:lnTo>
                <a:lnTo>
                  <a:pt x="15181" y="201371"/>
                </a:lnTo>
                <a:lnTo>
                  <a:pt x="20400" y="207621"/>
                </a:lnTo>
                <a:lnTo>
                  <a:pt x="23125" y="209668"/>
                </a:lnTo>
                <a:lnTo>
                  <a:pt x="28693" y="211944"/>
                </a:lnTo>
                <a:lnTo>
                  <a:pt x="44967" y="213404"/>
                </a:lnTo>
                <a:lnTo>
                  <a:pt x="48561" y="213604"/>
                </a:lnTo>
                <a:lnTo>
                  <a:pt x="59685" y="209165"/>
                </a:lnTo>
                <a:lnTo>
                  <a:pt x="63602" y="205936"/>
                </a:lnTo>
                <a:lnTo>
                  <a:pt x="70496" y="197267"/>
                </a:lnTo>
                <a:lnTo>
                  <a:pt x="73667" y="192288"/>
                </a:lnTo>
                <a:lnTo>
                  <a:pt x="76734" y="187064"/>
                </a:lnTo>
                <a:lnTo>
                  <a:pt x="79731" y="181677"/>
                </a:lnTo>
                <a:lnTo>
                  <a:pt x="83635" y="175227"/>
                </a:lnTo>
                <a:lnTo>
                  <a:pt x="93051" y="160441"/>
                </a:lnTo>
                <a:lnTo>
                  <a:pt x="97276" y="153450"/>
                </a:lnTo>
                <a:lnTo>
                  <a:pt x="101046" y="146885"/>
                </a:lnTo>
                <a:lnTo>
                  <a:pt x="104512" y="140603"/>
                </a:lnTo>
                <a:lnTo>
                  <a:pt x="108727" y="133557"/>
                </a:lnTo>
                <a:lnTo>
                  <a:pt x="118491" y="118109"/>
                </a:lnTo>
                <a:lnTo>
                  <a:pt x="122809" y="110941"/>
                </a:lnTo>
                <a:lnTo>
                  <a:pt x="126640" y="104258"/>
                </a:lnTo>
                <a:lnTo>
                  <a:pt x="130146" y="97897"/>
                </a:lnTo>
                <a:lnTo>
                  <a:pt x="132484" y="91752"/>
                </a:lnTo>
                <a:lnTo>
                  <a:pt x="134043" y="85750"/>
                </a:lnTo>
                <a:lnTo>
                  <a:pt x="135083" y="79844"/>
                </a:lnTo>
                <a:lnTo>
                  <a:pt x="136727" y="74953"/>
                </a:lnTo>
                <a:lnTo>
                  <a:pt x="141095" y="66980"/>
                </a:lnTo>
                <a:lnTo>
                  <a:pt x="146212" y="60262"/>
                </a:lnTo>
                <a:lnTo>
                  <a:pt x="154165" y="51049"/>
                </a:lnTo>
                <a:lnTo>
                  <a:pt x="154278" y="58715"/>
                </a:lnTo>
                <a:lnTo>
                  <a:pt x="154305" y="116666"/>
                </a:lnTo>
                <a:lnTo>
                  <a:pt x="155257" y="123314"/>
                </a:lnTo>
                <a:lnTo>
                  <a:pt x="156845" y="130604"/>
                </a:lnTo>
                <a:lnTo>
                  <a:pt x="158856" y="138322"/>
                </a:lnTo>
                <a:lnTo>
                  <a:pt x="160196" y="145371"/>
                </a:lnTo>
                <a:lnTo>
                  <a:pt x="161090" y="151976"/>
                </a:lnTo>
                <a:lnTo>
                  <a:pt x="161686" y="158285"/>
                </a:lnTo>
                <a:lnTo>
                  <a:pt x="163035" y="164395"/>
                </a:lnTo>
                <a:lnTo>
                  <a:pt x="164888" y="170374"/>
                </a:lnTo>
                <a:lnTo>
                  <a:pt x="167075" y="176264"/>
                </a:lnTo>
                <a:lnTo>
                  <a:pt x="169486" y="182097"/>
                </a:lnTo>
                <a:lnTo>
                  <a:pt x="172046" y="187890"/>
                </a:lnTo>
                <a:lnTo>
                  <a:pt x="174704" y="193657"/>
                </a:lnTo>
                <a:lnTo>
                  <a:pt x="177430" y="198454"/>
                </a:lnTo>
                <a:lnTo>
                  <a:pt x="182998" y="206324"/>
                </a:lnTo>
                <a:lnTo>
                  <a:pt x="186769" y="208804"/>
                </a:lnTo>
                <a:lnTo>
                  <a:pt x="196039" y="211559"/>
                </a:lnTo>
                <a:lnTo>
                  <a:pt x="210668" y="213328"/>
                </a:lnTo>
                <a:lnTo>
                  <a:pt x="216820" y="213570"/>
                </a:lnTo>
                <a:lnTo>
                  <a:pt x="225270" y="211137"/>
                </a:lnTo>
                <a:lnTo>
                  <a:pt x="240737" y="204413"/>
                </a:lnTo>
                <a:lnTo>
                  <a:pt x="251774" y="198178"/>
                </a:lnTo>
                <a:lnTo>
                  <a:pt x="257385" y="193848"/>
                </a:lnTo>
                <a:lnTo>
                  <a:pt x="263029" y="189057"/>
                </a:lnTo>
                <a:lnTo>
                  <a:pt x="268698" y="183957"/>
                </a:lnTo>
                <a:lnTo>
                  <a:pt x="280077" y="173211"/>
                </a:lnTo>
                <a:lnTo>
                  <a:pt x="284825" y="167679"/>
                </a:lnTo>
                <a:lnTo>
                  <a:pt x="288944" y="162085"/>
                </a:lnTo>
                <a:lnTo>
                  <a:pt x="306948" y="134869"/>
                </a:lnTo>
                <a:lnTo>
                  <a:pt x="311312" y="126877"/>
                </a:lnTo>
                <a:lnTo>
                  <a:pt x="315174" y="118692"/>
                </a:lnTo>
                <a:lnTo>
                  <a:pt x="318700" y="110378"/>
                </a:lnTo>
                <a:lnTo>
                  <a:pt x="321053" y="102929"/>
                </a:lnTo>
                <a:lnTo>
                  <a:pt x="322620" y="96059"/>
                </a:lnTo>
                <a:lnTo>
                  <a:pt x="323665" y="89574"/>
                </a:lnTo>
                <a:lnTo>
                  <a:pt x="325314" y="83346"/>
                </a:lnTo>
                <a:lnTo>
                  <a:pt x="327366" y="77288"/>
                </a:lnTo>
                <a:lnTo>
                  <a:pt x="329686" y="71345"/>
                </a:lnTo>
                <a:lnTo>
                  <a:pt x="331233" y="66430"/>
                </a:lnTo>
                <a:lnTo>
                  <a:pt x="332953" y="58430"/>
                </a:lnTo>
                <a:lnTo>
                  <a:pt x="336256" y="51699"/>
                </a:lnTo>
                <a:lnTo>
                  <a:pt x="341588" y="44167"/>
                </a:lnTo>
                <a:lnTo>
                  <a:pt x="342025" y="44502"/>
                </a:lnTo>
                <a:lnTo>
                  <a:pt x="342785" y="49857"/>
                </a:lnTo>
                <a:lnTo>
                  <a:pt x="348769" y="57527"/>
                </a:lnTo>
                <a:lnTo>
                  <a:pt x="350271" y="62727"/>
                </a:lnTo>
                <a:lnTo>
                  <a:pt x="351624" y="67353"/>
                </a:lnTo>
                <a:lnTo>
                  <a:pt x="355668" y="80112"/>
                </a:lnTo>
                <a:lnTo>
                  <a:pt x="358079" y="86563"/>
                </a:lnTo>
                <a:lnTo>
                  <a:pt x="360639" y="92768"/>
                </a:lnTo>
                <a:lnTo>
                  <a:pt x="363299" y="98810"/>
                </a:lnTo>
                <a:lnTo>
                  <a:pt x="366024" y="105695"/>
                </a:lnTo>
                <a:lnTo>
                  <a:pt x="371592" y="120966"/>
                </a:lnTo>
                <a:lnTo>
                  <a:pt x="388631" y="171033"/>
                </a:lnTo>
                <a:lnTo>
                  <a:pt x="391485" y="178609"/>
                </a:lnTo>
                <a:lnTo>
                  <a:pt x="394340" y="185565"/>
                </a:lnTo>
                <a:lnTo>
                  <a:pt x="397195" y="192107"/>
                </a:lnTo>
                <a:lnTo>
                  <a:pt x="400052" y="199326"/>
                </a:lnTo>
                <a:lnTo>
                  <a:pt x="405766" y="214967"/>
                </a:lnTo>
                <a:lnTo>
                  <a:pt x="407671" y="222186"/>
                </a:lnTo>
                <a:lnTo>
                  <a:pt x="408941" y="228903"/>
                </a:lnTo>
                <a:lnTo>
                  <a:pt x="409788" y="235287"/>
                </a:lnTo>
                <a:lnTo>
                  <a:pt x="411305" y="240495"/>
                </a:lnTo>
                <a:lnTo>
                  <a:pt x="415529" y="248822"/>
                </a:lnTo>
                <a:lnTo>
                  <a:pt x="417037" y="253328"/>
                </a:lnTo>
                <a:lnTo>
                  <a:pt x="418042" y="258237"/>
                </a:lnTo>
                <a:lnTo>
                  <a:pt x="418713" y="263415"/>
                </a:lnTo>
                <a:lnTo>
                  <a:pt x="421997" y="271709"/>
                </a:lnTo>
                <a:lnTo>
                  <a:pt x="428510" y="282159"/>
                </a:lnTo>
                <a:lnTo>
                  <a:pt x="424040" y="277738"/>
                </a:lnTo>
                <a:lnTo>
                  <a:pt x="422711" y="275463"/>
                </a:lnTo>
                <a:lnTo>
                  <a:pt x="419888" y="266758"/>
                </a:lnTo>
                <a:lnTo>
                  <a:pt x="418038" y="262428"/>
                </a:lnTo>
                <a:lnTo>
                  <a:pt x="413442" y="252537"/>
                </a:lnTo>
                <a:lnTo>
                  <a:pt x="408225" y="241791"/>
                </a:lnTo>
                <a:lnTo>
                  <a:pt x="405499" y="235306"/>
                </a:lnTo>
                <a:lnTo>
                  <a:pt x="402731" y="228125"/>
                </a:lnTo>
                <a:lnTo>
                  <a:pt x="397114" y="212527"/>
                </a:lnTo>
                <a:lnTo>
                  <a:pt x="391443" y="196069"/>
                </a:lnTo>
                <a:lnTo>
                  <a:pt x="389549" y="186727"/>
                </a:lnTo>
                <a:lnTo>
                  <a:pt x="388287" y="176689"/>
                </a:lnTo>
                <a:lnTo>
                  <a:pt x="387445" y="166187"/>
                </a:lnTo>
                <a:lnTo>
                  <a:pt x="386885" y="156329"/>
                </a:lnTo>
                <a:lnTo>
                  <a:pt x="386261" y="137754"/>
                </a:lnTo>
                <a:lnTo>
                  <a:pt x="387048" y="128801"/>
                </a:lnTo>
                <a:lnTo>
                  <a:pt x="388524" y="119974"/>
                </a:lnTo>
                <a:lnTo>
                  <a:pt x="390461" y="111232"/>
                </a:lnTo>
                <a:lnTo>
                  <a:pt x="392705" y="103499"/>
                </a:lnTo>
                <a:lnTo>
                  <a:pt x="395154" y="96439"/>
                </a:lnTo>
                <a:lnTo>
                  <a:pt x="397738" y="89827"/>
                </a:lnTo>
                <a:lnTo>
                  <a:pt x="403150" y="74861"/>
                </a:lnTo>
                <a:lnTo>
                  <a:pt x="405927" y="66869"/>
                </a:lnTo>
                <a:lnTo>
                  <a:pt x="409683" y="59636"/>
                </a:lnTo>
                <a:lnTo>
                  <a:pt x="414092" y="52910"/>
                </a:lnTo>
                <a:lnTo>
                  <a:pt x="418937" y="46520"/>
                </a:lnTo>
                <a:lnTo>
                  <a:pt x="423119" y="40355"/>
                </a:lnTo>
                <a:lnTo>
                  <a:pt x="426859" y="34341"/>
                </a:lnTo>
                <a:lnTo>
                  <a:pt x="430305" y="28426"/>
                </a:lnTo>
                <a:lnTo>
                  <a:pt x="434508" y="23530"/>
                </a:lnTo>
                <a:lnTo>
                  <a:pt x="444257" y="15550"/>
                </a:lnTo>
                <a:lnTo>
                  <a:pt x="457480" y="8829"/>
                </a:lnTo>
                <a:lnTo>
                  <a:pt x="471929" y="3619"/>
                </a:lnTo>
                <a:lnTo>
                  <a:pt x="484702" y="1304"/>
                </a:lnTo>
                <a:lnTo>
                  <a:pt x="496728" y="274"/>
                </a:lnTo>
                <a:lnTo>
                  <a:pt x="502602" y="0"/>
                </a:lnTo>
                <a:lnTo>
                  <a:pt x="507471" y="770"/>
                </a:lnTo>
                <a:lnTo>
                  <a:pt x="515420" y="4165"/>
                </a:lnTo>
                <a:lnTo>
                  <a:pt x="525250" y="11431"/>
                </a:lnTo>
                <a:lnTo>
                  <a:pt x="531259" y="19380"/>
                </a:lnTo>
                <a:lnTo>
                  <a:pt x="534196" y="24167"/>
                </a:lnTo>
                <a:lnTo>
                  <a:pt x="536153" y="29264"/>
                </a:lnTo>
                <a:lnTo>
                  <a:pt x="537458" y="34566"/>
                </a:lnTo>
                <a:lnTo>
                  <a:pt x="538327" y="40006"/>
                </a:lnTo>
                <a:lnTo>
                  <a:pt x="538908" y="45538"/>
                </a:lnTo>
                <a:lnTo>
                  <a:pt x="539294" y="51131"/>
                </a:lnTo>
                <a:lnTo>
                  <a:pt x="539552" y="56764"/>
                </a:lnTo>
                <a:lnTo>
                  <a:pt x="537819" y="62425"/>
                </a:lnTo>
                <a:lnTo>
                  <a:pt x="534758" y="68104"/>
                </a:lnTo>
                <a:lnTo>
                  <a:pt x="530813" y="73794"/>
                </a:lnTo>
                <a:lnTo>
                  <a:pt x="527231" y="79493"/>
                </a:lnTo>
                <a:lnTo>
                  <a:pt x="523890" y="85197"/>
                </a:lnTo>
                <a:lnTo>
                  <a:pt x="520709" y="90905"/>
                </a:lnTo>
                <a:lnTo>
                  <a:pt x="515732" y="96616"/>
                </a:lnTo>
                <a:lnTo>
                  <a:pt x="509557" y="102327"/>
                </a:lnTo>
                <a:lnTo>
                  <a:pt x="502582" y="108040"/>
                </a:lnTo>
                <a:lnTo>
                  <a:pt x="496027" y="113754"/>
                </a:lnTo>
                <a:lnTo>
                  <a:pt x="489752" y="119468"/>
                </a:lnTo>
                <a:lnTo>
                  <a:pt x="483664" y="125182"/>
                </a:lnTo>
                <a:lnTo>
                  <a:pt x="477700" y="128992"/>
                </a:lnTo>
                <a:lnTo>
                  <a:pt x="465994" y="133225"/>
                </a:lnTo>
                <a:lnTo>
                  <a:pt x="454441" y="137646"/>
                </a:lnTo>
                <a:lnTo>
                  <a:pt x="442957" y="141834"/>
                </a:lnTo>
                <a:lnTo>
                  <a:pt x="431502" y="143695"/>
                </a:lnTo>
                <a:lnTo>
                  <a:pt x="420061" y="144522"/>
                </a:lnTo>
                <a:lnTo>
                  <a:pt x="405451" y="144988"/>
                </a:lnTo>
                <a:lnTo>
                  <a:pt x="401745" y="145053"/>
                </a:lnTo>
                <a:lnTo>
                  <a:pt x="398322" y="144144"/>
                </a:lnTo>
                <a:lnTo>
                  <a:pt x="391980" y="140594"/>
                </a:lnTo>
                <a:lnTo>
                  <a:pt x="383054" y="133240"/>
                </a:lnTo>
                <a:lnTo>
                  <a:pt x="381099" y="130554"/>
                </a:lnTo>
                <a:lnTo>
                  <a:pt x="378927" y="125029"/>
                </a:lnTo>
                <a:lnTo>
                  <a:pt x="379301" y="122222"/>
                </a:lnTo>
                <a:lnTo>
                  <a:pt x="380503" y="119399"/>
                </a:lnTo>
                <a:lnTo>
                  <a:pt x="386744" y="110874"/>
                </a:lnTo>
                <a:lnTo>
                  <a:pt x="394335" y="102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29"/>
          <p:cNvSpPr/>
          <p:nvPr/>
        </p:nvSpPr>
        <p:spPr>
          <a:xfrm>
            <a:off x="6303654" y="4672117"/>
            <a:ext cx="59999" cy="68476"/>
          </a:xfrm>
          <a:custGeom>
            <a:avLst/>
            <a:gdLst/>
            <a:ahLst/>
            <a:cxnLst/>
            <a:rect l="0" t="0" r="0" b="0"/>
            <a:pathLst>
              <a:path w="59999" h="68476">
                <a:moveTo>
                  <a:pt x="59998" y="8468"/>
                </a:moveTo>
                <a:lnTo>
                  <a:pt x="44150" y="8468"/>
                </a:lnTo>
                <a:lnTo>
                  <a:pt x="43717" y="7515"/>
                </a:lnTo>
                <a:lnTo>
                  <a:pt x="43429" y="5928"/>
                </a:lnTo>
                <a:lnTo>
                  <a:pt x="43237" y="3917"/>
                </a:lnTo>
                <a:lnTo>
                  <a:pt x="42157" y="2576"/>
                </a:lnTo>
                <a:lnTo>
                  <a:pt x="40484" y="1682"/>
                </a:lnTo>
                <a:lnTo>
                  <a:pt x="35506" y="248"/>
                </a:lnTo>
                <a:lnTo>
                  <a:pt x="34145" y="131"/>
                </a:lnTo>
                <a:lnTo>
                  <a:pt x="32286" y="52"/>
                </a:lnTo>
                <a:lnTo>
                  <a:pt x="30093" y="0"/>
                </a:lnTo>
                <a:lnTo>
                  <a:pt x="28631" y="917"/>
                </a:lnTo>
                <a:lnTo>
                  <a:pt x="27657" y="2482"/>
                </a:lnTo>
                <a:lnTo>
                  <a:pt x="27007" y="4477"/>
                </a:lnTo>
                <a:lnTo>
                  <a:pt x="25622" y="5807"/>
                </a:lnTo>
                <a:lnTo>
                  <a:pt x="23745" y="6694"/>
                </a:lnTo>
                <a:lnTo>
                  <a:pt x="18441" y="8117"/>
                </a:lnTo>
                <a:lnTo>
                  <a:pt x="17053" y="8234"/>
                </a:lnTo>
                <a:lnTo>
                  <a:pt x="15176" y="8312"/>
                </a:lnTo>
                <a:lnTo>
                  <a:pt x="12972" y="8364"/>
                </a:lnTo>
                <a:lnTo>
                  <a:pt x="11502" y="9351"/>
                </a:lnTo>
                <a:lnTo>
                  <a:pt x="10522" y="10961"/>
                </a:lnTo>
                <a:lnTo>
                  <a:pt x="8950" y="15839"/>
                </a:lnTo>
                <a:lnTo>
                  <a:pt x="7869" y="16240"/>
                </a:lnTo>
                <a:lnTo>
                  <a:pt x="6195" y="16506"/>
                </a:lnTo>
                <a:lnTo>
                  <a:pt x="1216" y="16935"/>
                </a:lnTo>
                <a:lnTo>
                  <a:pt x="808" y="17922"/>
                </a:lnTo>
                <a:lnTo>
                  <a:pt x="535" y="19533"/>
                </a:lnTo>
                <a:lnTo>
                  <a:pt x="98" y="24412"/>
                </a:lnTo>
                <a:lnTo>
                  <a:pt x="39" y="27619"/>
                </a:lnTo>
                <a:lnTo>
                  <a:pt x="0" y="32888"/>
                </a:lnTo>
                <a:lnTo>
                  <a:pt x="949" y="34273"/>
                </a:lnTo>
                <a:lnTo>
                  <a:pt x="2535" y="36149"/>
                </a:lnTo>
                <a:lnTo>
                  <a:pt x="8210" y="42371"/>
                </a:lnTo>
                <a:lnTo>
                  <a:pt x="8328" y="43452"/>
                </a:lnTo>
                <a:lnTo>
                  <a:pt x="8406" y="45126"/>
                </a:lnTo>
                <a:lnTo>
                  <a:pt x="8458" y="47194"/>
                </a:lnTo>
                <a:lnTo>
                  <a:pt x="9446" y="48573"/>
                </a:lnTo>
                <a:lnTo>
                  <a:pt x="11057" y="49492"/>
                </a:lnTo>
                <a:lnTo>
                  <a:pt x="15935" y="50967"/>
                </a:lnTo>
                <a:lnTo>
                  <a:pt x="16335" y="52041"/>
                </a:lnTo>
                <a:lnTo>
                  <a:pt x="16602" y="53709"/>
                </a:lnTo>
                <a:lnTo>
                  <a:pt x="16780" y="55773"/>
                </a:lnTo>
                <a:lnTo>
                  <a:pt x="17851" y="57150"/>
                </a:lnTo>
                <a:lnTo>
                  <a:pt x="19518" y="58068"/>
                </a:lnTo>
                <a:lnTo>
                  <a:pt x="25346" y="59795"/>
                </a:lnTo>
                <a:lnTo>
                  <a:pt x="26419" y="60784"/>
                </a:lnTo>
                <a:lnTo>
                  <a:pt x="33918" y="68119"/>
                </a:lnTo>
                <a:lnTo>
                  <a:pt x="34992" y="68238"/>
                </a:lnTo>
                <a:lnTo>
                  <a:pt x="36660" y="68317"/>
                </a:lnTo>
                <a:lnTo>
                  <a:pt x="41630" y="68444"/>
                </a:lnTo>
                <a:lnTo>
                  <a:pt x="51425" y="684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30"/>
          <p:cNvSpPr/>
          <p:nvPr/>
        </p:nvSpPr>
        <p:spPr>
          <a:xfrm>
            <a:off x="6029359" y="4663443"/>
            <a:ext cx="77115" cy="68566"/>
          </a:xfrm>
          <a:custGeom>
            <a:avLst/>
            <a:gdLst/>
            <a:ahLst/>
            <a:cxnLst/>
            <a:rect l="0" t="0" r="0" b="0"/>
            <a:pathLst>
              <a:path w="77115" h="68566">
                <a:moveTo>
                  <a:pt x="25683" y="42859"/>
                </a:moveTo>
                <a:lnTo>
                  <a:pt x="25683" y="35478"/>
                </a:lnTo>
                <a:lnTo>
                  <a:pt x="24731" y="35081"/>
                </a:lnTo>
                <a:lnTo>
                  <a:pt x="23143" y="34816"/>
                </a:lnTo>
                <a:lnTo>
                  <a:pt x="17141" y="34289"/>
                </a:lnTo>
                <a:lnTo>
                  <a:pt x="17111" y="34286"/>
                </a:lnTo>
                <a:lnTo>
                  <a:pt x="17111" y="47057"/>
                </a:lnTo>
                <a:lnTo>
                  <a:pt x="18063" y="48515"/>
                </a:lnTo>
                <a:lnTo>
                  <a:pt x="19651" y="49487"/>
                </a:lnTo>
                <a:lnTo>
                  <a:pt x="24492" y="51047"/>
                </a:lnTo>
                <a:lnTo>
                  <a:pt x="24889" y="52128"/>
                </a:lnTo>
                <a:lnTo>
                  <a:pt x="25153" y="53801"/>
                </a:lnTo>
                <a:lnTo>
                  <a:pt x="25330" y="55869"/>
                </a:lnTo>
                <a:lnTo>
                  <a:pt x="26400" y="57247"/>
                </a:lnTo>
                <a:lnTo>
                  <a:pt x="28066" y="58166"/>
                </a:lnTo>
                <a:lnTo>
                  <a:pt x="33033" y="59641"/>
                </a:lnTo>
                <a:lnTo>
                  <a:pt x="34393" y="59762"/>
                </a:lnTo>
                <a:lnTo>
                  <a:pt x="36252" y="59843"/>
                </a:lnTo>
                <a:lnTo>
                  <a:pt x="41529" y="59972"/>
                </a:lnTo>
                <a:lnTo>
                  <a:pt x="42915" y="59030"/>
                </a:lnTo>
                <a:lnTo>
                  <a:pt x="44791" y="57450"/>
                </a:lnTo>
                <a:lnTo>
                  <a:pt x="46994" y="55444"/>
                </a:lnTo>
                <a:lnTo>
                  <a:pt x="49415" y="54106"/>
                </a:lnTo>
                <a:lnTo>
                  <a:pt x="51982" y="53215"/>
                </a:lnTo>
                <a:lnTo>
                  <a:pt x="54645" y="52620"/>
                </a:lnTo>
                <a:lnTo>
                  <a:pt x="57374" y="52224"/>
                </a:lnTo>
                <a:lnTo>
                  <a:pt x="60145" y="51960"/>
                </a:lnTo>
                <a:lnTo>
                  <a:pt x="62945" y="51784"/>
                </a:lnTo>
                <a:lnTo>
                  <a:pt x="65765" y="50714"/>
                </a:lnTo>
                <a:lnTo>
                  <a:pt x="68597" y="49048"/>
                </a:lnTo>
                <a:lnTo>
                  <a:pt x="71437" y="46985"/>
                </a:lnTo>
                <a:lnTo>
                  <a:pt x="73331" y="44657"/>
                </a:lnTo>
                <a:lnTo>
                  <a:pt x="74594" y="42153"/>
                </a:lnTo>
                <a:lnTo>
                  <a:pt x="76619" y="35841"/>
                </a:lnTo>
                <a:lnTo>
                  <a:pt x="76786" y="34370"/>
                </a:lnTo>
                <a:lnTo>
                  <a:pt x="76897" y="32438"/>
                </a:lnTo>
                <a:lnTo>
                  <a:pt x="77020" y="27750"/>
                </a:lnTo>
                <a:lnTo>
                  <a:pt x="77114" y="13061"/>
                </a:lnTo>
                <a:lnTo>
                  <a:pt x="76163" y="10611"/>
                </a:lnTo>
                <a:lnTo>
                  <a:pt x="74577" y="8026"/>
                </a:lnTo>
                <a:lnTo>
                  <a:pt x="69737" y="1583"/>
                </a:lnTo>
                <a:lnTo>
                  <a:pt x="68387" y="1054"/>
                </a:lnTo>
                <a:lnTo>
                  <a:pt x="66535" y="701"/>
                </a:lnTo>
                <a:lnTo>
                  <a:pt x="64348" y="466"/>
                </a:lnTo>
                <a:lnTo>
                  <a:pt x="61937" y="310"/>
                </a:lnTo>
                <a:lnTo>
                  <a:pt x="59377" y="205"/>
                </a:lnTo>
                <a:lnTo>
                  <a:pt x="53993" y="89"/>
                </a:lnTo>
                <a:lnTo>
                  <a:pt x="31388" y="0"/>
                </a:lnTo>
                <a:lnTo>
                  <a:pt x="28534" y="952"/>
                </a:lnTo>
                <a:lnTo>
                  <a:pt x="25679" y="2538"/>
                </a:lnTo>
                <a:lnTo>
                  <a:pt x="22823" y="4549"/>
                </a:lnTo>
                <a:lnTo>
                  <a:pt x="19966" y="6842"/>
                </a:lnTo>
                <a:lnTo>
                  <a:pt x="17109" y="9322"/>
                </a:lnTo>
                <a:lnTo>
                  <a:pt x="14252" y="11929"/>
                </a:lnTo>
                <a:lnTo>
                  <a:pt x="12348" y="14619"/>
                </a:lnTo>
                <a:lnTo>
                  <a:pt x="11078" y="17365"/>
                </a:lnTo>
                <a:lnTo>
                  <a:pt x="10231" y="20148"/>
                </a:lnTo>
                <a:lnTo>
                  <a:pt x="8714" y="22956"/>
                </a:lnTo>
                <a:lnTo>
                  <a:pt x="6751" y="25780"/>
                </a:lnTo>
                <a:lnTo>
                  <a:pt x="4489" y="28616"/>
                </a:lnTo>
                <a:lnTo>
                  <a:pt x="2981" y="31459"/>
                </a:lnTo>
                <a:lnTo>
                  <a:pt x="1976" y="34307"/>
                </a:lnTo>
                <a:lnTo>
                  <a:pt x="1306" y="37157"/>
                </a:lnTo>
                <a:lnTo>
                  <a:pt x="859" y="40010"/>
                </a:lnTo>
                <a:lnTo>
                  <a:pt x="562" y="42865"/>
                </a:lnTo>
                <a:lnTo>
                  <a:pt x="83" y="49739"/>
                </a:lnTo>
                <a:lnTo>
                  <a:pt x="997" y="51256"/>
                </a:lnTo>
                <a:lnTo>
                  <a:pt x="2558" y="53219"/>
                </a:lnTo>
                <a:lnTo>
                  <a:pt x="4552" y="55481"/>
                </a:lnTo>
                <a:lnTo>
                  <a:pt x="5880" y="57942"/>
                </a:lnTo>
                <a:lnTo>
                  <a:pt x="6766" y="60534"/>
                </a:lnTo>
                <a:lnTo>
                  <a:pt x="8188" y="66988"/>
                </a:lnTo>
                <a:lnTo>
                  <a:pt x="9258" y="67518"/>
                </a:lnTo>
                <a:lnTo>
                  <a:pt x="10922" y="67871"/>
                </a:lnTo>
                <a:lnTo>
                  <a:pt x="12985" y="68106"/>
                </a:lnTo>
                <a:lnTo>
                  <a:pt x="15313" y="68263"/>
                </a:lnTo>
                <a:lnTo>
                  <a:pt x="17818" y="68367"/>
                </a:lnTo>
                <a:lnTo>
                  <a:pt x="24130" y="68535"/>
                </a:lnTo>
                <a:lnTo>
                  <a:pt x="29773" y="68565"/>
                </a:lnTo>
                <a:lnTo>
                  <a:pt x="32220" y="67616"/>
                </a:lnTo>
                <a:lnTo>
                  <a:pt x="34804" y="66031"/>
                </a:lnTo>
                <a:lnTo>
                  <a:pt x="41243" y="61195"/>
                </a:lnTo>
                <a:lnTo>
                  <a:pt x="41771" y="59846"/>
                </a:lnTo>
                <a:lnTo>
                  <a:pt x="42124" y="57994"/>
                </a:lnTo>
                <a:lnTo>
                  <a:pt x="42358" y="55806"/>
                </a:lnTo>
                <a:lnTo>
                  <a:pt x="43467" y="54348"/>
                </a:lnTo>
                <a:lnTo>
                  <a:pt x="45160" y="53376"/>
                </a:lnTo>
                <a:lnTo>
                  <a:pt x="47240" y="52728"/>
                </a:lnTo>
                <a:lnTo>
                  <a:pt x="49579" y="51343"/>
                </a:lnTo>
                <a:lnTo>
                  <a:pt x="52091" y="49468"/>
                </a:lnTo>
                <a:lnTo>
                  <a:pt x="54718" y="47265"/>
                </a:lnTo>
                <a:lnTo>
                  <a:pt x="56470" y="44844"/>
                </a:lnTo>
                <a:lnTo>
                  <a:pt x="57638" y="42277"/>
                </a:lnTo>
                <a:lnTo>
                  <a:pt x="58417" y="39614"/>
                </a:lnTo>
                <a:lnTo>
                  <a:pt x="59888" y="36885"/>
                </a:lnTo>
                <a:lnTo>
                  <a:pt x="61821" y="34114"/>
                </a:lnTo>
                <a:lnTo>
                  <a:pt x="64062" y="31314"/>
                </a:lnTo>
                <a:lnTo>
                  <a:pt x="65557" y="28495"/>
                </a:lnTo>
                <a:lnTo>
                  <a:pt x="66553" y="25663"/>
                </a:lnTo>
                <a:lnTo>
                  <a:pt x="67217" y="22823"/>
                </a:lnTo>
                <a:lnTo>
                  <a:pt x="66708" y="19976"/>
                </a:lnTo>
                <a:lnTo>
                  <a:pt x="65415" y="17126"/>
                </a:lnTo>
                <a:lnTo>
                  <a:pt x="61048" y="10260"/>
                </a:lnTo>
                <a:lnTo>
                  <a:pt x="60690" y="8743"/>
                </a:lnTo>
                <a:lnTo>
                  <a:pt x="60451" y="6781"/>
                </a:lnTo>
                <a:lnTo>
                  <a:pt x="60292" y="4519"/>
                </a:lnTo>
                <a:lnTo>
                  <a:pt x="59233" y="3012"/>
                </a:lnTo>
                <a:lnTo>
                  <a:pt x="57574" y="2007"/>
                </a:lnTo>
                <a:lnTo>
                  <a:pt x="55517" y="1336"/>
                </a:lnTo>
                <a:lnTo>
                  <a:pt x="53192" y="890"/>
                </a:lnTo>
                <a:lnTo>
                  <a:pt x="50690" y="592"/>
                </a:lnTo>
                <a:lnTo>
                  <a:pt x="48069" y="394"/>
                </a:lnTo>
                <a:lnTo>
                  <a:pt x="45370" y="261"/>
                </a:lnTo>
                <a:lnTo>
                  <a:pt x="39830" y="114"/>
                </a:lnTo>
                <a:lnTo>
                  <a:pt x="37019" y="1028"/>
                </a:lnTo>
                <a:lnTo>
                  <a:pt x="34193" y="2589"/>
                </a:lnTo>
                <a:lnTo>
                  <a:pt x="31356" y="4583"/>
                </a:lnTo>
                <a:lnTo>
                  <a:pt x="28513" y="6864"/>
                </a:lnTo>
                <a:lnTo>
                  <a:pt x="25665" y="9337"/>
                </a:lnTo>
                <a:lnTo>
                  <a:pt x="22813" y="11939"/>
                </a:lnTo>
                <a:lnTo>
                  <a:pt x="17105" y="17369"/>
                </a:lnTo>
                <a:lnTo>
                  <a:pt x="0" y="34252"/>
                </a:lnTo>
                <a:lnTo>
                  <a:pt x="8538" y="342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31"/>
          <p:cNvSpPr/>
          <p:nvPr/>
        </p:nvSpPr>
        <p:spPr>
          <a:xfrm>
            <a:off x="7470876" y="4655016"/>
            <a:ext cx="101500" cy="128322"/>
          </a:xfrm>
          <a:custGeom>
            <a:avLst/>
            <a:gdLst/>
            <a:ahLst/>
            <a:cxnLst/>
            <a:rect l="0" t="0" r="0" b="0"/>
            <a:pathLst>
              <a:path w="101500" h="128322">
                <a:moveTo>
                  <a:pt x="101499" y="42713"/>
                </a:moveTo>
                <a:lnTo>
                  <a:pt x="101499" y="38163"/>
                </a:lnTo>
                <a:lnTo>
                  <a:pt x="100547" y="36822"/>
                </a:lnTo>
                <a:lnTo>
                  <a:pt x="98959" y="35929"/>
                </a:lnTo>
                <a:lnTo>
                  <a:pt x="93031" y="34172"/>
                </a:lnTo>
                <a:lnTo>
                  <a:pt x="92973" y="36695"/>
                </a:lnTo>
                <a:lnTo>
                  <a:pt x="92957" y="38701"/>
                </a:lnTo>
                <a:lnTo>
                  <a:pt x="91994" y="40039"/>
                </a:lnTo>
                <a:lnTo>
                  <a:pt x="90400" y="40931"/>
                </a:lnTo>
                <a:lnTo>
                  <a:pt x="85548" y="42362"/>
                </a:lnTo>
                <a:lnTo>
                  <a:pt x="85150" y="43432"/>
                </a:lnTo>
                <a:lnTo>
                  <a:pt x="84708" y="47160"/>
                </a:lnTo>
                <a:lnTo>
                  <a:pt x="84589" y="49488"/>
                </a:lnTo>
                <a:lnTo>
                  <a:pt x="84458" y="54615"/>
                </a:lnTo>
                <a:lnTo>
                  <a:pt x="83471" y="56363"/>
                </a:lnTo>
                <a:lnTo>
                  <a:pt x="81860" y="57528"/>
                </a:lnTo>
                <a:lnTo>
                  <a:pt x="75795" y="59853"/>
                </a:lnTo>
                <a:lnTo>
                  <a:pt x="75788" y="59857"/>
                </a:lnTo>
                <a:lnTo>
                  <a:pt x="75785" y="59857"/>
                </a:lnTo>
                <a:lnTo>
                  <a:pt x="75781" y="59859"/>
                </a:lnTo>
                <a:lnTo>
                  <a:pt x="58998" y="43076"/>
                </a:lnTo>
                <a:lnTo>
                  <a:pt x="56257" y="42875"/>
                </a:lnTo>
                <a:lnTo>
                  <a:pt x="51287" y="42746"/>
                </a:lnTo>
                <a:lnTo>
                  <a:pt x="34224" y="42714"/>
                </a:lnTo>
                <a:lnTo>
                  <a:pt x="33789" y="43666"/>
                </a:lnTo>
                <a:lnTo>
                  <a:pt x="33306" y="47265"/>
                </a:lnTo>
                <a:lnTo>
                  <a:pt x="32224" y="48605"/>
                </a:lnTo>
                <a:lnTo>
                  <a:pt x="30550" y="49499"/>
                </a:lnTo>
                <a:lnTo>
                  <a:pt x="28482" y="50095"/>
                </a:lnTo>
                <a:lnTo>
                  <a:pt x="27103" y="51444"/>
                </a:lnTo>
                <a:lnTo>
                  <a:pt x="26184" y="53297"/>
                </a:lnTo>
                <a:lnTo>
                  <a:pt x="24454" y="59474"/>
                </a:lnTo>
                <a:lnTo>
                  <a:pt x="26934" y="62228"/>
                </a:lnTo>
                <a:lnTo>
                  <a:pt x="33083" y="68566"/>
                </a:lnTo>
                <a:lnTo>
                  <a:pt x="37119" y="72619"/>
                </a:lnTo>
                <a:lnTo>
                  <a:pt x="39529" y="74081"/>
                </a:lnTo>
                <a:lnTo>
                  <a:pt x="42088" y="75054"/>
                </a:lnTo>
                <a:lnTo>
                  <a:pt x="48489" y="76619"/>
                </a:lnTo>
                <a:lnTo>
                  <a:pt x="49966" y="76747"/>
                </a:lnTo>
                <a:lnTo>
                  <a:pt x="51904" y="76833"/>
                </a:lnTo>
                <a:lnTo>
                  <a:pt x="54148" y="76890"/>
                </a:lnTo>
                <a:lnTo>
                  <a:pt x="56597" y="75975"/>
                </a:lnTo>
                <a:lnTo>
                  <a:pt x="59181" y="74413"/>
                </a:lnTo>
                <a:lnTo>
                  <a:pt x="61857" y="72419"/>
                </a:lnTo>
                <a:lnTo>
                  <a:pt x="64594" y="70137"/>
                </a:lnTo>
                <a:lnTo>
                  <a:pt x="67370" y="67663"/>
                </a:lnTo>
                <a:lnTo>
                  <a:pt x="70174" y="65062"/>
                </a:lnTo>
                <a:lnTo>
                  <a:pt x="72996" y="63328"/>
                </a:lnTo>
                <a:lnTo>
                  <a:pt x="75830" y="62171"/>
                </a:lnTo>
                <a:lnTo>
                  <a:pt x="78670" y="61401"/>
                </a:lnTo>
                <a:lnTo>
                  <a:pt x="81518" y="59934"/>
                </a:lnTo>
                <a:lnTo>
                  <a:pt x="84369" y="58004"/>
                </a:lnTo>
                <a:lnTo>
                  <a:pt x="87220" y="55764"/>
                </a:lnTo>
                <a:lnTo>
                  <a:pt x="89123" y="53319"/>
                </a:lnTo>
                <a:lnTo>
                  <a:pt x="90391" y="50737"/>
                </a:lnTo>
                <a:lnTo>
                  <a:pt x="91236" y="48062"/>
                </a:lnTo>
                <a:lnTo>
                  <a:pt x="92752" y="45326"/>
                </a:lnTo>
                <a:lnTo>
                  <a:pt x="94715" y="42551"/>
                </a:lnTo>
                <a:lnTo>
                  <a:pt x="96976" y="39747"/>
                </a:lnTo>
                <a:lnTo>
                  <a:pt x="98484" y="36926"/>
                </a:lnTo>
                <a:lnTo>
                  <a:pt x="99489" y="34093"/>
                </a:lnTo>
                <a:lnTo>
                  <a:pt x="100158" y="31251"/>
                </a:lnTo>
                <a:lnTo>
                  <a:pt x="100606" y="28405"/>
                </a:lnTo>
                <a:lnTo>
                  <a:pt x="100903" y="25554"/>
                </a:lnTo>
                <a:lnTo>
                  <a:pt x="101102" y="22701"/>
                </a:lnTo>
                <a:lnTo>
                  <a:pt x="101233" y="19847"/>
                </a:lnTo>
                <a:lnTo>
                  <a:pt x="101381" y="14136"/>
                </a:lnTo>
                <a:lnTo>
                  <a:pt x="100468" y="11279"/>
                </a:lnTo>
                <a:lnTo>
                  <a:pt x="98906" y="8422"/>
                </a:lnTo>
                <a:lnTo>
                  <a:pt x="96913" y="5565"/>
                </a:lnTo>
                <a:lnTo>
                  <a:pt x="94631" y="3661"/>
                </a:lnTo>
                <a:lnTo>
                  <a:pt x="92158" y="2391"/>
                </a:lnTo>
                <a:lnTo>
                  <a:pt x="89557" y="1544"/>
                </a:lnTo>
                <a:lnTo>
                  <a:pt x="86870" y="980"/>
                </a:lnTo>
                <a:lnTo>
                  <a:pt x="84126" y="604"/>
                </a:lnTo>
                <a:lnTo>
                  <a:pt x="77429" y="0"/>
                </a:lnTo>
                <a:lnTo>
                  <a:pt x="74975" y="903"/>
                </a:lnTo>
                <a:lnTo>
                  <a:pt x="71434" y="2457"/>
                </a:lnTo>
                <a:lnTo>
                  <a:pt x="61165" y="7245"/>
                </a:lnTo>
                <a:lnTo>
                  <a:pt x="60321" y="9543"/>
                </a:lnTo>
                <a:lnTo>
                  <a:pt x="59760" y="12980"/>
                </a:lnTo>
                <a:lnTo>
                  <a:pt x="59386" y="17176"/>
                </a:lnTo>
                <a:lnTo>
                  <a:pt x="58183" y="20926"/>
                </a:lnTo>
                <a:lnTo>
                  <a:pt x="56429" y="24379"/>
                </a:lnTo>
                <a:lnTo>
                  <a:pt x="54307" y="27633"/>
                </a:lnTo>
                <a:lnTo>
                  <a:pt x="51940" y="30755"/>
                </a:lnTo>
                <a:lnTo>
                  <a:pt x="49409" y="33788"/>
                </a:lnTo>
                <a:lnTo>
                  <a:pt x="46770" y="36763"/>
                </a:lnTo>
                <a:lnTo>
                  <a:pt x="45010" y="39699"/>
                </a:lnTo>
                <a:lnTo>
                  <a:pt x="43837" y="42609"/>
                </a:lnTo>
                <a:lnTo>
                  <a:pt x="43055" y="45501"/>
                </a:lnTo>
                <a:lnTo>
                  <a:pt x="42534" y="48382"/>
                </a:lnTo>
                <a:lnTo>
                  <a:pt x="42187" y="51255"/>
                </a:lnTo>
                <a:lnTo>
                  <a:pt x="41954" y="54123"/>
                </a:lnTo>
                <a:lnTo>
                  <a:pt x="42752" y="56987"/>
                </a:lnTo>
                <a:lnTo>
                  <a:pt x="44237" y="59849"/>
                </a:lnTo>
                <a:lnTo>
                  <a:pt x="46179" y="62710"/>
                </a:lnTo>
                <a:lnTo>
                  <a:pt x="47474" y="65569"/>
                </a:lnTo>
                <a:lnTo>
                  <a:pt x="48337" y="68429"/>
                </a:lnTo>
                <a:lnTo>
                  <a:pt x="48913" y="71287"/>
                </a:lnTo>
                <a:lnTo>
                  <a:pt x="50249" y="73193"/>
                </a:lnTo>
                <a:lnTo>
                  <a:pt x="52092" y="74463"/>
                </a:lnTo>
                <a:lnTo>
                  <a:pt x="57344" y="76502"/>
                </a:lnTo>
                <a:lnTo>
                  <a:pt x="58727" y="76669"/>
                </a:lnTo>
                <a:lnTo>
                  <a:pt x="60602" y="76781"/>
                </a:lnTo>
                <a:lnTo>
                  <a:pt x="62804" y="76855"/>
                </a:lnTo>
                <a:lnTo>
                  <a:pt x="64272" y="75952"/>
                </a:lnTo>
                <a:lnTo>
                  <a:pt x="65251" y="74398"/>
                </a:lnTo>
                <a:lnTo>
                  <a:pt x="65903" y="72409"/>
                </a:lnTo>
                <a:lnTo>
                  <a:pt x="67291" y="71083"/>
                </a:lnTo>
                <a:lnTo>
                  <a:pt x="69169" y="70199"/>
                </a:lnTo>
                <a:lnTo>
                  <a:pt x="71373" y="69610"/>
                </a:lnTo>
                <a:lnTo>
                  <a:pt x="73795" y="68264"/>
                </a:lnTo>
                <a:lnTo>
                  <a:pt x="76362" y="66415"/>
                </a:lnTo>
                <a:lnTo>
                  <a:pt x="79025" y="64230"/>
                </a:lnTo>
                <a:lnTo>
                  <a:pt x="80801" y="61820"/>
                </a:lnTo>
                <a:lnTo>
                  <a:pt x="81986" y="59261"/>
                </a:lnTo>
                <a:lnTo>
                  <a:pt x="82775" y="56603"/>
                </a:lnTo>
                <a:lnTo>
                  <a:pt x="84254" y="53878"/>
                </a:lnTo>
                <a:lnTo>
                  <a:pt x="86192" y="51109"/>
                </a:lnTo>
                <a:lnTo>
                  <a:pt x="88437" y="48311"/>
                </a:lnTo>
                <a:lnTo>
                  <a:pt x="89933" y="45492"/>
                </a:lnTo>
                <a:lnTo>
                  <a:pt x="90931" y="42661"/>
                </a:lnTo>
                <a:lnTo>
                  <a:pt x="91596" y="39821"/>
                </a:lnTo>
                <a:lnTo>
                  <a:pt x="92039" y="36975"/>
                </a:lnTo>
                <a:lnTo>
                  <a:pt x="92335" y="34126"/>
                </a:lnTo>
                <a:lnTo>
                  <a:pt x="92532" y="31273"/>
                </a:lnTo>
                <a:lnTo>
                  <a:pt x="91711" y="29372"/>
                </a:lnTo>
                <a:lnTo>
                  <a:pt x="90211" y="28104"/>
                </a:lnTo>
                <a:lnTo>
                  <a:pt x="85511" y="26069"/>
                </a:lnTo>
                <a:lnTo>
                  <a:pt x="84172" y="25902"/>
                </a:lnTo>
                <a:lnTo>
                  <a:pt x="82328" y="25791"/>
                </a:lnTo>
                <a:lnTo>
                  <a:pt x="77739" y="25668"/>
                </a:lnTo>
                <a:lnTo>
                  <a:pt x="72524" y="25613"/>
                </a:lnTo>
                <a:lnTo>
                  <a:pt x="69800" y="26551"/>
                </a:lnTo>
                <a:lnTo>
                  <a:pt x="67031" y="28128"/>
                </a:lnTo>
                <a:lnTo>
                  <a:pt x="64233" y="30132"/>
                </a:lnTo>
                <a:lnTo>
                  <a:pt x="61415" y="32421"/>
                </a:lnTo>
                <a:lnTo>
                  <a:pt x="58584" y="34899"/>
                </a:lnTo>
                <a:lnTo>
                  <a:pt x="55743" y="37504"/>
                </a:lnTo>
                <a:lnTo>
                  <a:pt x="50048" y="42939"/>
                </a:lnTo>
                <a:lnTo>
                  <a:pt x="47196" y="45721"/>
                </a:lnTo>
                <a:lnTo>
                  <a:pt x="44342" y="49481"/>
                </a:lnTo>
                <a:lnTo>
                  <a:pt x="41487" y="53893"/>
                </a:lnTo>
                <a:lnTo>
                  <a:pt x="38630" y="58739"/>
                </a:lnTo>
                <a:lnTo>
                  <a:pt x="35775" y="62922"/>
                </a:lnTo>
                <a:lnTo>
                  <a:pt x="32917" y="66664"/>
                </a:lnTo>
                <a:lnTo>
                  <a:pt x="30061" y="70110"/>
                </a:lnTo>
                <a:lnTo>
                  <a:pt x="27203" y="74313"/>
                </a:lnTo>
                <a:lnTo>
                  <a:pt x="24346" y="79020"/>
                </a:lnTo>
                <a:lnTo>
                  <a:pt x="21489" y="84063"/>
                </a:lnTo>
                <a:lnTo>
                  <a:pt x="19583" y="88377"/>
                </a:lnTo>
                <a:lnTo>
                  <a:pt x="18314" y="92206"/>
                </a:lnTo>
                <a:lnTo>
                  <a:pt x="17467" y="95711"/>
                </a:lnTo>
                <a:lnTo>
                  <a:pt x="16903" y="99000"/>
                </a:lnTo>
                <a:lnTo>
                  <a:pt x="16526" y="102145"/>
                </a:lnTo>
                <a:lnTo>
                  <a:pt x="16275" y="105195"/>
                </a:lnTo>
                <a:lnTo>
                  <a:pt x="16108" y="108180"/>
                </a:lnTo>
                <a:lnTo>
                  <a:pt x="15818" y="118139"/>
                </a:lnTo>
                <a:lnTo>
                  <a:pt x="15787" y="123905"/>
                </a:lnTo>
                <a:lnTo>
                  <a:pt x="16735" y="125417"/>
                </a:lnTo>
                <a:lnTo>
                  <a:pt x="18320" y="126424"/>
                </a:lnTo>
                <a:lnTo>
                  <a:pt x="20328" y="127095"/>
                </a:lnTo>
                <a:lnTo>
                  <a:pt x="22620" y="127544"/>
                </a:lnTo>
                <a:lnTo>
                  <a:pt x="25101" y="127842"/>
                </a:lnTo>
                <a:lnTo>
                  <a:pt x="27707" y="128041"/>
                </a:lnTo>
                <a:lnTo>
                  <a:pt x="30397" y="128173"/>
                </a:lnTo>
                <a:lnTo>
                  <a:pt x="35925" y="128321"/>
                </a:lnTo>
                <a:lnTo>
                  <a:pt x="38733" y="127408"/>
                </a:lnTo>
                <a:lnTo>
                  <a:pt x="41557" y="125847"/>
                </a:lnTo>
                <a:lnTo>
                  <a:pt x="44393" y="123853"/>
                </a:lnTo>
                <a:lnTo>
                  <a:pt x="47235" y="121571"/>
                </a:lnTo>
                <a:lnTo>
                  <a:pt x="50083" y="119098"/>
                </a:lnTo>
                <a:lnTo>
                  <a:pt x="52934" y="116497"/>
                </a:lnTo>
                <a:lnTo>
                  <a:pt x="58641" y="111066"/>
                </a:lnTo>
                <a:lnTo>
                  <a:pt x="61498" y="108285"/>
                </a:lnTo>
                <a:lnTo>
                  <a:pt x="63401" y="105477"/>
                </a:lnTo>
                <a:lnTo>
                  <a:pt x="64671" y="102654"/>
                </a:lnTo>
                <a:lnTo>
                  <a:pt x="65516" y="99819"/>
                </a:lnTo>
                <a:lnTo>
                  <a:pt x="67032" y="96976"/>
                </a:lnTo>
                <a:lnTo>
                  <a:pt x="68997" y="94129"/>
                </a:lnTo>
                <a:lnTo>
                  <a:pt x="71258" y="91278"/>
                </a:lnTo>
                <a:lnTo>
                  <a:pt x="72765" y="87472"/>
                </a:lnTo>
                <a:lnTo>
                  <a:pt x="73771" y="83030"/>
                </a:lnTo>
                <a:lnTo>
                  <a:pt x="74441" y="78164"/>
                </a:lnTo>
                <a:lnTo>
                  <a:pt x="74888" y="73967"/>
                </a:lnTo>
                <a:lnTo>
                  <a:pt x="75185" y="70217"/>
                </a:lnTo>
                <a:lnTo>
                  <a:pt x="75385" y="66764"/>
                </a:lnTo>
                <a:lnTo>
                  <a:pt x="74564" y="64462"/>
                </a:lnTo>
                <a:lnTo>
                  <a:pt x="73065" y="62928"/>
                </a:lnTo>
                <a:lnTo>
                  <a:pt x="71113" y="61905"/>
                </a:lnTo>
                <a:lnTo>
                  <a:pt x="68859" y="60270"/>
                </a:lnTo>
                <a:lnTo>
                  <a:pt x="66404" y="58228"/>
                </a:lnTo>
                <a:lnTo>
                  <a:pt x="63815" y="55914"/>
                </a:lnTo>
                <a:lnTo>
                  <a:pt x="58398" y="50803"/>
                </a:lnTo>
                <a:lnTo>
                  <a:pt x="55620" y="48107"/>
                </a:lnTo>
                <a:lnTo>
                  <a:pt x="52815" y="46309"/>
                </a:lnTo>
                <a:lnTo>
                  <a:pt x="49993" y="45111"/>
                </a:lnTo>
                <a:lnTo>
                  <a:pt x="47159" y="44311"/>
                </a:lnTo>
                <a:lnTo>
                  <a:pt x="44317" y="43779"/>
                </a:lnTo>
                <a:lnTo>
                  <a:pt x="41470" y="43424"/>
                </a:lnTo>
                <a:lnTo>
                  <a:pt x="38620" y="43187"/>
                </a:lnTo>
                <a:lnTo>
                  <a:pt x="34815" y="43029"/>
                </a:lnTo>
                <a:lnTo>
                  <a:pt x="21310" y="42807"/>
                </a:lnTo>
                <a:lnTo>
                  <a:pt x="9248" y="42726"/>
                </a:lnTo>
                <a:lnTo>
                  <a:pt x="7613" y="43674"/>
                </a:lnTo>
                <a:lnTo>
                  <a:pt x="5571" y="45259"/>
                </a:lnTo>
                <a:lnTo>
                  <a:pt x="0" y="50096"/>
                </a:lnTo>
                <a:lnTo>
                  <a:pt x="495" y="51445"/>
                </a:lnTo>
                <a:lnTo>
                  <a:pt x="1777" y="53297"/>
                </a:lnTo>
                <a:lnTo>
                  <a:pt x="3586" y="55484"/>
                </a:lnTo>
                <a:lnTo>
                  <a:pt x="4791" y="57895"/>
                </a:lnTo>
                <a:lnTo>
                  <a:pt x="5594" y="60455"/>
                </a:lnTo>
                <a:lnTo>
                  <a:pt x="7201" y="684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32"/>
          <p:cNvSpPr/>
          <p:nvPr/>
        </p:nvSpPr>
        <p:spPr>
          <a:xfrm>
            <a:off x="6063615" y="3368992"/>
            <a:ext cx="1680211" cy="2280252"/>
          </a:xfrm>
          <a:custGeom>
            <a:avLst/>
            <a:gdLst/>
            <a:ahLst/>
            <a:cxnLst/>
            <a:rect l="0" t="0" r="0" b="0"/>
            <a:pathLst>
              <a:path w="1680211" h="2280252">
                <a:moveTo>
                  <a:pt x="77152" y="0"/>
                </a:moveTo>
                <a:lnTo>
                  <a:pt x="77152" y="44885"/>
                </a:lnTo>
                <a:lnTo>
                  <a:pt x="76200" y="48021"/>
                </a:lnTo>
                <a:lnTo>
                  <a:pt x="72601" y="54045"/>
                </a:lnTo>
                <a:lnTo>
                  <a:pt x="70367" y="62438"/>
                </a:lnTo>
                <a:lnTo>
                  <a:pt x="67863" y="87950"/>
                </a:lnTo>
                <a:lnTo>
                  <a:pt x="62758" y="99931"/>
                </a:lnTo>
                <a:lnTo>
                  <a:pt x="60369" y="121545"/>
                </a:lnTo>
                <a:lnTo>
                  <a:pt x="60114" y="135602"/>
                </a:lnTo>
                <a:lnTo>
                  <a:pt x="57515" y="146310"/>
                </a:lnTo>
                <a:lnTo>
                  <a:pt x="54137" y="157419"/>
                </a:lnTo>
                <a:lnTo>
                  <a:pt x="51593" y="197183"/>
                </a:lnTo>
                <a:lnTo>
                  <a:pt x="50552" y="209557"/>
                </a:lnTo>
                <a:lnTo>
                  <a:pt x="35154" y="279789"/>
                </a:lnTo>
                <a:lnTo>
                  <a:pt x="33343" y="345778"/>
                </a:lnTo>
                <a:lnTo>
                  <a:pt x="27506" y="368622"/>
                </a:lnTo>
                <a:lnTo>
                  <a:pt x="25731" y="437198"/>
                </a:lnTo>
                <a:lnTo>
                  <a:pt x="24765" y="501015"/>
                </a:lnTo>
                <a:lnTo>
                  <a:pt x="18336" y="536019"/>
                </a:lnTo>
                <a:lnTo>
                  <a:pt x="16428" y="559835"/>
                </a:lnTo>
                <a:lnTo>
                  <a:pt x="10406" y="582884"/>
                </a:lnTo>
                <a:lnTo>
                  <a:pt x="8586" y="651883"/>
                </a:lnTo>
                <a:lnTo>
                  <a:pt x="7621" y="686025"/>
                </a:lnTo>
                <a:lnTo>
                  <a:pt x="1191" y="716886"/>
                </a:lnTo>
                <a:lnTo>
                  <a:pt x="2" y="787108"/>
                </a:lnTo>
                <a:lnTo>
                  <a:pt x="0" y="924167"/>
                </a:lnTo>
                <a:lnTo>
                  <a:pt x="2540" y="934934"/>
                </a:lnTo>
                <a:lnTo>
                  <a:pt x="6785" y="949165"/>
                </a:lnTo>
                <a:lnTo>
                  <a:pt x="8336" y="972365"/>
                </a:lnTo>
                <a:lnTo>
                  <a:pt x="8541" y="995682"/>
                </a:lnTo>
                <a:lnTo>
                  <a:pt x="11098" y="1004818"/>
                </a:lnTo>
                <a:lnTo>
                  <a:pt x="14457" y="1014276"/>
                </a:lnTo>
                <a:lnTo>
                  <a:pt x="16348" y="1025908"/>
                </a:lnTo>
                <a:lnTo>
                  <a:pt x="17143" y="1094488"/>
                </a:lnTo>
                <a:lnTo>
                  <a:pt x="17144" y="1202547"/>
                </a:lnTo>
                <a:lnTo>
                  <a:pt x="19685" y="1211058"/>
                </a:lnTo>
                <a:lnTo>
                  <a:pt x="23036" y="1220238"/>
                </a:lnTo>
                <a:lnTo>
                  <a:pt x="24923" y="1231713"/>
                </a:lnTo>
                <a:lnTo>
                  <a:pt x="25707" y="1278854"/>
                </a:lnTo>
                <a:lnTo>
                  <a:pt x="28253" y="1287835"/>
                </a:lnTo>
                <a:lnTo>
                  <a:pt x="31607" y="1298176"/>
                </a:lnTo>
                <a:lnTo>
                  <a:pt x="34132" y="1330576"/>
                </a:lnTo>
                <a:lnTo>
                  <a:pt x="34185" y="1335678"/>
                </a:lnTo>
                <a:lnTo>
                  <a:pt x="36783" y="1346427"/>
                </a:lnTo>
                <a:lnTo>
                  <a:pt x="41061" y="1360649"/>
                </a:lnTo>
                <a:lnTo>
                  <a:pt x="45244" y="1389289"/>
                </a:lnTo>
                <a:lnTo>
                  <a:pt x="49601" y="1403512"/>
                </a:lnTo>
                <a:lnTo>
                  <a:pt x="53813" y="1432151"/>
                </a:lnTo>
                <a:lnTo>
                  <a:pt x="65083" y="1460254"/>
                </a:lnTo>
                <a:lnTo>
                  <a:pt x="68496" y="1476397"/>
                </a:lnTo>
                <a:lnTo>
                  <a:pt x="74164" y="1488588"/>
                </a:lnTo>
                <a:lnTo>
                  <a:pt x="79102" y="1509291"/>
                </a:lnTo>
                <a:lnTo>
                  <a:pt x="82781" y="1520426"/>
                </a:lnTo>
                <a:lnTo>
                  <a:pt x="87683" y="1543097"/>
                </a:lnTo>
                <a:lnTo>
                  <a:pt x="92337" y="1557669"/>
                </a:lnTo>
                <a:lnTo>
                  <a:pt x="94379" y="1565740"/>
                </a:lnTo>
                <a:lnTo>
                  <a:pt x="99930" y="1580994"/>
                </a:lnTo>
                <a:lnTo>
                  <a:pt x="104829" y="1603215"/>
                </a:lnTo>
                <a:lnTo>
                  <a:pt x="116462" y="1631653"/>
                </a:lnTo>
                <a:lnTo>
                  <a:pt x="119914" y="1647832"/>
                </a:lnTo>
                <a:lnTo>
                  <a:pt x="125594" y="1660033"/>
                </a:lnTo>
                <a:lnTo>
                  <a:pt x="130536" y="1680740"/>
                </a:lnTo>
                <a:lnTo>
                  <a:pt x="157196" y="1737370"/>
                </a:lnTo>
                <a:lnTo>
                  <a:pt x="174310" y="1764270"/>
                </a:lnTo>
                <a:lnTo>
                  <a:pt x="177483" y="1775038"/>
                </a:lnTo>
                <a:lnTo>
                  <a:pt x="179846" y="1786173"/>
                </a:lnTo>
                <a:lnTo>
                  <a:pt x="200130" y="1831667"/>
                </a:lnTo>
                <a:lnTo>
                  <a:pt x="240030" y="1900602"/>
                </a:lnTo>
                <a:lnTo>
                  <a:pt x="259256" y="1923898"/>
                </a:lnTo>
                <a:lnTo>
                  <a:pt x="262862" y="1934883"/>
                </a:lnTo>
                <a:lnTo>
                  <a:pt x="265729" y="1939527"/>
                </a:lnTo>
                <a:lnTo>
                  <a:pt x="281477" y="1956365"/>
                </a:lnTo>
                <a:lnTo>
                  <a:pt x="315993" y="2003492"/>
                </a:lnTo>
                <a:lnTo>
                  <a:pt x="340580" y="2024948"/>
                </a:lnTo>
                <a:lnTo>
                  <a:pt x="379711" y="2076503"/>
                </a:lnTo>
                <a:lnTo>
                  <a:pt x="399253" y="2097486"/>
                </a:lnTo>
                <a:lnTo>
                  <a:pt x="405411" y="2107284"/>
                </a:lnTo>
                <a:lnTo>
                  <a:pt x="413862" y="2115448"/>
                </a:lnTo>
                <a:lnTo>
                  <a:pt x="466035" y="2155661"/>
                </a:lnTo>
                <a:lnTo>
                  <a:pt x="488685" y="2175094"/>
                </a:lnTo>
                <a:lnTo>
                  <a:pt x="505793" y="2187840"/>
                </a:lnTo>
                <a:lnTo>
                  <a:pt x="537828" y="2217158"/>
                </a:lnTo>
                <a:lnTo>
                  <a:pt x="589038" y="2248849"/>
                </a:lnTo>
                <a:lnTo>
                  <a:pt x="614732" y="2263140"/>
                </a:lnTo>
                <a:lnTo>
                  <a:pt x="618418" y="2265997"/>
                </a:lnTo>
                <a:lnTo>
                  <a:pt x="622781" y="2267903"/>
                </a:lnTo>
                <a:lnTo>
                  <a:pt x="665903" y="2278945"/>
                </a:lnTo>
                <a:lnTo>
                  <a:pt x="712684" y="2280251"/>
                </a:lnTo>
                <a:lnTo>
                  <a:pt x="721878" y="2277729"/>
                </a:lnTo>
                <a:lnTo>
                  <a:pt x="735225" y="2273496"/>
                </a:lnTo>
                <a:lnTo>
                  <a:pt x="757149" y="2270995"/>
                </a:lnTo>
                <a:lnTo>
                  <a:pt x="778545" y="2259812"/>
                </a:lnTo>
                <a:lnTo>
                  <a:pt x="815938" y="2234553"/>
                </a:lnTo>
                <a:lnTo>
                  <a:pt x="849379" y="2204920"/>
                </a:lnTo>
                <a:lnTo>
                  <a:pt x="867125" y="2192055"/>
                </a:lnTo>
                <a:lnTo>
                  <a:pt x="910677" y="2152231"/>
                </a:lnTo>
                <a:lnTo>
                  <a:pt x="921000" y="2145267"/>
                </a:lnTo>
                <a:lnTo>
                  <a:pt x="948806" y="2124345"/>
                </a:lnTo>
                <a:lnTo>
                  <a:pt x="978439" y="2106085"/>
                </a:lnTo>
                <a:lnTo>
                  <a:pt x="1003513" y="2084919"/>
                </a:lnTo>
                <a:lnTo>
                  <a:pt x="1047771" y="2059375"/>
                </a:lnTo>
                <a:lnTo>
                  <a:pt x="1059961" y="2045814"/>
                </a:lnTo>
                <a:lnTo>
                  <a:pt x="1074264" y="2034388"/>
                </a:lnTo>
                <a:lnTo>
                  <a:pt x="1124992" y="1971503"/>
                </a:lnTo>
                <a:lnTo>
                  <a:pt x="1163901" y="1928278"/>
                </a:lnTo>
                <a:lnTo>
                  <a:pt x="1176392" y="1911510"/>
                </a:lnTo>
                <a:lnTo>
                  <a:pt x="1189618" y="1894476"/>
                </a:lnTo>
                <a:lnTo>
                  <a:pt x="1228392" y="1833985"/>
                </a:lnTo>
                <a:lnTo>
                  <a:pt x="1241220" y="1817213"/>
                </a:lnTo>
                <a:lnTo>
                  <a:pt x="1277288" y="1748789"/>
                </a:lnTo>
                <a:lnTo>
                  <a:pt x="1348739" y="1605914"/>
                </a:lnTo>
                <a:lnTo>
                  <a:pt x="1351915" y="1594484"/>
                </a:lnTo>
                <a:lnTo>
                  <a:pt x="1354278" y="1583055"/>
                </a:lnTo>
                <a:lnTo>
                  <a:pt x="1377679" y="1525905"/>
                </a:lnTo>
                <a:lnTo>
                  <a:pt x="1380016" y="1514475"/>
                </a:lnTo>
                <a:lnTo>
                  <a:pt x="1385735" y="1497330"/>
                </a:lnTo>
                <a:lnTo>
                  <a:pt x="1390691" y="1474470"/>
                </a:lnTo>
                <a:lnTo>
                  <a:pt x="1402336" y="1445895"/>
                </a:lnTo>
                <a:lnTo>
                  <a:pt x="1416411" y="1380702"/>
                </a:lnTo>
                <a:lnTo>
                  <a:pt x="1420090" y="1368978"/>
                </a:lnTo>
                <a:lnTo>
                  <a:pt x="1423729" y="1340365"/>
                </a:lnTo>
                <a:lnTo>
                  <a:pt x="1446273" y="1285829"/>
                </a:lnTo>
                <a:lnTo>
                  <a:pt x="1447100" y="1280130"/>
                </a:lnTo>
                <a:lnTo>
                  <a:pt x="1450558" y="1271257"/>
                </a:lnTo>
                <a:lnTo>
                  <a:pt x="1460538" y="1253248"/>
                </a:lnTo>
                <a:lnTo>
                  <a:pt x="1463516" y="1245022"/>
                </a:lnTo>
                <a:lnTo>
                  <a:pt x="1465192" y="1232495"/>
                </a:lnTo>
                <a:lnTo>
                  <a:pt x="1465427" y="1227429"/>
                </a:lnTo>
                <a:lnTo>
                  <a:pt x="1468228" y="1216719"/>
                </a:lnTo>
                <a:lnTo>
                  <a:pt x="1472649" y="1206562"/>
                </a:lnTo>
                <a:lnTo>
                  <a:pt x="1477788" y="1198872"/>
                </a:lnTo>
                <a:lnTo>
                  <a:pt x="1480707" y="1189739"/>
                </a:lnTo>
                <a:lnTo>
                  <a:pt x="1481485" y="1184637"/>
                </a:lnTo>
                <a:lnTo>
                  <a:pt x="1484890" y="1176428"/>
                </a:lnTo>
                <a:lnTo>
                  <a:pt x="1494838" y="1158846"/>
                </a:lnTo>
                <a:lnTo>
                  <a:pt x="1497810" y="1150678"/>
                </a:lnTo>
                <a:lnTo>
                  <a:pt x="1500083" y="1142920"/>
                </a:lnTo>
                <a:lnTo>
                  <a:pt x="1505765" y="1127842"/>
                </a:lnTo>
                <a:lnTo>
                  <a:pt x="1510708" y="1105680"/>
                </a:lnTo>
                <a:lnTo>
                  <a:pt x="1514389" y="1094346"/>
                </a:lnTo>
                <a:lnTo>
                  <a:pt x="1519291" y="1071547"/>
                </a:lnTo>
                <a:lnTo>
                  <a:pt x="1522965" y="1060126"/>
                </a:lnTo>
                <a:lnTo>
                  <a:pt x="1528272" y="1020127"/>
                </a:lnTo>
                <a:lnTo>
                  <a:pt x="1539551" y="990600"/>
                </a:lnTo>
                <a:lnTo>
                  <a:pt x="1544898" y="961907"/>
                </a:lnTo>
                <a:lnTo>
                  <a:pt x="1548634" y="948532"/>
                </a:lnTo>
                <a:lnTo>
                  <a:pt x="1556057" y="882850"/>
                </a:lnTo>
                <a:lnTo>
                  <a:pt x="1569358" y="814383"/>
                </a:lnTo>
                <a:lnTo>
                  <a:pt x="1573793" y="797240"/>
                </a:lnTo>
                <a:lnTo>
                  <a:pt x="1584582" y="728662"/>
                </a:lnTo>
                <a:lnTo>
                  <a:pt x="1600689" y="660083"/>
                </a:lnTo>
                <a:lnTo>
                  <a:pt x="1604895" y="634365"/>
                </a:lnTo>
                <a:lnTo>
                  <a:pt x="1609635" y="608648"/>
                </a:lnTo>
                <a:lnTo>
                  <a:pt x="1613579" y="582930"/>
                </a:lnTo>
                <a:lnTo>
                  <a:pt x="1618240" y="557212"/>
                </a:lnTo>
                <a:lnTo>
                  <a:pt x="1622160" y="531495"/>
                </a:lnTo>
                <a:lnTo>
                  <a:pt x="1626815" y="508318"/>
                </a:lnTo>
                <a:lnTo>
                  <a:pt x="1630734" y="486845"/>
                </a:lnTo>
                <a:lnTo>
                  <a:pt x="1634408" y="470693"/>
                </a:lnTo>
                <a:lnTo>
                  <a:pt x="1639715" y="413973"/>
                </a:lnTo>
                <a:lnTo>
                  <a:pt x="1643162" y="400206"/>
                </a:lnTo>
                <a:lnTo>
                  <a:pt x="1650362" y="341603"/>
                </a:lnTo>
                <a:lnTo>
                  <a:pt x="1659568" y="314245"/>
                </a:lnTo>
                <a:lnTo>
                  <a:pt x="1664914" y="284852"/>
                </a:lnTo>
                <a:lnTo>
                  <a:pt x="1668649" y="272334"/>
                </a:lnTo>
                <a:lnTo>
                  <a:pt x="1671704" y="254576"/>
                </a:lnTo>
                <a:lnTo>
                  <a:pt x="1678248" y="231509"/>
                </a:lnTo>
                <a:lnTo>
                  <a:pt x="1680199" y="164544"/>
                </a:lnTo>
                <a:lnTo>
                  <a:pt x="1680210" y="113033"/>
                </a:lnTo>
                <a:lnTo>
                  <a:pt x="1679258" y="112502"/>
                </a:lnTo>
                <a:lnTo>
                  <a:pt x="1671742" y="111455"/>
                </a:lnTo>
                <a:lnTo>
                  <a:pt x="1679027" y="118825"/>
                </a:lnTo>
                <a:lnTo>
                  <a:pt x="1679684" y="122026"/>
                </a:lnTo>
                <a:lnTo>
                  <a:pt x="168021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33"/>
          <p:cNvSpPr/>
          <p:nvPr/>
        </p:nvSpPr>
        <p:spPr>
          <a:xfrm>
            <a:off x="4589145" y="4243418"/>
            <a:ext cx="642938" cy="59978"/>
          </a:xfrm>
          <a:custGeom>
            <a:avLst/>
            <a:gdLst/>
            <a:ahLst/>
            <a:cxnLst/>
            <a:rect l="0" t="0" r="0" b="0"/>
            <a:pathLst>
              <a:path w="642938" h="59978">
                <a:moveTo>
                  <a:pt x="8572" y="8542"/>
                </a:moveTo>
                <a:lnTo>
                  <a:pt x="30" y="0"/>
                </a:lnTo>
                <a:lnTo>
                  <a:pt x="0" y="8189"/>
                </a:lnTo>
                <a:lnTo>
                  <a:pt x="7381" y="8511"/>
                </a:lnTo>
                <a:lnTo>
                  <a:pt x="8730" y="9473"/>
                </a:lnTo>
                <a:lnTo>
                  <a:pt x="10583" y="11068"/>
                </a:lnTo>
                <a:lnTo>
                  <a:pt x="12770" y="13083"/>
                </a:lnTo>
                <a:lnTo>
                  <a:pt x="15181" y="14427"/>
                </a:lnTo>
                <a:lnTo>
                  <a:pt x="20399" y="15920"/>
                </a:lnTo>
                <a:lnTo>
                  <a:pt x="37182" y="17009"/>
                </a:lnTo>
                <a:lnTo>
                  <a:pt x="40980" y="17997"/>
                </a:lnTo>
                <a:lnTo>
                  <a:pt x="45417" y="19607"/>
                </a:lnTo>
                <a:lnTo>
                  <a:pt x="50281" y="21634"/>
                </a:lnTo>
                <a:lnTo>
                  <a:pt x="55428" y="22985"/>
                </a:lnTo>
                <a:lnTo>
                  <a:pt x="66227" y="24486"/>
                </a:lnTo>
                <a:lnTo>
                  <a:pt x="83016" y="25331"/>
                </a:lnTo>
                <a:lnTo>
                  <a:pt x="100056" y="25581"/>
                </a:lnTo>
                <a:lnTo>
                  <a:pt x="265757" y="25686"/>
                </a:lnTo>
                <a:lnTo>
                  <a:pt x="274327" y="26639"/>
                </a:lnTo>
                <a:lnTo>
                  <a:pt x="282897" y="28227"/>
                </a:lnTo>
                <a:lnTo>
                  <a:pt x="291467" y="30237"/>
                </a:lnTo>
                <a:lnTo>
                  <a:pt x="300991" y="31578"/>
                </a:lnTo>
                <a:lnTo>
                  <a:pt x="311151" y="32472"/>
                </a:lnTo>
                <a:lnTo>
                  <a:pt x="321733" y="33067"/>
                </a:lnTo>
                <a:lnTo>
                  <a:pt x="341112" y="33730"/>
                </a:lnTo>
                <a:lnTo>
                  <a:pt x="360203" y="34976"/>
                </a:lnTo>
                <a:lnTo>
                  <a:pt x="370628" y="36642"/>
                </a:lnTo>
                <a:lnTo>
                  <a:pt x="381387" y="38705"/>
                </a:lnTo>
                <a:lnTo>
                  <a:pt x="391418" y="40081"/>
                </a:lnTo>
                <a:lnTo>
                  <a:pt x="410183" y="41609"/>
                </a:lnTo>
                <a:lnTo>
                  <a:pt x="420140" y="42017"/>
                </a:lnTo>
                <a:lnTo>
                  <a:pt x="451405" y="42590"/>
                </a:lnTo>
                <a:lnTo>
                  <a:pt x="470181" y="42724"/>
                </a:lnTo>
                <a:lnTo>
                  <a:pt x="479189" y="43713"/>
                </a:lnTo>
                <a:lnTo>
                  <a:pt x="488052" y="45324"/>
                </a:lnTo>
                <a:lnTo>
                  <a:pt x="496818" y="47351"/>
                </a:lnTo>
                <a:lnTo>
                  <a:pt x="505519" y="48702"/>
                </a:lnTo>
                <a:lnTo>
                  <a:pt x="522808" y="50203"/>
                </a:lnTo>
                <a:lnTo>
                  <a:pt x="540016" y="50871"/>
                </a:lnTo>
                <a:lnTo>
                  <a:pt x="565769" y="51246"/>
                </a:lnTo>
                <a:lnTo>
                  <a:pt x="642526" y="51404"/>
                </a:lnTo>
                <a:lnTo>
                  <a:pt x="642663" y="52357"/>
                </a:lnTo>
                <a:lnTo>
                  <a:pt x="642755" y="53944"/>
                </a:lnTo>
                <a:lnTo>
                  <a:pt x="642937" y="59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34"/>
          <p:cNvSpPr/>
          <p:nvPr/>
        </p:nvSpPr>
        <p:spPr>
          <a:xfrm>
            <a:off x="7529512" y="3420427"/>
            <a:ext cx="197169" cy="1225867"/>
          </a:xfrm>
          <a:custGeom>
            <a:avLst/>
            <a:gdLst/>
            <a:ahLst/>
            <a:cxnLst/>
            <a:rect l="0" t="0" r="0" b="0"/>
            <a:pathLst>
              <a:path w="197169" h="1225867">
                <a:moveTo>
                  <a:pt x="0" y="1217295"/>
                </a:moveTo>
                <a:lnTo>
                  <a:pt x="0" y="1225858"/>
                </a:lnTo>
                <a:lnTo>
                  <a:pt x="7381" y="1225866"/>
                </a:lnTo>
                <a:lnTo>
                  <a:pt x="12771" y="1221317"/>
                </a:lnTo>
                <a:lnTo>
                  <a:pt x="17032" y="1217400"/>
                </a:lnTo>
                <a:lnTo>
                  <a:pt x="17111" y="1212775"/>
                </a:lnTo>
                <a:lnTo>
                  <a:pt x="18076" y="1210472"/>
                </a:lnTo>
                <a:lnTo>
                  <a:pt x="21686" y="1205373"/>
                </a:lnTo>
                <a:lnTo>
                  <a:pt x="23030" y="1201727"/>
                </a:lnTo>
                <a:lnTo>
                  <a:pt x="25874" y="1188447"/>
                </a:lnTo>
                <a:lnTo>
                  <a:pt x="31373" y="1177103"/>
                </a:lnTo>
                <a:lnTo>
                  <a:pt x="33426" y="1162101"/>
                </a:lnTo>
                <a:lnTo>
                  <a:pt x="34176" y="1138860"/>
                </a:lnTo>
                <a:lnTo>
                  <a:pt x="36779" y="1129730"/>
                </a:lnTo>
                <a:lnTo>
                  <a:pt x="40160" y="1119322"/>
                </a:lnTo>
                <a:lnTo>
                  <a:pt x="43578" y="1092622"/>
                </a:lnTo>
                <a:lnTo>
                  <a:pt x="48684" y="1082353"/>
                </a:lnTo>
                <a:lnTo>
                  <a:pt x="53814" y="1052426"/>
                </a:lnTo>
                <a:lnTo>
                  <a:pt x="57255" y="1043055"/>
                </a:lnTo>
                <a:lnTo>
                  <a:pt x="58784" y="1035715"/>
                </a:lnTo>
                <a:lnTo>
                  <a:pt x="62004" y="1029278"/>
                </a:lnTo>
                <a:lnTo>
                  <a:pt x="64196" y="1026228"/>
                </a:lnTo>
                <a:lnTo>
                  <a:pt x="66632" y="1017759"/>
                </a:lnTo>
                <a:lnTo>
                  <a:pt x="69456" y="987985"/>
                </a:lnTo>
                <a:lnTo>
                  <a:pt x="75350" y="970528"/>
                </a:lnTo>
                <a:lnTo>
                  <a:pt x="76915" y="948755"/>
                </a:lnTo>
                <a:lnTo>
                  <a:pt x="77122" y="927379"/>
                </a:lnTo>
                <a:lnTo>
                  <a:pt x="78084" y="923053"/>
                </a:lnTo>
                <a:lnTo>
                  <a:pt x="83038" y="911460"/>
                </a:lnTo>
                <a:lnTo>
                  <a:pt x="85195" y="890960"/>
                </a:lnTo>
                <a:lnTo>
                  <a:pt x="85371" y="885438"/>
                </a:lnTo>
                <a:lnTo>
                  <a:pt x="88108" y="874223"/>
                </a:lnTo>
                <a:lnTo>
                  <a:pt x="92463" y="859739"/>
                </a:lnTo>
                <a:lnTo>
                  <a:pt x="94056" y="836447"/>
                </a:lnTo>
                <a:lnTo>
                  <a:pt x="94190" y="825462"/>
                </a:lnTo>
                <a:lnTo>
                  <a:pt x="96790" y="814230"/>
                </a:lnTo>
                <a:lnTo>
                  <a:pt x="100168" y="802887"/>
                </a:lnTo>
                <a:lnTo>
                  <a:pt x="103022" y="785792"/>
                </a:lnTo>
                <a:lnTo>
                  <a:pt x="108524" y="767709"/>
                </a:lnTo>
                <a:lnTo>
                  <a:pt x="113406" y="739021"/>
                </a:lnTo>
                <a:lnTo>
                  <a:pt x="117077" y="726599"/>
                </a:lnTo>
                <a:lnTo>
                  <a:pt x="120710" y="691585"/>
                </a:lnTo>
                <a:lnTo>
                  <a:pt x="126750" y="668669"/>
                </a:lnTo>
                <a:lnTo>
                  <a:pt x="128426" y="634366"/>
                </a:lnTo>
                <a:lnTo>
                  <a:pt x="128481" y="628651"/>
                </a:lnTo>
                <a:lnTo>
                  <a:pt x="131080" y="617221"/>
                </a:lnTo>
                <a:lnTo>
                  <a:pt x="134458" y="605790"/>
                </a:lnTo>
                <a:lnTo>
                  <a:pt x="136923" y="570548"/>
                </a:lnTo>
                <a:lnTo>
                  <a:pt x="138042" y="548464"/>
                </a:lnTo>
                <a:lnTo>
                  <a:pt x="143931" y="523452"/>
                </a:lnTo>
                <a:lnTo>
                  <a:pt x="145884" y="511728"/>
                </a:lnTo>
                <a:lnTo>
                  <a:pt x="151387" y="493465"/>
                </a:lnTo>
                <a:lnTo>
                  <a:pt x="153921" y="458401"/>
                </a:lnTo>
                <a:lnTo>
                  <a:pt x="154255" y="421998"/>
                </a:lnTo>
                <a:lnTo>
                  <a:pt x="154305" y="285855"/>
                </a:lnTo>
                <a:lnTo>
                  <a:pt x="161090" y="250404"/>
                </a:lnTo>
                <a:lnTo>
                  <a:pt x="162721" y="214471"/>
                </a:lnTo>
                <a:lnTo>
                  <a:pt x="162868" y="174317"/>
                </a:lnTo>
                <a:lnTo>
                  <a:pt x="165414" y="162882"/>
                </a:lnTo>
                <a:lnTo>
                  <a:pt x="168767" y="151449"/>
                </a:lnTo>
                <a:lnTo>
                  <a:pt x="171214" y="117158"/>
                </a:lnTo>
                <a:lnTo>
                  <a:pt x="171441" y="75989"/>
                </a:lnTo>
                <a:lnTo>
                  <a:pt x="172396" y="72567"/>
                </a:lnTo>
                <a:lnTo>
                  <a:pt x="177340" y="62247"/>
                </a:lnTo>
                <a:lnTo>
                  <a:pt x="180180" y="48500"/>
                </a:lnTo>
                <a:lnTo>
                  <a:pt x="185679" y="38924"/>
                </a:lnTo>
                <a:lnTo>
                  <a:pt x="187299" y="36350"/>
                </a:lnTo>
                <a:lnTo>
                  <a:pt x="188019" y="32666"/>
                </a:lnTo>
                <a:lnTo>
                  <a:pt x="188585" y="10238"/>
                </a:lnTo>
                <a:lnTo>
                  <a:pt x="191130" y="677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35"/>
          <p:cNvSpPr/>
          <p:nvPr/>
        </p:nvSpPr>
        <p:spPr>
          <a:xfrm>
            <a:off x="6055042" y="3403293"/>
            <a:ext cx="137044" cy="1268720"/>
          </a:xfrm>
          <a:custGeom>
            <a:avLst/>
            <a:gdLst/>
            <a:ahLst/>
            <a:cxnLst/>
            <a:rect l="0" t="0" r="0" b="0"/>
            <a:pathLst>
              <a:path w="137044" h="1268720">
                <a:moveTo>
                  <a:pt x="42862" y="1268719"/>
                </a:moveTo>
                <a:lnTo>
                  <a:pt x="42862" y="1255627"/>
                </a:lnTo>
                <a:lnTo>
                  <a:pt x="41910" y="1253323"/>
                </a:lnTo>
                <a:lnTo>
                  <a:pt x="38312" y="1248225"/>
                </a:lnTo>
                <a:lnTo>
                  <a:pt x="35481" y="1244549"/>
                </a:lnTo>
                <a:lnTo>
                  <a:pt x="34820" y="1241149"/>
                </a:lnTo>
                <a:lnTo>
                  <a:pt x="34294" y="1206157"/>
                </a:lnTo>
                <a:lnTo>
                  <a:pt x="34290" y="1175938"/>
                </a:lnTo>
                <a:lnTo>
                  <a:pt x="33338" y="1171623"/>
                </a:lnTo>
                <a:lnTo>
                  <a:pt x="29740" y="1164288"/>
                </a:lnTo>
                <a:lnTo>
                  <a:pt x="27505" y="1152773"/>
                </a:lnTo>
                <a:lnTo>
                  <a:pt x="25874" y="1114771"/>
                </a:lnTo>
                <a:lnTo>
                  <a:pt x="24835" y="1102190"/>
                </a:lnTo>
                <a:lnTo>
                  <a:pt x="21198" y="1087073"/>
                </a:lnTo>
                <a:lnTo>
                  <a:pt x="17945" y="1059977"/>
                </a:lnTo>
                <a:lnTo>
                  <a:pt x="17251" y="1024273"/>
                </a:lnTo>
                <a:lnTo>
                  <a:pt x="16214" y="993527"/>
                </a:lnTo>
                <a:lnTo>
                  <a:pt x="12603" y="976866"/>
                </a:lnTo>
                <a:lnTo>
                  <a:pt x="9369" y="942887"/>
                </a:lnTo>
                <a:lnTo>
                  <a:pt x="8730" y="908659"/>
                </a:lnTo>
                <a:lnTo>
                  <a:pt x="8575" y="822949"/>
                </a:lnTo>
                <a:lnTo>
                  <a:pt x="6034" y="805804"/>
                </a:lnTo>
                <a:lnTo>
                  <a:pt x="1788" y="780086"/>
                </a:lnTo>
                <a:lnTo>
                  <a:pt x="353" y="745797"/>
                </a:lnTo>
                <a:lnTo>
                  <a:pt x="0" y="444454"/>
                </a:lnTo>
                <a:lnTo>
                  <a:pt x="2540" y="430574"/>
                </a:lnTo>
                <a:lnTo>
                  <a:pt x="5891" y="418055"/>
                </a:lnTo>
                <a:lnTo>
                  <a:pt x="8730" y="399345"/>
                </a:lnTo>
                <a:lnTo>
                  <a:pt x="12770" y="384173"/>
                </a:lnTo>
                <a:lnTo>
                  <a:pt x="16281" y="357041"/>
                </a:lnTo>
                <a:lnTo>
                  <a:pt x="17841" y="334382"/>
                </a:lnTo>
                <a:lnTo>
                  <a:pt x="21582" y="321328"/>
                </a:lnTo>
                <a:lnTo>
                  <a:pt x="23914" y="315180"/>
                </a:lnTo>
                <a:lnTo>
                  <a:pt x="26420" y="309177"/>
                </a:lnTo>
                <a:lnTo>
                  <a:pt x="29043" y="303269"/>
                </a:lnTo>
                <a:lnTo>
                  <a:pt x="31744" y="296473"/>
                </a:lnTo>
                <a:lnTo>
                  <a:pt x="37286" y="281302"/>
                </a:lnTo>
                <a:lnTo>
                  <a:pt x="41211" y="261247"/>
                </a:lnTo>
                <a:lnTo>
                  <a:pt x="44668" y="249136"/>
                </a:lnTo>
                <a:lnTo>
                  <a:pt x="46924" y="243240"/>
                </a:lnTo>
                <a:lnTo>
                  <a:pt x="51970" y="229068"/>
                </a:lnTo>
                <a:lnTo>
                  <a:pt x="54650" y="221288"/>
                </a:lnTo>
                <a:lnTo>
                  <a:pt x="59902" y="195115"/>
                </a:lnTo>
                <a:lnTo>
                  <a:pt x="64088" y="183231"/>
                </a:lnTo>
                <a:lnTo>
                  <a:pt x="66538" y="177396"/>
                </a:lnTo>
                <a:lnTo>
                  <a:pt x="69124" y="171600"/>
                </a:lnTo>
                <a:lnTo>
                  <a:pt x="71800" y="165831"/>
                </a:lnTo>
                <a:lnTo>
                  <a:pt x="74774" y="154342"/>
                </a:lnTo>
                <a:lnTo>
                  <a:pt x="77048" y="142885"/>
                </a:lnTo>
                <a:lnTo>
                  <a:pt x="81234" y="131443"/>
                </a:lnTo>
                <a:lnTo>
                  <a:pt x="86269" y="117468"/>
                </a:lnTo>
                <a:lnTo>
                  <a:pt x="88945" y="109741"/>
                </a:lnTo>
                <a:lnTo>
                  <a:pt x="91682" y="102685"/>
                </a:lnTo>
                <a:lnTo>
                  <a:pt x="94458" y="96075"/>
                </a:lnTo>
                <a:lnTo>
                  <a:pt x="97262" y="89764"/>
                </a:lnTo>
                <a:lnTo>
                  <a:pt x="100378" y="77672"/>
                </a:lnTo>
                <a:lnTo>
                  <a:pt x="102715" y="65947"/>
                </a:lnTo>
                <a:lnTo>
                  <a:pt x="106929" y="54386"/>
                </a:lnTo>
                <a:lnTo>
                  <a:pt x="110105" y="41719"/>
                </a:lnTo>
                <a:lnTo>
                  <a:pt x="113388" y="35045"/>
                </a:lnTo>
                <a:lnTo>
                  <a:pt x="115598" y="31932"/>
                </a:lnTo>
                <a:lnTo>
                  <a:pt x="118023" y="27952"/>
                </a:lnTo>
                <a:lnTo>
                  <a:pt x="120592" y="23393"/>
                </a:lnTo>
                <a:lnTo>
                  <a:pt x="127008" y="11491"/>
                </a:lnTo>
                <a:lnTo>
                  <a:pt x="130426" y="7324"/>
                </a:lnTo>
                <a:lnTo>
                  <a:pt x="137043" y="117"/>
                </a:lnTo>
                <a:lnTo>
                  <a:pt x="134568" y="46"/>
                </a:lnTo>
                <a:lnTo>
                  <a:pt x="129769" y="0"/>
                </a:lnTo>
                <a:lnTo>
                  <a:pt x="129375" y="949"/>
                </a:lnTo>
                <a:lnTo>
                  <a:pt x="128587" y="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36"/>
          <p:cNvSpPr/>
          <p:nvPr/>
        </p:nvSpPr>
        <p:spPr>
          <a:xfrm>
            <a:off x="4632048" y="5357822"/>
            <a:ext cx="660043" cy="17136"/>
          </a:xfrm>
          <a:custGeom>
            <a:avLst/>
            <a:gdLst/>
            <a:ahLst/>
            <a:cxnLst/>
            <a:rect l="0" t="0" r="0" b="0"/>
            <a:pathLst>
              <a:path w="660043" h="17136">
                <a:moveTo>
                  <a:pt x="25677" y="17135"/>
                </a:moveTo>
                <a:lnTo>
                  <a:pt x="18295" y="9754"/>
                </a:lnTo>
                <a:lnTo>
                  <a:pt x="16946" y="9357"/>
                </a:lnTo>
                <a:lnTo>
                  <a:pt x="12906" y="8916"/>
                </a:lnTo>
                <a:lnTo>
                  <a:pt x="5277" y="8667"/>
                </a:lnTo>
                <a:lnTo>
                  <a:pt x="3504" y="7680"/>
                </a:lnTo>
                <a:lnTo>
                  <a:pt x="2322" y="6069"/>
                </a:lnTo>
                <a:lnTo>
                  <a:pt x="1535" y="4043"/>
                </a:lnTo>
                <a:lnTo>
                  <a:pt x="1010" y="3644"/>
                </a:lnTo>
                <a:lnTo>
                  <a:pt x="659" y="4331"/>
                </a:lnTo>
                <a:lnTo>
                  <a:pt x="0" y="8315"/>
                </a:lnTo>
                <a:lnTo>
                  <a:pt x="7344" y="8541"/>
                </a:lnTo>
                <a:lnTo>
                  <a:pt x="8692" y="9501"/>
                </a:lnTo>
                <a:lnTo>
                  <a:pt x="10544" y="11093"/>
                </a:lnTo>
                <a:lnTo>
                  <a:pt x="12730" y="13107"/>
                </a:lnTo>
                <a:lnTo>
                  <a:pt x="15141" y="14450"/>
                </a:lnTo>
                <a:lnTo>
                  <a:pt x="17701" y="15345"/>
                </a:lnTo>
                <a:lnTo>
                  <a:pt x="20359" y="15942"/>
                </a:lnTo>
                <a:lnTo>
                  <a:pt x="23084" y="16339"/>
                </a:lnTo>
                <a:lnTo>
                  <a:pt x="28652" y="16782"/>
                </a:lnTo>
                <a:lnTo>
                  <a:pt x="46831" y="17065"/>
                </a:lnTo>
                <a:lnTo>
                  <a:pt x="113108" y="17134"/>
                </a:lnTo>
                <a:lnTo>
                  <a:pt x="121112" y="16182"/>
                </a:lnTo>
                <a:lnTo>
                  <a:pt x="129305" y="14595"/>
                </a:lnTo>
                <a:lnTo>
                  <a:pt x="137625" y="12584"/>
                </a:lnTo>
                <a:lnTo>
                  <a:pt x="146981" y="11244"/>
                </a:lnTo>
                <a:lnTo>
                  <a:pt x="157029" y="10350"/>
                </a:lnTo>
                <a:lnTo>
                  <a:pt x="167537" y="9754"/>
                </a:lnTo>
                <a:lnTo>
                  <a:pt x="186833" y="9092"/>
                </a:lnTo>
                <a:lnTo>
                  <a:pt x="195979" y="8916"/>
                </a:lnTo>
                <a:lnTo>
                  <a:pt x="205887" y="7846"/>
                </a:lnTo>
                <a:lnTo>
                  <a:pt x="216302" y="6180"/>
                </a:lnTo>
                <a:lnTo>
                  <a:pt x="227055" y="4116"/>
                </a:lnTo>
                <a:lnTo>
                  <a:pt x="238986" y="2741"/>
                </a:lnTo>
                <a:lnTo>
                  <a:pt x="251703" y="1824"/>
                </a:lnTo>
                <a:lnTo>
                  <a:pt x="277581" y="805"/>
                </a:lnTo>
                <a:lnTo>
                  <a:pt x="313569" y="232"/>
                </a:lnTo>
                <a:lnTo>
                  <a:pt x="401145" y="0"/>
                </a:lnTo>
                <a:lnTo>
                  <a:pt x="411244" y="949"/>
                </a:lnTo>
                <a:lnTo>
                  <a:pt x="421787" y="2534"/>
                </a:lnTo>
                <a:lnTo>
                  <a:pt x="432625" y="4544"/>
                </a:lnTo>
                <a:lnTo>
                  <a:pt x="442708" y="5884"/>
                </a:lnTo>
                <a:lnTo>
                  <a:pt x="452288" y="6777"/>
                </a:lnTo>
                <a:lnTo>
                  <a:pt x="461531" y="7372"/>
                </a:lnTo>
                <a:lnTo>
                  <a:pt x="479422" y="8034"/>
                </a:lnTo>
                <a:lnTo>
                  <a:pt x="514191" y="8458"/>
                </a:lnTo>
                <a:lnTo>
                  <a:pt x="535441" y="8532"/>
                </a:lnTo>
                <a:lnTo>
                  <a:pt x="541732" y="9494"/>
                </a:lnTo>
                <a:lnTo>
                  <a:pt x="547831" y="11089"/>
                </a:lnTo>
                <a:lnTo>
                  <a:pt x="553802" y="13104"/>
                </a:lnTo>
                <a:lnTo>
                  <a:pt x="559688" y="14448"/>
                </a:lnTo>
                <a:lnTo>
                  <a:pt x="565516" y="15344"/>
                </a:lnTo>
                <a:lnTo>
                  <a:pt x="571308" y="15941"/>
                </a:lnTo>
                <a:lnTo>
                  <a:pt x="577073" y="16339"/>
                </a:lnTo>
                <a:lnTo>
                  <a:pt x="588559" y="16781"/>
                </a:lnTo>
                <a:lnTo>
                  <a:pt x="610503" y="17065"/>
                </a:lnTo>
                <a:lnTo>
                  <a:pt x="618340" y="17104"/>
                </a:lnTo>
                <a:lnTo>
                  <a:pt x="622715" y="16162"/>
                </a:lnTo>
                <a:lnTo>
                  <a:pt x="627537" y="14581"/>
                </a:lnTo>
                <a:lnTo>
                  <a:pt x="632657" y="12575"/>
                </a:lnTo>
                <a:lnTo>
                  <a:pt x="637023" y="11238"/>
                </a:lnTo>
                <a:lnTo>
                  <a:pt x="640886" y="10346"/>
                </a:lnTo>
                <a:lnTo>
                  <a:pt x="644414" y="9751"/>
                </a:lnTo>
                <a:lnTo>
                  <a:pt x="647718" y="9355"/>
                </a:lnTo>
                <a:lnTo>
                  <a:pt x="650874" y="9091"/>
                </a:lnTo>
                <a:lnTo>
                  <a:pt x="660042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37"/>
          <p:cNvSpPr/>
          <p:nvPr/>
        </p:nvSpPr>
        <p:spPr>
          <a:xfrm>
            <a:off x="2128837" y="4654867"/>
            <a:ext cx="291466" cy="300038"/>
          </a:xfrm>
          <a:custGeom>
            <a:avLst/>
            <a:gdLst/>
            <a:ahLst/>
            <a:cxnLst/>
            <a:rect l="0" t="0" r="0" b="0"/>
            <a:pathLst>
              <a:path w="291466" h="300038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3019" y="12770"/>
                </a:lnTo>
                <a:lnTo>
                  <a:pt x="15347" y="14229"/>
                </a:lnTo>
                <a:lnTo>
                  <a:pt x="24126" y="17233"/>
                </a:lnTo>
                <a:lnTo>
                  <a:pt x="28467" y="19109"/>
                </a:lnTo>
                <a:lnTo>
                  <a:pt x="33265" y="21312"/>
                </a:lnTo>
                <a:lnTo>
                  <a:pt x="36464" y="23733"/>
                </a:lnTo>
                <a:lnTo>
                  <a:pt x="38597" y="26299"/>
                </a:lnTo>
                <a:lnTo>
                  <a:pt x="41919" y="31691"/>
                </a:lnTo>
                <a:lnTo>
                  <a:pt x="46571" y="37262"/>
                </a:lnTo>
                <a:lnTo>
                  <a:pt x="54353" y="42914"/>
                </a:lnTo>
                <a:lnTo>
                  <a:pt x="63209" y="48600"/>
                </a:lnTo>
                <a:lnTo>
                  <a:pt x="70321" y="54303"/>
                </a:lnTo>
                <a:lnTo>
                  <a:pt x="76656" y="60012"/>
                </a:lnTo>
                <a:lnTo>
                  <a:pt x="83599" y="65725"/>
                </a:lnTo>
                <a:lnTo>
                  <a:pt x="88118" y="68582"/>
                </a:lnTo>
                <a:lnTo>
                  <a:pt x="93035" y="71439"/>
                </a:lnTo>
                <a:lnTo>
                  <a:pt x="101039" y="79693"/>
                </a:lnTo>
                <a:lnTo>
                  <a:pt x="104507" y="84561"/>
                </a:lnTo>
                <a:lnTo>
                  <a:pt x="108724" y="89712"/>
                </a:lnTo>
                <a:lnTo>
                  <a:pt x="113440" y="95050"/>
                </a:lnTo>
                <a:lnTo>
                  <a:pt x="122808" y="105109"/>
                </a:lnTo>
                <a:lnTo>
                  <a:pt x="134389" y="117080"/>
                </a:lnTo>
                <a:lnTo>
                  <a:pt x="144183" y="126965"/>
                </a:lnTo>
                <a:lnTo>
                  <a:pt x="148510" y="132269"/>
                </a:lnTo>
                <a:lnTo>
                  <a:pt x="152347" y="137709"/>
                </a:lnTo>
                <a:lnTo>
                  <a:pt x="155857" y="143242"/>
                </a:lnTo>
                <a:lnTo>
                  <a:pt x="159149" y="148834"/>
                </a:lnTo>
                <a:lnTo>
                  <a:pt x="162297" y="154468"/>
                </a:lnTo>
                <a:lnTo>
                  <a:pt x="165348" y="160129"/>
                </a:lnTo>
                <a:lnTo>
                  <a:pt x="169287" y="165808"/>
                </a:lnTo>
                <a:lnTo>
                  <a:pt x="173818" y="171498"/>
                </a:lnTo>
                <a:lnTo>
                  <a:pt x="178744" y="177197"/>
                </a:lnTo>
                <a:lnTo>
                  <a:pt x="182980" y="182902"/>
                </a:lnTo>
                <a:lnTo>
                  <a:pt x="186757" y="188610"/>
                </a:lnTo>
                <a:lnTo>
                  <a:pt x="190227" y="194320"/>
                </a:lnTo>
                <a:lnTo>
                  <a:pt x="193493" y="200032"/>
                </a:lnTo>
                <a:lnTo>
                  <a:pt x="199662" y="211458"/>
                </a:lnTo>
                <a:lnTo>
                  <a:pt x="208490" y="228601"/>
                </a:lnTo>
                <a:lnTo>
                  <a:pt x="214265" y="237490"/>
                </a:lnTo>
                <a:lnTo>
                  <a:pt x="217138" y="241195"/>
                </a:lnTo>
                <a:lnTo>
                  <a:pt x="225411" y="247850"/>
                </a:lnTo>
                <a:lnTo>
                  <a:pt x="230284" y="250959"/>
                </a:lnTo>
                <a:lnTo>
                  <a:pt x="233532" y="253983"/>
                </a:lnTo>
                <a:lnTo>
                  <a:pt x="235698" y="256952"/>
                </a:lnTo>
                <a:lnTo>
                  <a:pt x="239057" y="262791"/>
                </a:lnTo>
                <a:lnTo>
                  <a:pt x="246303" y="271433"/>
                </a:lnTo>
                <a:lnTo>
                  <a:pt x="255555" y="281195"/>
                </a:lnTo>
                <a:lnTo>
                  <a:pt x="261246" y="286940"/>
                </a:lnTo>
                <a:lnTo>
                  <a:pt x="263699" y="288449"/>
                </a:lnTo>
                <a:lnTo>
                  <a:pt x="268964" y="290124"/>
                </a:lnTo>
                <a:lnTo>
                  <a:pt x="277284" y="291068"/>
                </a:lnTo>
                <a:lnTo>
                  <a:pt x="281231" y="291347"/>
                </a:lnTo>
                <a:lnTo>
                  <a:pt x="284694" y="293953"/>
                </a:lnTo>
                <a:lnTo>
                  <a:pt x="291465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38"/>
          <p:cNvSpPr/>
          <p:nvPr/>
        </p:nvSpPr>
        <p:spPr>
          <a:xfrm>
            <a:off x="2137409" y="4603432"/>
            <a:ext cx="317184" cy="368619"/>
          </a:xfrm>
          <a:custGeom>
            <a:avLst/>
            <a:gdLst/>
            <a:ahLst/>
            <a:cxnLst/>
            <a:rect l="0" t="0" r="0" b="0"/>
            <a:pathLst>
              <a:path w="317184" h="368619">
                <a:moveTo>
                  <a:pt x="317183" y="0"/>
                </a:moveTo>
                <a:lnTo>
                  <a:pt x="304413" y="12770"/>
                </a:lnTo>
                <a:lnTo>
                  <a:pt x="299442" y="20281"/>
                </a:lnTo>
                <a:lnTo>
                  <a:pt x="294058" y="29016"/>
                </a:lnTo>
                <a:lnTo>
                  <a:pt x="284720" y="40242"/>
                </a:lnTo>
                <a:lnTo>
                  <a:pt x="275450" y="49953"/>
                </a:lnTo>
                <a:lnTo>
                  <a:pt x="259521" y="66130"/>
                </a:lnTo>
                <a:lnTo>
                  <a:pt x="254929" y="72662"/>
                </a:lnTo>
                <a:lnTo>
                  <a:pt x="250915" y="79874"/>
                </a:lnTo>
                <a:lnTo>
                  <a:pt x="247287" y="87539"/>
                </a:lnTo>
                <a:lnTo>
                  <a:pt x="242963" y="94554"/>
                </a:lnTo>
                <a:lnTo>
                  <a:pt x="238176" y="101137"/>
                </a:lnTo>
                <a:lnTo>
                  <a:pt x="233079" y="107430"/>
                </a:lnTo>
                <a:lnTo>
                  <a:pt x="227776" y="114482"/>
                </a:lnTo>
                <a:lnTo>
                  <a:pt x="216804" y="129939"/>
                </a:lnTo>
                <a:lnTo>
                  <a:pt x="210259" y="138061"/>
                </a:lnTo>
                <a:lnTo>
                  <a:pt x="203038" y="146333"/>
                </a:lnTo>
                <a:lnTo>
                  <a:pt x="195366" y="154705"/>
                </a:lnTo>
                <a:lnTo>
                  <a:pt x="188347" y="163144"/>
                </a:lnTo>
                <a:lnTo>
                  <a:pt x="181762" y="171628"/>
                </a:lnTo>
                <a:lnTo>
                  <a:pt x="175468" y="180141"/>
                </a:lnTo>
                <a:lnTo>
                  <a:pt x="163393" y="197221"/>
                </a:lnTo>
                <a:lnTo>
                  <a:pt x="157506" y="205776"/>
                </a:lnTo>
                <a:lnTo>
                  <a:pt x="150724" y="213384"/>
                </a:lnTo>
                <a:lnTo>
                  <a:pt x="143346" y="220361"/>
                </a:lnTo>
                <a:lnTo>
                  <a:pt x="135569" y="226918"/>
                </a:lnTo>
                <a:lnTo>
                  <a:pt x="128479" y="233193"/>
                </a:lnTo>
                <a:lnTo>
                  <a:pt x="115522" y="245247"/>
                </a:lnTo>
                <a:lnTo>
                  <a:pt x="109400" y="252080"/>
                </a:lnTo>
                <a:lnTo>
                  <a:pt x="103414" y="259494"/>
                </a:lnTo>
                <a:lnTo>
                  <a:pt x="97517" y="267293"/>
                </a:lnTo>
                <a:lnTo>
                  <a:pt x="91682" y="273446"/>
                </a:lnTo>
                <a:lnTo>
                  <a:pt x="85886" y="278500"/>
                </a:lnTo>
                <a:lnTo>
                  <a:pt x="80118" y="282822"/>
                </a:lnTo>
                <a:lnTo>
                  <a:pt x="71168" y="292704"/>
                </a:lnTo>
                <a:lnTo>
                  <a:pt x="63063" y="303446"/>
                </a:lnTo>
                <a:lnTo>
                  <a:pt x="58235" y="308977"/>
                </a:lnTo>
                <a:lnTo>
                  <a:pt x="48742" y="318298"/>
                </a:lnTo>
                <a:lnTo>
                  <a:pt x="41349" y="322441"/>
                </a:lnTo>
                <a:lnTo>
                  <a:pt x="31831" y="329324"/>
                </a:lnTo>
                <a:lnTo>
                  <a:pt x="22978" y="337396"/>
                </a:lnTo>
                <a:lnTo>
                  <a:pt x="21034" y="340183"/>
                </a:lnTo>
                <a:lnTo>
                  <a:pt x="18874" y="345820"/>
                </a:lnTo>
                <a:lnTo>
                  <a:pt x="17345" y="347704"/>
                </a:lnTo>
                <a:lnTo>
                  <a:pt x="15373" y="348961"/>
                </a:lnTo>
                <a:lnTo>
                  <a:pt x="13107" y="349798"/>
                </a:lnTo>
                <a:lnTo>
                  <a:pt x="8048" y="353268"/>
                </a:lnTo>
                <a:lnTo>
                  <a:pt x="1590" y="358707"/>
                </a:lnTo>
                <a:lnTo>
                  <a:pt x="1060" y="360105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39"/>
          <p:cNvSpPr/>
          <p:nvPr/>
        </p:nvSpPr>
        <p:spPr>
          <a:xfrm>
            <a:off x="2574607" y="4672012"/>
            <a:ext cx="317024" cy="176312"/>
          </a:xfrm>
          <a:custGeom>
            <a:avLst/>
            <a:gdLst/>
            <a:ahLst/>
            <a:cxnLst/>
            <a:rect l="0" t="0" r="0" b="0"/>
            <a:pathLst>
              <a:path w="317024" h="176312">
                <a:moveTo>
                  <a:pt x="0" y="8573"/>
                </a:moveTo>
                <a:lnTo>
                  <a:pt x="0" y="1191"/>
                </a:lnTo>
                <a:lnTo>
                  <a:pt x="5080" y="529"/>
                </a:lnTo>
                <a:lnTo>
                  <a:pt x="14762" y="105"/>
                </a:lnTo>
                <a:lnTo>
                  <a:pt x="201338" y="0"/>
                </a:lnTo>
                <a:lnTo>
                  <a:pt x="208520" y="953"/>
                </a:lnTo>
                <a:lnTo>
                  <a:pt x="216166" y="2540"/>
                </a:lnTo>
                <a:lnTo>
                  <a:pt x="224121" y="4551"/>
                </a:lnTo>
                <a:lnTo>
                  <a:pt x="231329" y="5892"/>
                </a:lnTo>
                <a:lnTo>
                  <a:pt x="238039" y="6785"/>
                </a:lnTo>
                <a:lnTo>
                  <a:pt x="244418" y="7381"/>
                </a:lnTo>
                <a:lnTo>
                  <a:pt x="250575" y="7778"/>
                </a:lnTo>
                <a:lnTo>
                  <a:pt x="256585" y="8043"/>
                </a:lnTo>
                <a:lnTo>
                  <a:pt x="262497" y="8219"/>
                </a:lnTo>
                <a:lnTo>
                  <a:pt x="267390" y="9290"/>
                </a:lnTo>
                <a:lnTo>
                  <a:pt x="275368" y="13019"/>
                </a:lnTo>
                <a:lnTo>
                  <a:pt x="284628" y="15311"/>
                </a:lnTo>
                <a:lnTo>
                  <a:pt x="294141" y="16330"/>
                </a:lnTo>
                <a:lnTo>
                  <a:pt x="301545" y="16783"/>
                </a:lnTo>
                <a:lnTo>
                  <a:pt x="311067" y="17038"/>
                </a:lnTo>
                <a:lnTo>
                  <a:pt x="316646" y="17136"/>
                </a:lnTo>
                <a:lnTo>
                  <a:pt x="317023" y="21694"/>
                </a:lnTo>
                <a:lnTo>
                  <a:pt x="316124" y="23035"/>
                </a:lnTo>
                <a:lnTo>
                  <a:pt x="314572" y="23929"/>
                </a:lnTo>
                <a:lnTo>
                  <a:pt x="309787" y="25364"/>
                </a:lnTo>
                <a:lnTo>
                  <a:pt x="304408" y="30164"/>
                </a:lnTo>
                <a:lnTo>
                  <a:pt x="296782" y="37618"/>
                </a:lnTo>
                <a:lnTo>
                  <a:pt x="293104" y="39367"/>
                </a:lnTo>
                <a:lnTo>
                  <a:pt x="283939" y="41309"/>
                </a:lnTo>
                <a:lnTo>
                  <a:pt x="278827" y="42780"/>
                </a:lnTo>
                <a:lnTo>
                  <a:pt x="273515" y="44712"/>
                </a:lnTo>
                <a:lnTo>
                  <a:pt x="268068" y="46953"/>
                </a:lnTo>
                <a:lnTo>
                  <a:pt x="262532" y="49400"/>
                </a:lnTo>
                <a:lnTo>
                  <a:pt x="251301" y="54658"/>
                </a:lnTo>
                <a:lnTo>
                  <a:pt x="234268" y="62973"/>
                </a:lnTo>
                <a:lnTo>
                  <a:pt x="227616" y="65795"/>
                </a:lnTo>
                <a:lnTo>
                  <a:pt x="220324" y="68628"/>
                </a:lnTo>
                <a:lnTo>
                  <a:pt x="212605" y="71469"/>
                </a:lnTo>
                <a:lnTo>
                  <a:pt x="205554" y="74316"/>
                </a:lnTo>
                <a:lnTo>
                  <a:pt x="198949" y="77167"/>
                </a:lnTo>
                <a:lnTo>
                  <a:pt x="192640" y="80020"/>
                </a:lnTo>
                <a:lnTo>
                  <a:pt x="185577" y="83826"/>
                </a:lnTo>
                <a:lnTo>
                  <a:pt x="178010" y="88269"/>
                </a:lnTo>
                <a:lnTo>
                  <a:pt x="170108" y="93137"/>
                </a:lnTo>
                <a:lnTo>
                  <a:pt x="162936" y="97333"/>
                </a:lnTo>
                <a:lnTo>
                  <a:pt x="149886" y="104537"/>
                </a:lnTo>
                <a:lnTo>
                  <a:pt x="131829" y="113947"/>
                </a:lnTo>
                <a:lnTo>
                  <a:pt x="126938" y="116922"/>
                </a:lnTo>
                <a:lnTo>
                  <a:pt x="122726" y="119858"/>
                </a:lnTo>
                <a:lnTo>
                  <a:pt x="118965" y="122768"/>
                </a:lnTo>
                <a:lnTo>
                  <a:pt x="114552" y="125661"/>
                </a:lnTo>
                <a:lnTo>
                  <a:pt x="109706" y="128541"/>
                </a:lnTo>
                <a:lnTo>
                  <a:pt x="104570" y="131414"/>
                </a:lnTo>
                <a:lnTo>
                  <a:pt x="100193" y="134282"/>
                </a:lnTo>
                <a:lnTo>
                  <a:pt x="96323" y="137147"/>
                </a:lnTo>
                <a:lnTo>
                  <a:pt x="92790" y="140009"/>
                </a:lnTo>
                <a:lnTo>
                  <a:pt x="88530" y="142869"/>
                </a:lnTo>
                <a:lnTo>
                  <a:pt x="83785" y="145728"/>
                </a:lnTo>
                <a:lnTo>
                  <a:pt x="78717" y="148587"/>
                </a:lnTo>
                <a:lnTo>
                  <a:pt x="75338" y="151446"/>
                </a:lnTo>
                <a:lnTo>
                  <a:pt x="73085" y="154304"/>
                </a:lnTo>
                <a:lnTo>
                  <a:pt x="71583" y="157162"/>
                </a:lnTo>
                <a:lnTo>
                  <a:pt x="69630" y="159067"/>
                </a:lnTo>
                <a:lnTo>
                  <a:pt x="67375" y="160338"/>
                </a:lnTo>
                <a:lnTo>
                  <a:pt x="64919" y="161184"/>
                </a:lnTo>
                <a:lnTo>
                  <a:pt x="63282" y="162701"/>
                </a:lnTo>
                <a:lnTo>
                  <a:pt x="62190" y="164665"/>
                </a:lnTo>
                <a:lnTo>
                  <a:pt x="60135" y="171053"/>
                </a:lnTo>
                <a:lnTo>
                  <a:pt x="60032" y="176311"/>
                </a:lnTo>
                <a:lnTo>
                  <a:pt x="60011" y="172278"/>
                </a:lnTo>
                <a:lnTo>
                  <a:pt x="60962" y="172002"/>
                </a:lnTo>
                <a:lnTo>
                  <a:pt x="6858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40"/>
          <p:cNvSpPr/>
          <p:nvPr/>
        </p:nvSpPr>
        <p:spPr>
          <a:xfrm>
            <a:off x="3011967" y="4560687"/>
            <a:ext cx="274079" cy="299921"/>
          </a:xfrm>
          <a:custGeom>
            <a:avLst/>
            <a:gdLst/>
            <a:ahLst/>
            <a:cxnLst/>
            <a:rect l="0" t="0" r="0" b="0"/>
            <a:pathLst>
              <a:path w="274079" h="299921">
                <a:moveTo>
                  <a:pt x="16983" y="68463"/>
                </a:moveTo>
                <a:lnTo>
                  <a:pt x="16983" y="61082"/>
                </a:lnTo>
                <a:lnTo>
                  <a:pt x="17935" y="60684"/>
                </a:lnTo>
                <a:lnTo>
                  <a:pt x="21533" y="60243"/>
                </a:lnTo>
                <a:lnTo>
                  <a:pt x="23826" y="59173"/>
                </a:lnTo>
                <a:lnTo>
                  <a:pt x="28914" y="55444"/>
                </a:lnTo>
                <a:lnTo>
                  <a:pt x="36891" y="50612"/>
                </a:lnTo>
                <a:lnTo>
                  <a:pt x="46786" y="45289"/>
                </a:lnTo>
                <a:lnTo>
                  <a:pt x="57533" y="39748"/>
                </a:lnTo>
                <a:lnTo>
                  <a:pt x="64019" y="36937"/>
                </a:lnTo>
                <a:lnTo>
                  <a:pt x="71200" y="34111"/>
                </a:lnTo>
                <a:lnTo>
                  <a:pt x="78845" y="31274"/>
                </a:lnTo>
                <a:lnTo>
                  <a:pt x="85847" y="28430"/>
                </a:lnTo>
                <a:lnTo>
                  <a:pt x="92420" y="25582"/>
                </a:lnTo>
                <a:lnTo>
                  <a:pt x="98706" y="22731"/>
                </a:lnTo>
                <a:lnTo>
                  <a:pt x="105755" y="19877"/>
                </a:lnTo>
                <a:lnTo>
                  <a:pt x="121207" y="14167"/>
                </a:lnTo>
                <a:lnTo>
                  <a:pt x="128375" y="12262"/>
                </a:lnTo>
                <a:lnTo>
                  <a:pt x="135059" y="10994"/>
                </a:lnTo>
                <a:lnTo>
                  <a:pt x="141420" y="10147"/>
                </a:lnTo>
                <a:lnTo>
                  <a:pt x="148519" y="8631"/>
                </a:lnTo>
                <a:lnTo>
                  <a:pt x="156108" y="6667"/>
                </a:lnTo>
                <a:lnTo>
                  <a:pt x="164026" y="4406"/>
                </a:lnTo>
                <a:lnTo>
                  <a:pt x="171209" y="2898"/>
                </a:lnTo>
                <a:lnTo>
                  <a:pt x="177903" y="1893"/>
                </a:lnTo>
                <a:lnTo>
                  <a:pt x="184270" y="1222"/>
                </a:lnTo>
                <a:lnTo>
                  <a:pt x="190420" y="776"/>
                </a:lnTo>
                <a:lnTo>
                  <a:pt x="196425" y="478"/>
                </a:lnTo>
                <a:lnTo>
                  <a:pt x="208177" y="147"/>
                </a:lnTo>
                <a:lnTo>
                  <a:pt x="219751" y="0"/>
                </a:lnTo>
                <a:lnTo>
                  <a:pt x="224551" y="914"/>
                </a:lnTo>
                <a:lnTo>
                  <a:pt x="235858" y="5797"/>
                </a:lnTo>
                <a:lnTo>
                  <a:pt x="242213" y="7274"/>
                </a:lnTo>
                <a:lnTo>
                  <a:pt x="248213" y="10470"/>
                </a:lnTo>
                <a:lnTo>
                  <a:pt x="251146" y="12656"/>
                </a:lnTo>
                <a:lnTo>
                  <a:pt x="253101" y="16018"/>
                </a:lnTo>
                <a:lnTo>
                  <a:pt x="255274" y="24834"/>
                </a:lnTo>
                <a:lnTo>
                  <a:pt x="254901" y="28899"/>
                </a:lnTo>
                <a:lnTo>
                  <a:pt x="253700" y="32562"/>
                </a:lnTo>
                <a:lnTo>
                  <a:pt x="236816" y="66012"/>
                </a:lnTo>
                <a:lnTo>
                  <a:pt x="232118" y="71592"/>
                </a:lnTo>
                <a:lnTo>
                  <a:pt x="226129" y="77216"/>
                </a:lnTo>
                <a:lnTo>
                  <a:pt x="219278" y="82871"/>
                </a:lnTo>
                <a:lnTo>
                  <a:pt x="212806" y="88545"/>
                </a:lnTo>
                <a:lnTo>
                  <a:pt x="206587" y="94234"/>
                </a:lnTo>
                <a:lnTo>
                  <a:pt x="194596" y="105634"/>
                </a:lnTo>
                <a:lnTo>
                  <a:pt x="182917" y="117051"/>
                </a:lnTo>
                <a:lnTo>
                  <a:pt x="177135" y="121810"/>
                </a:lnTo>
                <a:lnTo>
                  <a:pt x="171376" y="125935"/>
                </a:lnTo>
                <a:lnTo>
                  <a:pt x="165632" y="129637"/>
                </a:lnTo>
                <a:lnTo>
                  <a:pt x="159897" y="133058"/>
                </a:lnTo>
                <a:lnTo>
                  <a:pt x="154169" y="136291"/>
                </a:lnTo>
                <a:lnTo>
                  <a:pt x="142724" y="142424"/>
                </a:lnTo>
                <a:lnTo>
                  <a:pt x="131288" y="148324"/>
                </a:lnTo>
                <a:lnTo>
                  <a:pt x="126523" y="150278"/>
                </a:lnTo>
                <a:lnTo>
                  <a:pt x="118690" y="152450"/>
                </a:lnTo>
                <a:lnTo>
                  <a:pt x="112033" y="153415"/>
                </a:lnTo>
                <a:lnTo>
                  <a:pt x="102779" y="154182"/>
                </a:lnTo>
                <a:lnTo>
                  <a:pt x="102756" y="154183"/>
                </a:lnTo>
                <a:lnTo>
                  <a:pt x="127411" y="154188"/>
                </a:lnTo>
                <a:lnTo>
                  <a:pt x="132511" y="153235"/>
                </a:lnTo>
                <a:lnTo>
                  <a:pt x="137817" y="151648"/>
                </a:lnTo>
                <a:lnTo>
                  <a:pt x="143259" y="149637"/>
                </a:lnTo>
                <a:lnTo>
                  <a:pt x="148792" y="148296"/>
                </a:lnTo>
                <a:lnTo>
                  <a:pt x="154385" y="147402"/>
                </a:lnTo>
                <a:lnTo>
                  <a:pt x="160019" y="146807"/>
                </a:lnTo>
                <a:lnTo>
                  <a:pt x="165680" y="146409"/>
                </a:lnTo>
                <a:lnTo>
                  <a:pt x="171359" y="146145"/>
                </a:lnTo>
                <a:lnTo>
                  <a:pt x="177050" y="145968"/>
                </a:lnTo>
                <a:lnTo>
                  <a:pt x="183702" y="144898"/>
                </a:lnTo>
                <a:lnTo>
                  <a:pt x="190994" y="143232"/>
                </a:lnTo>
                <a:lnTo>
                  <a:pt x="198712" y="141169"/>
                </a:lnTo>
                <a:lnTo>
                  <a:pt x="205763" y="140746"/>
                </a:lnTo>
                <a:lnTo>
                  <a:pt x="212369" y="141417"/>
                </a:lnTo>
                <a:lnTo>
                  <a:pt x="218677" y="142816"/>
                </a:lnTo>
                <a:lnTo>
                  <a:pt x="224788" y="143749"/>
                </a:lnTo>
                <a:lnTo>
                  <a:pt x="230767" y="144371"/>
                </a:lnTo>
                <a:lnTo>
                  <a:pt x="236658" y="144786"/>
                </a:lnTo>
                <a:lnTo>
                  <a:pt x="241538" y="146015"/>
                </a:lnTo>
                <a:lnTo>
                  <a:pt x="249500" y="149920"/>
                </a:lnTo>
                <a:lnTo>
                  <a:pt x="258753" y="154831"/>
                </a:lnTo>
                <a:lnTo>
                  <a:pt x="271115" y="161194"/>
                </a:lnTo>
                <a:lnTo>
                  <a:pt x="272129" y="162668"/>
                </a:lnTo>
                <a:lnTo>
                  <a:pt x="273256" y="166847"/>
                </a:lnTo>
                <a:lnTo>
                  <a:pt x="273757" y="174419"/>
                </a:lnTo>
                <a:lnTo>
                  <a:pt x="274039" y="186852"/>
                </a:lnTo>
                <a:lnTo>
                  <a:pt x="274078" y="190251"/>
                </a:lnTo>
                <a:lnTo>
                  <a:pt x="272200" y="193470"/>
                </a:lnTo>
                <a:lnTo>
                  <a:pt x="265032" y="199587"/>
                </a:lnTo>
                <a:lnTo>
                  <a:pt x="258037" y="208020"/>
                </a:lnTo>
                <a:lnTo>
                  <a:pt x="254838" y="212936"/>
                </a:lnTo>
                <a:lnTo>
                  <a:pt x="249848" y="218118"/>
                </a:lnTo>
                <a:lnTo>
                  <a:pt x="243664" y="223478"/>
                </a:lnTo>
                <a:lnTo>
                  <a:pt x="236683" y="228956"/>
                </a:lnTo>
                <a:lnTo>
                  <a:pt x="229172" y="234514"/>
                </a:lnTo>
                <a:lnTo>
                  <a:pt x="213207" y="245768"/>
                </a:lnTo>
                <a:lnTo>
                  <a:pt x="188153" y="262814"/>
                </a:lnTo>
                <a:lnTo>
                  <a:pt x="179673" y="267563"/>
                </a:lnTo>
                <a:lnTo>
                  <a:pt x="171163" y="271681"/>
                </a:lnTo>
                <a:lnTo>
                  <a:pt x="162632" y="275379"/>
                </a:lnTo>
                <a:lnTo>
                  <a:pt x="154087" y="278797"/>
                </a:lnTo>
                <a:lnTo>
                  <a:pt x="136973" y="285135"/>
                </a:lnTo>
                <a:lnTo>
                  <a:pt x="128409" y="287206"/>
                </a:lnTo>
                <a:lnTo>
                  <a:pt x="119842" y="288587"/>
                </a:lnTo>
                <a:lnTo>
                  <a:pt x="111273" y="289507"/>
                </a:lnTo>
                <a:lnTo>
                  <a:pt x="102703" y="290121"/>
                </a:lnTo>
                <a:lnTo>
                  <a:pt x="94132" y="290529"/>
                </a:lnTo>
                <a:lnTo>
                  <a:pt x="77941" y="290984"/>
                </a:lnTo>
                <a:lnTo>
                  <a:pt x="46059" y="291300"/>
                </a:lnTo>
                <a:lnTo>
                  <a:pt x="1683" y="291347"/>
                </a:lnTo>
                <a:lnTo>
                  <a:pt x="1068" y="292300"/>
                </a:lnTo>
                <a:lnTo>
                  <a:pt x="0" y="298729"/>
                </a:lnTo>
                <a:lnTo>
                  <a:pt x="898" y="299126"/>
                </a:lnTo>
                <a:lnTo>
                  <a:pt x="8410" y="299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41"/>
          <p:cNvSpPr/>
          <p:nvPr/>
        </p:nvSpPr>
        <p:spPr>
          <a:xfrm>
            <a:off x="3320414" y="4834890"/>
            <a:ext cx="73520" cy="248603"/>
          </a:xfrm>
          <a:custGeom>
            <a:avLst/>
            <a:gdLst/>
            <a:ahLst/>
            <a:cxnLst/>
            <a:rect l="0" t="0" r="0" b="0"/>
            <a:pathLst>
              <a:path w="73520" h="248603">
                <a:moveTo>
                  <a:pt x="68581" y="0"/>
                </a:moveTo>
                <a:lnTo>
                  <a:pt x="68581" y="4551"/>
                </a:lnTo>
                <a:lnTo>
                  <a:pt x="69533" y="6843"/>
                </a:lnTo>
                <a:lnTo>
                  <a:pt x="71120" y="9325"/>
                </a:lnTo>
                <a:lnTo>
                  <a:pt x="73131" y="11931"/>
                </a:lnTo>
                <a:lnTo>
                  <a:pt x="73519" y="14622"/>
                </a:lnTo>
                <a:lnTo>
                  <a:pt x="72826" y="17368"/>
                </a:lnTo>
                <a:lnTo>
                  <a:pt x="64868" y="33169"/>
                </a:lnTo>
                <a:lnTo>
                  <a:pt x="63248" y="38305"/>
                </a:lnTo>
                <a:lnTo>
                  <a:pt x="62168" y="43634"/>
                </a:lnTo>
                <a:lnTo>
                  <a:pt x="61448" y="49092"/>
                </a:lnTo>
                <a:lnTo>
                  <a:pt x="60016" y="54635"/>
                </a:lnTo>
                <a:lnTo>
                  <a:pt x="58108" y="60236"/>
                </a:lnTo>
                <a:lnTo>
                  <a:pt x="55884" y="65875"/>
                </a:lnTo>
                <a:lnTo>
                  <a:pt x="54401" y="72491"/>
                </a:lnTo>
                <a:lnTo>
                  <a:pt x="53413" y="79760"/>
                </a:lnTo>
                <a:lnTo>
                  <a:pt x="52754" y="87463"/>
                </a:lnTo>
                <a:lnTo>
                  <a:pt x="51362" y="95456"/>
                </a:lnTo>
                <a:lnTo>
                  <a:pt x="49481" y="103643"/>
                </a:lnTo>
                <a:lnTo>
                  <a:pt x="47275" y="111957"/>
                </a:lnTo>
                <a:lnTo>
                  <a:pt x="44852" y="119406"/>
                </a:lnTo>
                <a:lnTo>
                  <a:pt x="42284" y="126276"/>
                </a:lnTo>
                <a:lnTo>
                  <a:pt x="39620" y="132761"/>
                </a:lnTo>
                <a:lnTo>
                  <a:pt x="36891" y="139943"/>
                </a:lnTo>
                <a:lnTo>
                  <a:pt x="31319" y="155541"/>
                </a:lnTo>
                <a:lnTo>
                  <a:pt x="28499" y="162749"/>
                </a:lnTo>
                <a:lnTo>
                  <a:pt x="25667" y="169459"/>
                </a:lnTo>
                <a:lnTo>
                  <a:pt x="19980" y="181995"/>
                </a:lnTo>
                <a:lnTo>
                  <a:pt x="14278" y="193916"/>
                </a:lnTo>
                <a:lnTo>
                  <a:pt x="12376" y="198810"/>
                </a:lnTo>
                <a:lnTo>
                  <a:pt x="11109" y="203025"/>
                </a:lnTo>
                <a:lnTo>
                  <a:pt x="10264" y="206787"/>
                </a:lnTo>
                <a:lnTo>
                  <a:pt x="8747" y="211200"/>
                </a:lnTo>
                <a:lnTo>
                  <a:pt x="6784" y="216048"/>
                </a:lnTo>
                <a:lnTo>
                  <a:pt x="4523" y="221184"/>
                </a:lnTo>
                <a:lnTo>
                  <a:pt x="3016" y="225561"/>
                </a:lnTo>
                <a:lnTo>
                  <a:pt x="1340" y="232965"/>
                </a:lnTo>
                <a:lnTo>
                  <a:pt x="265" y="239587"/>
                </a:lnTo>
                <a:lnTo>
                  <a:pt x="177" y="24163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42"/>
          <p:cNvSpPr/>
          <p:nvPr/>
        </p:nvSpPr>
        <p:spPr>
          <a:xfrm>
            <a:off x="3818811" y="4663440"/>
            <a:ext cx="238840" cy="257176"/>
          </a:xfrm>
          <a:custGeom>
            <a:avLst/>
            <a:gdLst/>
            <a:ahLst/>
            <a:cxnLst/>
            <a:rect l="0" t="0" r="0" b="0"/>
            <a:pathLst>
              <a:path w="238840" h="257176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5888" y="952"/>
                </a:lnTo>
                <a:lnTo>
                  <a:pt x="10845" y="4551"/>
                </a:lnTo>
                <a:lnTo>
                  <a:pt x="12548" y="7796"/>
                </a:lnTo>
                <a:lnTo>
                  <a:pt x="13683" y="11865"/>
                </a:lnTo>
                <a:lnTo>
                  <a:pt x="14440" y="16482"/>
                </a:lnTo>
                <a:lnTo>
                  <a:pt x="17821" y="24153"/>
                </a:lnTo>
                <a:lnTo>
                  <a:pt x="23451" y="31689"/>
                </a:lnTo>
                <a:lnTo>
                  <a:pt x="27619" y="36366"/>
                </a:lnTo>
                <a:lnTo>
                  <a:pt x="32303" y="41389"/>
                </a:lnTo>
                <a:lnTo>
                  <a:pt x="36378" y="46643"/>
                </a:lnTo>
                <a:lnTo>
                  <a:pt x="40048" y="52050"/>
                </a:lnTo>
                <a:lnTo>
                  <a:pt x="43446" y="57560"/>
                </a:lnTo>
                <a:lnTo>
                  <a:pt x="47617" y="63138"/>
                </a:lnTo>
                <a:lnTo>
                  <a:pt x="52302" y="68762"/>
                </a:lnTo>
                <a:lnTo>
                  <a:pt x="57331" y="74416"/>
                </a:lnTo>
                <a:lnTo>
                  <a:pt x="61636" y="80091"/>
                </a:lnTo>
                <a:lnTo>
                  <a:pt x="65459" y="85779"/>
                </a:lnTo>
                <a:lnTo>
                  <a:pt x="68959" y="91475"/>
                </a:lnTo>
                <a:lnTo>
                  <a:pt x="74150" y="97179"/>
                </a:lnTo>
                <a:lnTo>
                  <a:pt x="80469" y="102886"/>
                </a:lnTo>
                <a:lnTo>
                  <a:pt x="87539" y="108595"/>
                </a:lnTo>
                <a:lnTo>
                  <a:pt x="94157" y="114307"/>
                </a:lnTo>
                <a:lnTo>
                  <a:pt x="100474" y="120019"/>
                </a:lnTo>
                <a:lnTo>
                  <a:pt x="112574" y="131447"/>
                </a:lnTo>
                <a:lnTo>
                  <a:pt x="141613" y="160020"/>
                </a:lnTo>
                <a:lnTo>
                  <a:pt x="146399" y="165735"/>
                </a:lnTo>
                <a:lnTo>
                  <a:pt x="150542" y="171450"/>
                </a:lnTo>
                <a:lnTo>
                  <a:pt x="154257" y="177165"/>
                </a:lnTo>
                <a:lnTo>
                  <a:pt x="157685" y="181927"/>
                </a:lnTo>
                <a:lnTo>
                  <a:pt x="164036" y="189759"/>
                </a:lnTo>
                <a:lnTo>
                  <a:pt x="168015" y="194134"/>
                </a:lnTo>
                <a:lnTo>
                  <a:pt x="177516" y="204074"/>
                </a:lnTo>
                <a:lnTo>
                  <a:pt x="180812" y="208439"/>
                </a:lnTo>
                <a:lnTo>
                  <a:pt x="186403" y="219134"/>
                </a:lnTo>
                <a:lnTo>
                  <a:pt x="191086" y="225345"/>
                </a:lnTo>
                <a:lnTo>
                  <a:pt x="194621" y="228335"/>
                </a:lnTo>
                <a:lnTo>
                  <a:pt x="198883" y="231281"/>
                </a:lnTo>
                <a:lnTo>
                  <a:pt x="203629" y="234197"/>
                </a:lnTo>
                <a:lnTo>
                  <a:pt x="207745" y="237094"/>
                </a:lnTo>
                <a:lnTo>
                  <a:pt x="214860" y="242852"/>
                </a:lnTo>
                <a:lnTo>
                  <a:pt x="221197" y="248587"/>
                </a:lnTo>
                <a:lnTo>
                  <a:pt x="228474" y="255478"/>
                </a:lnTo>
                <a:lnTo>
                  <a:pt x="230024" y="256044"/>
                </a:lnTo>
                <a:lnTo>
                  <a:pt x="232010" y="256420"/>
                </a:lnTo>
                <a:lnTo>
                  <a:pt x="23883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43"/>
          <p:cNvSpPr/>
          <p:nvPr/>
        </p:nvSpPr>
        <p:spPr>
          <a:xfrm>
            <a:off x="3774757" y="4612004"/>
            <a:ext cx="342901" cy="325757"/>
          </a:xfrm>
          <a:custGeom>
            <a:avLst/>
            <a:gdLst/>
            <a:ahLst/>
            <a:cxnLst/>
            <a:rect l="0" t="0" r="0" b="0"/>
            <a:pathLst>
              <a:path w="342901" h="325757">
                <a:moveTo>
                  <a:pt x="342900" y="0"/>
                </a:moveTo>
                <a:lnTo>
                  <a:pt x="335519" y="0"/>
                </a:lnTo>
                <a:lnTo>
                  <a:pt x="336075" y="953"/>
                </a:lnTo>
                <a:lnTo>
                  <a:pt x="339232" y="4552"/>
                </a:lnTo>
                <a:lnTo>
                  <a:pt x="339501" y="5892"/>
                </a:lnTo>
                <a:lnTo>
                  <a:pt x="338729" y="6786"/>
                </a:lnTo>
                <a:lnTo>
                  <a:pt x="337262" y="7382"/>
                </a:lnTo>
                <a:lnTo>
                  <a:pt x="333092" y="13124"/>
                </a:lnTo>
                <a:lnTo>
                  <a:pt x="327111" y="22026"/>
                </a:lnTo>
                <a:lnTo>
                  <a:pt x="322849" y="27067"/>
                </a:lnTo>
                <a:lnTo>
                  <a:pt x="318102" y="32332"/>
                </a:lnTo>
                <a:lnTo>
                  <a:pt x="313033" y="38700"/>
                </a:lnTo>
                <a:lnTo>
                  <a:pt x="307749" y="45803"/>
                </a:lnTo>
                <a:lnTo>
                  <a:pt x="302321" y="53395"/>
                </a:lnTo>
                <a:lnTo>
                  <a:pt x="295845" y="61315"/>
                </a:lnTo>
                <a:lnTo>
                  <a:pt x="288670" y="69452"/>
                </a:lnTo>
                <a:lnTo>
                  <a:pt x="273078" y="86113"/>
                </a:lnTo>
                <a:lnTo>
                  <a:pt x="256623" y="103043"/>
                </a:lnTo>
                <a:lnTo>
                  <a:pt x="247282" y="111558"/>
                </a:lnTo>
                <a:lnTo>
                  <a:pt x="237245" y="120092"/>
                </a:lnTo>
                <a:lnTo>
                  <a:pt x="226743" y="128639"/>
                </a:lnTo>
                <a:lnTo>
                  <a:pt x="216885" y="137195"/>
                </a:lnTo>
                <a:lnTo>
                  <a:pt x="207454" y="145756"/>
                </a:lnTo>
                <a:lnTo>
                  <a:pt x="189357" y="162888"/>
                </a:lnTo>
                <a:lnTo>
                  <a:pt x="171789" y="180028"/>
                </a:lnTo>
                <a:lnTo>
                  <a:pt x="163103" y="187646"/>
                </a:lnTo>
                <a:lnTo>
                  <a:pt x="154456" y="194630"/>
                </a:lnTo>
                <a:lnTo>
                  <a:pt x="145833" y="201191"/>
                </a:lnTo>
                <a:lnTo>
                  <a:pt x="138180" y="208423"/>
                </a:lnTo>
                <a:lnTo>
                  <a:pt x="131172" y="216101"/>
                </a:lnTo>
                <a:lnTo>
                  <a:pt x="124595" y="224078"/>
                </a:lnTo>
                <a:lnTo>
                  <a:pt x="117354" y="230348"/>
                </a:lnTo>
                <a:lnTo>
                  <a:pt x="109668" y="235481"/>
                </a:lnTo>
                <a:lnTo>
                  <a:pt x="101687" y="239855"/>
                </a:lnTo>
                <a:lnTo>
                  <a:pt x="94461" y="244676"/>
                </a:lnTo>
                <a:lnTo>
                  <a:pt x="87739" y="249795"/>
                </a:lnTo>
                <a:lnTo>
                  <a:pt x="81353" y="255113"/>
                </a:lnTo>
                <a:lnTo>
                  <a:pt x="74237" y="260563"/>
                </a:lnTo>
                <a:lnTo>
                  <a:pt x="66637" y="266101"/>
                </a:lnTo>
                <a:lnTo>
                  <a:pt x="58712" y="271699"/>
                </a:lnTo>
                <a:lnTo>
                  <a:pt x="51524" y="276383"/>
                </a:lnTo>
                <a:lnTo>
                  <a:pt x="44827" y="280458"/>
                </a:lnTo>
                <a:lnTo>
                  <a:pt x="38457" y="284127"/>
                </a:lnTo>
                <a:lnTo>
                  <a:pt x="28839" y="293284"/>
                </a:lnTo>
                <a:lnTo>
                  <a:pt x="24942" y="298393"/>
                </a:lnTo>
                <a:lnTo>
                  <a:pt x="21390" y="301799"/>
                </a:lnTo>
                <a:lnTo>
                  <a:pt x="18070" y="304069"/>
                </a:lnTo>
                <a:lnTo>
                  <a:pt x="11841" y="307545"/>
                </a:lnTo>
                <a:lnTo>
                  <a:pt x="1165" y="316211"/>
                </a:lnTo>
                <a:lnTo>
                  <a:pt x="518" y="316751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544"/>
          <p:cNvSpPr/>
          <p:nvPr/>
        </p:nvSpPr>
        <p:spPr>
          <a:xfrm>
            <a:off x="4170437" y="4612109"/>
            <a:ext cx="281548" cy="222395"/>
          </a:xfrm>
          <a:custGeom>
            <a:avLst/>
            <a:gdLst/>
            <a:ahLst/>
            <a:cxnLst/>
            <a:rect l="0" t="0" r="0" b="0"/>
            <a:pathLst>
              <a:path w="281548" h="222395">
                <a:moveTo>
                  <a:pt x="187250" y="8468"/>
                </a:moveTo>
                <a:lnTo>
                  <a:pt x="202851" y="8468"/>
                </a:lnTo>
                <a:lnTo>
                  <a:pt x="208789" y="5928"/>
                </a:lnTo>
                <a:lnTo>
                  <a:pt x="216825" y="2577"/>
                </a:lnTo>
                <a:lnTo>
                  <a:pt x="223572" y="1087"/>
                </a:lnTo>
                <a:lnTo>
                  <a:pt x="229539" y="0"/>
                </a:lnTo>
                <a:lnTo>
                  <a:pt x="229857" y="2482"/>
                </a:lnTo>
                <a:lnTo>
                  <a:pt x="230062" y="7286"/>
                </a:lnTo>
                <a:lnTo>
                  <a:pt x="225547" y="12669"/>
                </a:lnTo>
                <a:lnTo>
                  <a:pt x="220781" y="17638"/>
                </a:lnTo>
                <a:lnTo>
                  <a:pt x="218176" y="20296"/>
                </a:lnTo>
                <a:lnTo>
                  <a:pt x="210203" y="25790"/>
                </a:lnTo>
                <a:lnTo>
                  <a:pt x="205409" y="28589"/>
                </a:lnTo>
                <a:lnTo>
                  <a:pt x="201262" y="32360"/>
                </a:lnTo>
                <a:lnTo>
                  <a:pt x="197543" y="36778"/>
                </a:lnTo>
                <a:lnTo>
                  <a:pt x="194112" y="41629"/>
                </a:lnTo>
                <a:lnTo>
                  <a:pt x="188967" y="45815"/>
                </a:lnTo>
                <a:lnTo>
                  <a:pt x="182680" y="49559"/>
                </a:lnTo>
                <a:lnTo>
                  <a:pt x="175631" y="53007"/>
                </a:lnTo>
                <a:lnTo>
                  <a:pt x="169027" y="57211"/>
                </a:lnTo>
                <a:lnTo>
                  <a:pt x="162719" y="61918"/>
                </a:lnTo>
                <a:lnTo>
                  <a:pt x="156608" y="66961"/>
                </a:lnTo>
                <a:lnTo>
                  <a:pt x="149677" y="72229"/>
                </a:lnTo>
                <a:lnTo>
                  <a:pt x="134356" y="83161"/>
                </a:lnTo>
                <a:lnTo>
                  <a:pt x="92760" y="111391"/>
                </a:lnTo>
                <a:lnTo>
                  <a:pt x="84252" y="117088"/>
                </a:lnTo>
                <a:lnTo>
                  <a:pt x="76675" y="122791"/>
                </a:lnTo>
                <a:lnTo>
                  <a:pt x="69718" y="128499"/>
                </a:lnTo>
                <a:lnTo>
                  <a:pt x="63175" y="134209"/>
                </a:lnTo>
                <a:lnTo>
                  <a:pt x="56909" y="138968"/>
                </a:lnTo>
                <a:lnTo>
                  <a:pt x="50826" y="143093"/>
                </a:lnTo>
                <a:lnTo>
                  <a:pt x="44866" y="146795"/>
                </a:lnTo>
                <a:lnTo>
                  <a:pt x="39940" y="150216"/>
                </a:lnTo>
                <a:lnTo>
                  <a:pt x="31926" y="156557"/>
                </a:lnTo>
                <a:lnTo>
                  <a:pt x="25190" y="162551"/>
                </a:lnTo>
                <a:lnTo>
                  <a:pt x="22060" y="165482"/>
                </a:lnTo>
                <a:lnTo>
                  <a:pt x="19021" y="167437"/>
                </a:lnTo>
                <a:lnTo>
                  <a:pt x="11145" y="170188"/>
                </a:lnTo>
                <a:lnTo>
                  <a:pt x="8969" y="170831"/>
                </a:lnTo>
                <a:lnTo>
                  <a:pt x="1680" y="177136"/>
                </a:lnTo>
                <a:lnTo>
                  <a:pt x="0" y="178681"/>
                </a:lnTo>
                <a:lnTo>
                  <a:pt x="504" y="179093"/>
                </a:lnTo>
                <a:lnTo>
                  <a:pt x="6154" y="179810"/>
                </a:lnTo>
                <a:lnTo>
                  <a:pt x="13859" y="185788"/>
                </a:lnTo>
                <a:lnTo>
                  <a:pt x="19065" y="187289"/>
                </a:lnTo>
                <a:lnTo>
                  <a:pt x="27094" y="187957"/>
                </a:lnTo>
                <a:lnTo>
                  <a:pt x="37012" y="188254"/>
                </a:lnTo>
                <a:lnTo>
                  <a:pt x="81570" y="188481"/>
                </a:lnTo>
                <a:lnTo>
                  <a:pt x="141178" y="188490"/>
                </a:lnTo>
                <a:lnTo>
                  <a:pt x="147010" y="189443"/>
                </a:lnTo>
                <a:lnTo>
                  <a:pt x="152804" y="191030"/>
                </a:lnTo>
                <a:lnTo>
                  <a:pt x="158571" y="193042"/>
                </a:lnTo>
                <a:lnTo>
                  <a:pt x="164321" y="194382"/>
                </a:lnTo>
                <a:lnTo>
                  <a:pt x="170059" y="195276"/>
                </a:lnTo>
                <a:lnTo>
                  <a:pt x="175789" y="195872"/>
                </a:lnTo>
                <a:lnTo>
                  <a:pt x="180562" y="197221"/>
                </a:lnTo>
                <a:lnTo>
                  <a:pt x="188405" y="201261"/>
                </a:lnTo>
                <a:lnTo>
                  <a:pt x="192783" y="202719"/>
                </a:lnTo>
                <a:lnTo>
                  <a:pt x="197606" y="203691"/>
                </a:lnTo>
                <a:lnTo>
                  <a:pt x="202727" y="204340"/>
                </a:lnTo>
                <a:lnTo>
                  <a:pt x="210956" y="207600"/>
                </a:lnTo>
                <a:lnTo>
                  <a:pt x="214484" y="209802"/>
                </a:lnTo>
                <a:lnTo>
                  <a:pt x="218741" y="211271"/>
                </a:lnTo>
                <a:lnTo>
                  <a:pt x="223484" y="212250"/>
                </a:lnTo>
                <a:lnTo>
                  <a:pt x="228551" y="212903"/>
                </a:lnTo>
                <a:lnTo>
                  <a:pt x="236721" y="216168"/>
                </a:lnTo>
                <a:lnTo>
                  <a:pt x="243527" y="219842"/>
                </a:lnTo>
                <a:lnTo>
                  <a:pt x="249727" y="221474"/>
                </a:lnTo>
                <a:lnTo>
                  <a:pt x="258198" y="222200"/>
                </a:lnTo>
                <a:lnTo>
                  <a:pt x="263124" y="222394"/>
                </a:lnTo>
                <a:lnTo>
                  <a:pt x="266408" y="221570"/>
                </a:lnTo>
                <a:lnTo>
                  <a:pt x="268597" y="220069"/>
                </a:lnTo>
                <a:lnTo>
                  <a:pt x="270056" y="218115"/>
                </a:lnTo>
                <a:lnTo>
                  <a:pt x="271981" y="216813"/>
                </a:lnTo>
                <a:lnTo>
                  <a:pt x="274218" y="215945"/>
                </a:lnTo>
                <a:lnTo>
                  <a:pt x="281547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545"/>
          <p:cNvSpPr/>
          <p:nvPr/>
        </p:nvSpPr>
        <p:spPr>
          <a:xfrm>
            <a:off x="4520565" y="4689157"/>
            <a:ext cx="351473" cy="42864"/>
          </a:xfrm>
          <a:custGeom>
            <a:avLst/>
            <a:gdLst/>
            <a:ahLst/>
            <a:cxnLst/>
            <a:rect l="0" t="0" r="0" b="0"/>
            <a:pathLst>
              <a:path w="351473" h="42864">
                <a:moveTo>
                  <a:pt x="0" y="42863"/>
                </a:moveTo>
                <a:lnTo>
                  <a:pt x="65881" y="42863"/>
                </a:lnTo>
                <a:lnTo>
                  <a:pt x="71543" y="41910"/>
                </a:lnTo>
                <a:lnTo>
                  <a:pt x="77222" y="40323"/>
                </a:lnTo>
                <a:lnTo>
                  <a:pt x="104577" y="30931"/>
                </a:lnTo>
                <a:lnTo>
                  <a:pt x="112580" y="29193"/>
                </a:lnTo>
                <a:lnTo>
                  <a:pt x="120773" y="28035"/>
                </a:lnTo>
                <a:lnTo>
                  <a:pt x="129093" y="27262"/>
                </a:lnTo>
                <a:lnTo>
                  <a:pt x="138449" y="25795"/>
                </a:lnTo>
                <a:lnTo>
                  <a:pt x="148497" y="23865"/>
                </a:lnTo>
                <a:lnTo>
                  <a:pt x="159005" y="21624"/>
                </a:lnTo>
                <a:lnTo>
                  <a:pt x="168868" y="19179"/>
                </a:lnTo>
                <a:lnTo>
                  <a:pt x="178301" y="16596"/>
                </a:lnTo>
                <a:lnTo>
                  <a:pt x="187447" y="13921"/>
                </a:lnTo>
                <a:lnTo>
                  <a:pt x="197355" y="12138"/>
                </a:lnTo>
                <a:lnTo>
                  <a:pt x="207770" y="10950"/>
                </a:lnTo>
                <a:lnTo>
                  <a:pt x="218523" y="10158"/>
                </a:lnTo>
                <a:lnTo>
                  <a:pt x="228549" y="8677"/>
                </a:lnTo>
                <a:lnTo>
                  <a:pt x="238091" y="6737"/>
                </a:lnTo>
                <a:lnTo>
                  <a:pt x="247310" y="4491"/>
                </a:lnTo>
                <a:lnTo>
                  <a:pt x="256313" y="2994"/>
                </a:lnTo>
                <a:lnTo>
                  <a:pt x="265173" y="1996"/>
                </a:lnTo>
                <a:lnTo>
                  <a:pt x="273936" y="1331"/>
                </a:lnTo>
                <a:lnTo>
                  <a:pt x="282637" y="888"/>
                </a:lnTo>
                <a:lnTo>
                  <a:pt x="299924" y="395"/>
                </a:lnTo>
                <a:lnTo>
                  <a:pt x="333560" y="5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546"/>
          <p:cNvSpPr/>
          <p:nvPr/>
        </p:nvSpPr>
        <p:spPr>
          <a:xfrm>
            <a:off x="4882346" y="4475242"/>
            <a:ext cx="289672" cy="291034"/>
          </a:xfrm>
          <a:custGeom>
            <a:avLst/>
            <a:gdLst/>
            <a:ahLst/>
            <a:cxnLst/>
            <a:rect l="0" t="0" r="0" b="0"/>
            <a:pathLst>
              <a:path w="289672" h="291034">
                <a:moveTo>
                  <a:pt x="143996" y="51037"/>
                </a:moveTo>
                <a:lnTo>
                  <a:pt x="143996" y="46487"/>
                </a:lnTo>
                <a:lnTo>
                  <a:pt x="143044" y="44194"/>
                </a:lnTo>
                <a:lnTo>
                  <a:pt x="136615" y="35437"/>
                </a:lnTo>
                <a:lnTo>
                  <a:pt x="131226" y="29800"/>
                </a:lnTo>
                <a:lnTo>
                  <a:pt x="128815" y="28307"/>
                </a:lnTo>
                <a:lnTo>
                  <a:pt x="119854" y="25713"/>
                </a:lnTo>
                <a:lnTo>
                  <a:pt x="113899" y="25495"/>
                </a:lnTo>
                <a:lnTo>
                  <a:pt x="94554" y="25354"/>
                </a:lnTo>
                <a:lnTo>
                  <a:pt x="90079" y="26296"/>
                </a:lnTo>
                <a:lnTo>
                  <a:pt x="82568" y="29881"/>
                </a:lnTo>
                <a:lnTo>
                  <a:pt x="78279" y="31218"/>
                </a:lnTo>
                <a:lnTo>
                  <a:pt x="73515" y="32110"/>
                </a:lnTo>
                <a:lnTo>
                  <a:pt x="68433" y="32704"/>
                </a:lnTo>
                <a:lnTo>
                  <a:pt x="63141" y="34053"/>
                </a:lnTo>
                <a:lnTo>
                  <a:pt x="57707" y="35904"/>
                </a:lnTo>
                <a:lnTo>
                  <a:pt x="52181" y="38091"/>
                </a:lnTo>
                <a:lnTo>
                  <a:pt x="46591" y="41454"/>
                </a:lnTo>
                <a:lnTo>
                  <a:pt x="40959" y="45601"/>
                </a:lnTo>
                <a:lnTo>
                  <a:pt x="35300" y="50271"/>
                </a:lnTo>
                <a:lnTo>
                  <a:pt x="26472" y="58000"/>
                </a:lnTo>
                <a:lnTo>
                  <a:pt x="19373" y="64609"/>
                </a:lnTo>
                <a:lnTo>
                  <a:pt x="13043" y="70722"/>
                </a:lnTo>
                <a:lnTo>
                  <a:pt x="7055" y="79154"/>
                </a:lnTo>
                <a:lnTo>
                  <a:pt x="4124" y="84069"/>
                </a:lnTo>
                <a:lnTo>
                  <a:pt x="868" y="92071"/>
                </a:lnTo>
                <a:lnTo>
                  <a:pt x="0" y="95538"/>
                </a:lnTo>
                <a:lnTo>
                  <a:pt x="374" y="98802"/>
                </a:lnTo>
                <a:lnTo>
                  <a:pt x="1576" y="101930"/>
                </a:lnTo>
                <a:lnTo>
                  <a:pt x="5451" y="107947"/>
                </a:lnTo>
                <a:lnTo>
                  <a:pt x="12987" y="116688"/>
                </a:lnTo>
                <a:lnTo>
                  <a:pt x="21253" y="125311"/>
                </a:lnTo>
                <a:lnTo>
                  <a:pt x="26896" y="131038"/>
                </a:lnTo>
                <a:lnTo>
                  <a:pt x="35119" y="136759"/>
                </a:lnTo>
                <a:lnTo>
                  <a:pt x="39979" y="139617"/>
                </a:lnTo>
                <a:lnTo>
                  <a:pt x="45124" y="142476"/>
                </a:lnTo>
                <a:lnTo>
                  <a:pt x="55920" y="148192"/>
                </a:lnTo>
                <a:lnTo>
                  <a:pt x="72709" y="156765"/>
                </a:lnTo>
                <a:lnTo>
                  <a:pt x="79326" y="159622"/>
                </a:lnTo>
                <a:lnTo>
                  <a:pt x="86595" y="162480"/>
                </a:lnTo>
                <a:lnTo>
                  <a:pt x="94299" y="165337"/>
                </a:lnTo>
                <a:lnTo>
                  <a:pt x="101340" y="168195"/>
                </a:lnTo>
                <a:lnTo>
                  <a:pt x="107938" y="171053"/>
                </a:lnTo>
                <a:lnTo>
                  <a:pt x="114243" y="173910"/>
                </a:lnTo>
                <a:lnTo>
                  <a:pt x="122255" y="176768"/>
                </a:lnTo>
                <a:lnTo>
                  <a:pt x="131407" y="179625"/>
                </a:lnTo>
                <a:lnTo>
                  <a:pt x="150784" y="185340"/>
                </a:lnTo>
                <a:lnTo>
                  <a:pt x="168920" y="191055"/>
                </a:lnTo>
                <a:lnTo>
                  <a:pt x="176805" y="193913"/>
                </a:lnTo>
                <a:lnTo>
                  <a:pt x="183966" y="196770"/>
                </a:lnTo>
                <a:lnTo>
                  <a:pt x="190645" y="199628"/>
                </a:lnTo>
                <a:lnTo>
                  <a:pt x="197955" y="202485"/>
                </a:lnTo>
                <a:lnTo>
                  <a:pt x="213698" y="208200"/>
                </a:lnTo>
                <a:lnTo>
                  <a:pt x="220944" y="211058"/>
                </a:lnTo>
                <a:lnTo>
                  <a:pt x="227680" y="213915"/>
                </a:lnTo>
                <a:lnTo>
                  <a:pt x="234075" y="216772"/>
                </a:lnTo>
                <a:lnTo>
                  <a:pt x="240244" y="220583"/>
                </a:lnTo>
                <a:lnTo>
                  <a:pt x="246261" y="225028"/>
                </a:lnTo>
                <a:lnTo>
                  <a:pt x="252178" y="229896"/>
                </a:lnTo>
                <a:lnTo>
                  <a:pt x="258027" y="234094"/>
                </a:lnTo>
                <a:lnTo>
                  <a:pt x="263832" y="237845"/>
                </a:lnTo>
                <a:lnTo>
                  <a:pt x="269607" y="241299"/>
                </a:lnTo>
                <a:lnTo>
                  <a:pt x="278563" y="247675"/>
                </a:lnTo>
                <a:lnTo>
                  <a:pt x="282285" y="250709"/>
                </a:lnTo>
                <a:lnTo>
                  <a:pt x="284766" y="253685"/>
                </a:lnTo>
                <a:lnTo>
                  <a:pt x="286420" y="256621"/>
                </a:lnTo>
                <a:lnTo>
                  <a:pt x="288258" y="262423"/>
                </a:lnTo>
                <a:lnTo>
                  <a:pt x="289293" y="271044"/>
                </a:lnTo>
                <a:lnTo>
                  <a:pt x="289643" y="279951"/>
                </a:lnTo>
                <a:lnTo>
                  <a:pt x="289671" y="280799"/>
                </a:lnTo>
                <a:lnTo>
                  <a:pt x="287163" y="284281"/>
                </a:lnTo>
                <a:lnTo>
                  <a:pt x="285161" y="286544"/>
                </a:lnTo>
                <a:lnTo>
                  <a:pt x="282873" y="288052"/>
                </a:lnTo>
                <a:lnTo>
                  <a:pt x="277792" y="289727"/>
                </a:lnTo>
                <a:lnTo>
                  <a:pt x="269818" y="290472"/>
                </a:lnTo>
                <a:lnTo>
                  <a:pt x="260878" y="290803"/>
                </a:lnTo>
                <a:lnTo>
                  <a:pt x="253728" y="290950"/>
                </a:lnTo>
                <a:lnTo>
                  <a:pt x="239798" y="291033"/>
                </a:lnTo>
                <a:lnTo>
                  <a:pt x="234533" y="290092"/>
                </a:lnTo>
                <a:lnTo>
                  <a:pt x="229120" y="288512"/>
                </a:lnTo>
                <a:lnTo>
                  <a:pt x="223605" y="286507"/>
                </a:lnTo>
                <a:lnTo>
                  <a:pt x="218024" y="285169"/>
                </a:lnTo>
                <a:lnTo>
                  <a:pt x="212398" y="284278"/>
                </a:lnTo>
                <a:lnTo>
                  <a:pt x="206742" y="283684"/>
                </a:lnTo>
                <a:lnTo>
                  <a:pt x="197918" y="280483"/>
                </a:lnTo>
                <a:lnTo>
                  <a:pt x="189869" y="275886"/>
                </a:lnTo>
                <a:lnTo>
                  <a:pt x="179941" y="270668"/>
                </a:lnTo>
                <a:lnTo>
                  <a:pt x="171719" y="265174"/>
                </a:lnTo>
                <a:lnTo>
                  <a:pt x="168194" y="262375"/>
                </a:lnTo>
                <a:lnTo>
                  <a:pt x="161736" y="254185"/>
                </a:lnTo>
                <a:lnTo>
                  <a:pt x="156643" y="245148"/>
                </a:lnTo>
                <a:lnTo>
                  <a:pt x="152823" y="233753"/>
                </a:lnTo>
                <a:lnTo>
                  <a:pt x="150833" y="229045"/>
                </a:lnTo>
                <a:lnTo>
                  <a:pt x="148554" y="224002"/>
                </a:lnTo>
                <a:lnTo>
                  <a:pt x="147035" y="218735"/>
                </a:lnTo>
                <a:lnTo>
                  <a:pt x="146022" y="213318"/>
                </a:lnTo>
                <a:lnTo>
                  <a:pt x="145346" y="207802"/>
                </a:lnTo>
                <a:lnTo>
                  <a:pt x="144896" y="202220"/>
                </a:lnTo>
                <a:lnTo>
                  <a:pt x="144596" y="196593"/>
                </a:lnTo>
                <a:lnTo>
                  <a:pt x="144263" y="185262"/>
                </a:lnTo>
                <a:lnTo>
                  <a:pt x="144115" y="173875"/>
                </a:lnTo>
                <a:lnTo>
                  <a:pt x="145028" y="167219"/>
                </a:lnTo>
                <a:lnTo>
                  <a:pt x="146589" y="159925"/>
                </a:lnTo>
                <a:lnTo>
                  <a:pt x="148582" y="152204"/>
                </a:lnTo>
                <a:lnTo>
                  <a:pt x="150863" y="145152"/>
                </a:lnTo>
                <a:lnTo>
                  <a:pt x="153336" y="138545"/>
                </a:lnTo>
                <a:lnTo>
                  <a:pt x="155938" y="132236"/>
                </a:lnTo>
                <a:lnTo>
                  <a:pt x="158625" y="126125"/>
                </a:lnTo>
                <a:lnTo>
                  <a:pt x="164151" y="114255"/>
                </a:lnTo>
                <a:lnTo>
                  <a:pt x="172616" y="96862"/>
                </a:lnTo>
                <a:lnTo>
                  <a:pt x="176411" y="91112"/>
                </a:lnTo>
                <a:lnTo>
                  <a:pt x="180846" y="85374"/>
                </a:lnTo>
                <a:lnTo>
                  <a:pt x="185707" y="79644"/>
                </a:lnTo>
                <a:lnTo>
                  <a:pt x="189901" y="73918"/>
                </a:lnTo>
                <a:lnTo>
                  <a:pt x="193649" y="68196"/>
                </a:lnTo>
                <a:lnTo>
                  <a:pt x="197101" y="62477"/>
                </a:lnTo>
                <a:lnTo>
                  <a:pt x="203476" y="53582"/>
                </a:lnTo>
                <a:lnTo>
                  <a:pt x="206509" y="49876"/>
                </a:lnTo>
                <a:lnTo>
                  <a:pt x="209880" y="43219"/>
                </a:lnTo>
                <a:lnTo>
                  <a:pt x="210778" y="40110"/>
                </a:lnTo>
                <a:lnTo>
                  <a:pt x="214317" y="34116"/>
                </a:lnTo>
                <a:lnTo>
                  <a:pt x="221664" y="25387"/>
                </a:lnTo>
                <a:lnTo>
                  <a:pt x="224350" y="22507"/>
                </a:lnTo>
                <a:lnTo>
                  <a:pt x="226140" y="19634"/>
                </a:lnTo>
                <a:lnTo>
                  <a:pt x="229014" y="10721"/>
                </a:lnTo>
                <a:lnTo>
                  <a:pt x="229250" y="9872"/>
                </a:lnTo>
                <a:lnTo>
                  <a:pt x="228454" y="8354"/>
                </a:lnTo>
                <a:lnTo>
                  <a:pt x="225030" y="4127"/>
                </a:lnTo>
                <a:lnTo>
                  <a:pt x="222784" y="2619"/>
                </a:lnTo>
                <a:lnTo>
                  <a:pt x="217748" y="943"/>
                </a:lnTo>
                <a:lnTo>
                  <a:pt x="209557" y="0"/>
                </a:lnTo>
                <a:lnTo>
                  <a:pt x="201392" y="2319"/>
                </a:lnTo>
                <a:lnTo>
                  <a:pt x="196547" y="4271"/>
                </a:lnTo>
                <a:lnTo>
                  <a:pt x="191413" y="6525"/>
                </a:lnTo>
                <a:lnTo>
                  <a:pt x="180627" y="11569"/>
                </a:lnTo>
                <a:lnTo>
                  <a:pt x="163845" y="19764"/>
                </a:lnTo>
                <a:lnTo>
                  <a:pt x="155041" y="25391"/>
                </a:lnTo>
                <a:lnTo>
                  <a:pt x="143996" y="33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547"/>
          <p:cNvSpPr/>
          <p:nvPr/>
        </p:nvSpPr>
        <p:spPr>
          <a:xfrm>
            <a:off x="2926089" y="5923597"/>
            <a:ext cx="282884" cy="22099"/>
          </a:xfrm>
          <a:custGeom>
            <a:avLst/>
            <a:gdLst/>
            <a:ahLst/>
            <a:cxnLst/>
            <a:rect l="0" t="0" r="0" b="0"/>
            <a:pathLst>
              <a:path w="282884" h="22099">
                <a:moveTo>
                  <a:pt x="17136" y="17145"/>
                </a:moveTo>
                <a:lnTo>
                  <a:pt x="4117" y="17145"/>
                </a:lnTo>
                <a:lnTo>
                  <a:pt x="2741" y="18098"/>
                </a:lnTo>
                <a:lnTo>
                  <a:pt x="1824" y="19685"/>
                </a:lnTo>
                <a:lnTo>
                  <a:pt x="1213" y="21696"/>
                </a:lnTo>
                <a:lnTo>
                  <a:pt x="806" y="22084"/>
                </a:lnTo>
                <a:lnTo>
                  <a:pt x="534" y="21390"/>
                </a:lnTo>
                <a:lnTo>
                  <a:pt x="0" y="17219"/>
                </a:lnTo>
                <a:lnTo>
                  <a:pt x="4544" y="21718"/>
                </a:lnTo>
                <a:lnTo>
                  <a:pt x="6836" y="22098"/>
                </a:lnTo>
                <a:lnTo>
                  <a:pt x="9317" y="21400"/>
                </a:lnTo>
                <a:lnTo>
                  <a:pt x="11923" y="19982"/>
                </a:lnTo>
                <a:lnTo>
                  <a:pt x="14613" y="19037"/>
                </a:lnTo>
                <a:lnTo>
                  <a:pt x="17359" y="18406"/>
                </a:lnTo>
                <a:lnTo>
                  <a:pt x="20142" y="17986"/>
                </a:lnTo>
                <a:lnTo>
                  <a:pt x="28610" y="17394"/>
                </a:lnTo>
                <a:lnTo>
                  <a:pt x="32405" y="16359"/>
                </a:lnTo>
                <a:lnTo>
                  <a:pt x="36840" y="14716"/>
                </a:lnTo>
                <a:lnTo>
                  <a:pt x="41702" y="12668"/>
                </a:lnTo>
                <a:lnTo>
                  <a:pt x="46848" y="11303"/>
                </a:lnTo>
                <a:lnTo>
                  <a:pt x="52184" y="10393"/>
                </a:lnTo>
                <a:lnTo>
                  <a:pt x="57646" y="9786"/>
                </a:lnTo>
                <a:lnTo>
                  <a:pt x="63193" y="9381"/>
                </a:lnTo>
                <a:lnTo>
                  <a:pt x="68795" y="9112"/>
                </a:lnTo>
                <a:lnTo>
                  <a:pt x="74435" y="8932"/>
                </a:lnTo>
                <a:lnTo>
                  <a:pt x="80100" y="7860"/>
                </a:lnTo>
                <a:lnTo>
                  <a:pt x="85782" y="6192"/>
                </a:lnTo>
                <a:lnTo>
                  <a:pt x="91475" y="4128"/>
                </a:lnTo>
                <a:lnTo>
                  <a:pt x="98128" y="2752"/>
                </a:lnTo>
                <a:lnTo>
                  <a:pt x="105420" y="1835"/>
                </a:lnTo>
                <a:lnTo>
                  <a:pt x="113140" y="1223"/>
                </a:lnTo>
                <a:lnTo>
                  <a:pt x="120191" y="816"/>
                </a:lnTo>
                <a:lnTo>
                  <a:pt x="133105" y="363"/>
                </a:lnTo>
                <a:lnTo>
                  <a:pt x="169497" y="48"/>
                </a:lnTo>
                <a:lnTo>
                  <a:pt x="211332" y="3"/>
                </a:lnTo>
                <a:lnTo>
                  <a:pt x="216132" y="954"/>
                </a:lnTo>
                <a:lnTo>
                  <a:pt x="220285" y="2542"/>
                </a:lnTo>
                <a:lnTo>
                  <a:pt x="224006" y="4552"/>
                </a:lnTo>
                <a:lnTo>
                  <a:pt x="227439" y="5892"/>
                </a:lnTo>
                <a:lnTo>
                  <a:pt x="230680" y="6786"/>
                </a:lnTo>
                <a:lnTo>
                  <a:pt x="233794" y="7381"/>
                </a:lnTo>
                <a:lnTo>
                  <a:pt x="242333" y="8043"/>
                </a:lnTo>
                <a:lnTo>
                  <a:pt x="251526" y="8338"/>
                </a:lnTo>
                <a:lnTo>
                  <a:pt x="265189" y="8526"/>
                </a:lnTo>
                <a:lnTo>
                  <a:pt x="268229" y="8542"/>
                </a:lnTo>
                <a:lnTo>
                  <a:pt x="270256" y="7599"/>
                </a:lnTo>
                <a:lnTo>
                  <a:pt x="271608" y="6019"/>
                </a:lnTo>
                <a:lnTo>
                  <a:pt x="272509" y="4013"/>
                </a:lnTo>
                <a:lnTo>
                  <a:pt x="274062" y="2675"/>
                </a:lnTo>
                <a:lnTo>
                  <a:pt x="276050" y="1783"/>
                </a:lnTo>
                <a:lnTo>
                  <a:pt x="2828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548"/>
          <p:cNvSpPr/>
          <p:nvPr/>
        </p:nvSpPr>
        <p:spPr>
          <a:xfrm>
            <a:off x="3486955" y="5718023"/>
            <a:ext cx="158733" cy="402732"/>
          </a:xfrm>
          <a:custGeom>
            <a:avLst/>
            <a:gdLst/>
            <a:ahLst/>
            <a:cxnLst/>
            <a:rect l="0" t="0" r="0" b="0"/>
            <a:pathLst>
              <a:path w="158733" h="402732">
                <a:moveTo>
                  <a:pt x="99207" y="68414"/>
                </a:moveTo>
                <a:lnTo>
                  <a:pt x="111977" y="68414"/>
                </a:lnTo>
                <a:lnTo>
                  <a:pt x="114388" y="67462"/>
                </a:lnTo>
                <a:lnTo>
                  <a:pt x="116948" y="65874"/>
                </a:lnTo>
                <a:lnTo>
                  <a:pt x="119607" y="63864"/>
                </a:lnTo>
                <a:lnTo>
                  <a:pt x="122332" y="62522"/>
                </a:lnTo>
                <a:lnTo>
                  <a:pt x="125101" y="61629"/>
                </a:lnTo>
                <a:lnTo>
                  <a:pt x="133351" y="59873"/>
                </a:lnTo>
                <a:lnTo>
                  <a:pt x="128903" y="55300"/>
                </a:lnTo>
                <a:lnTo>
                  <a:pt x="127577" y="53004"/>
                </a:lnTo>
                <a:lnTo>
                  <a:pt x="126103" y="47913"/>
                </a:lnTo>
                <a:lnTo>
                  <a:pt x="124758" y="46174"/>
                </a:lnTo>
                <a:lnTo>
                  <a:pt x="122909" y="45015"/>
                </a:lnTo>
                <a:lnTo>
                  <a:pt x="120723" y="44242"/>
                </a:lnTo>
                <a:lnTo>
                  <a:pt x="117361" y="42774"/>
                </a:lnTo>
                <a:lnTo>
                  <a:pt x="108546" y="38604"/>
                </a:lnTo>
                <a:lnTo>
                  <a:pt x="104480" y="37110"/>
                </a:lnTo>
                <a:lnTo>
                  <a:pt x="100817" y="36115"/>
                </a:lnTo>
                <a:lnTo>
                  <a:pt x="97423" y="35452"/>
                </a:lnTo>
                <a:lnTo>
                  <a:pt x="94208" y="35009"/>
                </a:lnTo>
                <a:lnTo>
                  <a:pt x="91112" y="34714"/>
                </a:lnTo>
                <a:lnTo>
                  <a:pt x="88095" y="34518"/>
                </a:lnTo>
                <a:lnTo>
                  <a:pt x="84179" y="34386"/>
                </a:lnTo>
                <a:lnTo>
                  <a:pt x="74748" y="34241"/>
                </a:lnTo>
                <a:lnTo>
                  <a:pt x="70518" y="33249"/>
                </a:lnTo>
                <a:lnTo>
                  <a:pt x="66746" y="31636"/>
                </a:lnTo>
                <a:lnTo>
                  <a:pt x="63279" y="29607"/>
                </a:lnTo>
                <a:lnTo>
                  <a:pt x="60015" y="29208"/>
                </a:lnTo>
                <a:lnTo>
                  <a:pt x="56886" y="29894"/>
                </a:lnTo>
                <a:lnTo>
                  <a:pt x="53848" y="31305"/>
                </a:lnTo>
                <a:lnTo>
                  <a:pt x="50870" y="32244"/>
                </a:lnTo>
                <a:lnTo>
                  <a:pt x="47933" y="32871"/>
                </a:lnTo>
                <a:lnTo>
                  <a:pt x="45022" y="33289"/>
                </a:lnTo>
                <a:lnTo>
                  <a:pt x="42128" y="33567"/>
                </a:lnTo>
                <a:lnTo>
                  <a:pt x="39247" y="33753"/>
                </a:lnTo>
                <a:lnTo>
                  <a:pt x="36374" y="33877"/>
                </a:lnTo>
                <a:lnTo>
                  <a:pt x="33506" y="34911"/>
                </a:lnTo>
                <a:lnTo>
                  <a:pt x="30641" y="36554"/>
                </a:lnTo>
                <a:lnTo>
                  <a:pt x="27779" y="38602"/>
                </a:lnTo>
                <a:lnTo>
                  <a:pt x="24918" y="39967"/>
                </a:lnTo>
                <a:lnTo>
                  <a:pt x="22059" y="40877"/>
                </a:lnTo>
                <a:lnTo>
                  <a:pt x="19200" y="41483"/>
                </a:lnTo>
                <a:lnTo>
                  <a:pt x="17294" y="42840"/>
                </a:lnTo>
                <a:lnTo>
                  <a:pt x="16023" y="44697"/>
                </a:lnTo>
                <a:lnTo>
                  <a:pt x="15176" y="46888"/>
                </a:lnTo>
                <a:lnTo>
                  <a:pt x="11695" y="51862"/>
                </a:lnTo>
                <a:lnTo>
                  <a:pt x="9433" y="54522"/>
                </a:lnTo>
                <a:lnTo>
                  <a:pt x="7925" y="57248"/>
                </a:lnTo>
                <a:lnTo>
                  <a:pt x="6250" y="62816"/>
                </a:lnTo>
                <a:lnTo>
                  <a:pt x="5174" y="74152"/>
                </a:lnTo>
                <a:lnTo>
                  <a:pt x="5027" y="79854"/>
                </a:lnTo>
                <a:lnTo>
                  <a:pt x="7502" y="88103"/>
                </a:lnTo>
                <a:lnTo>
                  <a:pt x="10824" y="97167"/>
                </a:lnTo>
                <a:lnTo>
                  <a:pt x="13647" y="108578"/>
                </a:lnTo>
                <a:lnTo>
                  <a:pt x="17683" y="118332"/>
                </a:lnTo>
                <a:lnTo>
                  <a:pt x="20093" y="122648"/>
                </a:lnTo>
                <a:lnTo>
                  <a:pt x="22652" y="126477"/>
                </a:lnTo>
                <a:lnTo>
                  <a:pt x="25310" y="129983"/>
                </a:lnTo>
                <a:lnTo>
                  <a:pt x="28035" y="134225"/>
                </a:lnTo>
                <a:lnTo>
                  <a:pt x="30804" y="138958"/>
                </a:lnTo>
                <a:lnTo>
                  <a:pt x="33602" y="144018"/>
                </a:lnTo>
                <a:lnTo>
                  <a:pt x="39252" y="154721"/>
                </a:lnTo>
                <a:lnTo>
                  <a:pt x="42092" y="160242"/>
                </a:lnTo>
                <a:lnTo>
                  <a:pt x="44938" y="166780"/>
                </a:lnTo>
                <a:lnTo>
                  <a:pt x="47788" y="173996"/>
                </a:lnTo>
                <a:lnTo>
                  <a:pt x="50640" y="181665"/>
                </a:lnTo>
                <a:lnTo>
                  <a:pt x="53494" y="188682"/>
                </a:lnTo>
                <a:lnTo>
                  <a:pt x="56349" y="195266"/>
                </a:lnTo>
                <a:lnTo>
                  <a:pt x="62062" y="207660"/>
                </a:lnTo>
                <a:lnTo>
                  <a:pt x="76347" y="236905"/>
                </a:lnTo>
                <a:lnTo>
                  <a:pt x="84919" y="254121"/>
                </a:lnTo>
                <a:lnTo>
                  <a:pt x="88095" y="265569"/>
                </a:lnTo>
                <a:lnTo>
                  <a:pt x="88941" y="271288"/>
                </a:lnTo>
                <a:lnTo>
                  <a:pt x="92422" y="280183"/>
                </a:lnTo>
                <a:lnTo>
                  <a:pt x="94684" y="283888"/>
                </a:lnTo>
                <a:lnTo>
                  <a:pt x="97197" y="293086"/>
                </a:lnTo>
                <a:lnTo>
                  <a:pt x="99266" y="303523"/>
                </a:lnTo>
                <a:lnTo>
                  <a:pt x="103361" y="314512"/>
                </a:lnTo>
                <a:lnTo>
                  <a:pt x="105816" y="325746"/>
                </a:lnTo>
                <a:lnTo>
                  <a:pt x="106907" y="337089"/>
                </a:lnTo>
                <a:lnTo>
                  <a:pt x="107392" y="348480"/>
                </a:lnTo>
                <a:lnTo>
                  <a:pt x="106568" y="353232"/>
                </a:lnTo>
                <a:lnTo>
                  <a:pt x="103114" y="361052"/>
                </a:lnTo>
                <a:lnTo>
                  <a:pt x="98403" y="367703"/>
                </a:lnTo>
                <a:lnTo>
                  <a:pt x="95814" y="370810"/>
                </a:lnTo>
                <a:lnTo>
                  <a:pt x="93135" y="374787"/>
                </a:lnTo>
                <a:lnTo>
                  <a:pt x="90396" y="379343"/>
                </a:lnTo>
                <a:lnTo>
                  <a:pt x="87618" y="384285"/>
                </a:lnTo>
                <a:lnTo>
                  <a:pt x="84814" y="387580"/>
                </a:lnTo>
                <a:lnTo>
                  <a:pt x="81991" y="389776"/>
                </a:lnTo>
                <a:lnTo>
                  <a:pt x="79157" y="391240"/>
                </a:lnTo>
                <a:lnTo>
                  <a:pt x="76315" y="393169"/>
                </a:lnTo>
                <a:lnTo>
                  <a:pt x="73469" y="395408"/>
                </a:lnTo>
                <a:lnTo>
                  <a:pt x="70618" y="397852"/>
                </a:lnTo>
                <a:lnTo>
                  <a:pt x="67766" y="399482"/>
                </a:lnTo>
                <a:lnTo>
                  <a:pt x="64911" y="400569"/>
                </a:lnTo>
                <a:lnTo>
                  <a:pt x="62055" y="401293"/>
                </a:lnTo>
                <a:lnTo>
                  <a:pt x="59199" y="401776"/>
                </a:lnTo>
                <a:lnTo>
                  <a:pt x="56343" y="402098"/>
                </a:lnTo>
                <a:lnTo>
                  <a:pt x="53485" y="402313"/>
                </a:lnTo>
                <a:lnTo>
                  <a:pt x="50629" y="402455"/>
                </a:lnTo>
                <a:lnTo>
                  <a:pt x="44914" y="402615"/>
                </a:lnTo>
                <a:lnTo>
                  <a:pt x="27770" y="402731"/>
                </a:lnTo>
                <a:lnTo>
                  <a:pt x="24912" y="401782"/>
                </a:lnTo>
                <a:lnTo>
                  <a:pt x="22054" y="400196"/>
                </a:lnTo>
                <a:lnTo>
                  <a:pt x="19197" y="398187"/>
                </a:lnTo>
                <a:lnTo>
                  <a:pt x="16339" y="396848"/>
                </a:lnTo>
                <a:lnTo>
                  <a:pt x="13482" y="395955"/>
                </a:lnTo>
                <a:lnTo>
                  <a:pt x="10625" y="395360"/>
                </a:lnTo>
                <a:lnTo>
                  <a:pt x="8720" y="394010"/>
                </a:lnTo>
                <a:lnTo>
                  <a:pt x="7450" y="392158"/>
                </a:lnTo>
                <a:lnTo>
                  <a:pt x="6038" y="387561"/>
                </a:lnTo>
                <a:lnTo>
                  <a:pt x="5244" y="378664"/>
                </a:lnTo>
                <a:lnTo>
                  <a:pt x="5058" y="369498"/>
                </a:lnTo>
                <a:lnTo>
                  <a:pt x="4056" y="365339"/>
                </a:lnTo>
                <a:lnTo>
                  <a:pt x="403" y="358178"/>
                </a:lnTo>
                <a:lnTo>
                  <a:pt x="0" y="353031"/>
                </a:lnTo>
                <a:lnTo>
                  <a:pt x="684" y="346741"/>
                </a:lnTo>
                <a:lnTo>
                  <a:pt x="2092" y="339690"/>
                </a:lnTo>
                <a:lnTo>
                  <a:pt x="3984" y="333085"/>
                </a:lnTo>
                <a:lnTo>
                  <a:pt x="8626" y="320666"/>
                </a:lnTo>
                <a:lnTo>
                  <a:pt x="13864" y="306256"/>
                </a:lnTo>
                <a:lnTo>
                  <a:pt x="24987" y="273722"/>
                </a:lnTo>
                <a:lnTo>
                  <a:pt x="28772" y="264341"/>
                </a:lnTo>
                <a:lnTo>
                  <a:pt x="33201" y="254277"/>
                </a:lnTo>
                <a:lnTo>
                  <a:pt x="38058" y="243758"/>
                </a:lnTo>
                <a:lnTo>
                  <a:pt x="43201" y="233887"/>
                </a:lnTo>
                <a:lnTo>
                  <a:pt x="48534" y="224450"/>
                </a:lnTo>
                <a:lnTo>
                  <a:pt x="53995" y="215300"/>
                </a:lnTo>
                <a:lnTo>
                  <a:pt x="65143" y="197514"/>
                </a:lnTo>
                <a:lnTo>
                  <a:pt x="70783" y="188771"/>
                </a:lnTo>
                <a:lnTo>
                  <a:pt x="76447" y="179132"/>
                </a:lnTo>
                <a:lnTo>
                  <a:pt x="82129" y="168896"/>
                </a:lnTo>
                <a:lnTo>
                  <a:pt x="87822" y="158262"/>
                </a:lnTo>
                <a:lnTo>
                  <a:pt x="92569" y="148316"/>
                </a:lnTo>
                <a:lnTo>
                  <a:pt x="96687" y="138827"/>
                </a:lnTo>
                <a:lnTo>
                  <a:pt x="100384" y="129643"/>
                </a:lnTo>
                <a:lnTo>
                  <a:pt x="104754" y="119711"/>
                </a:lnTo>
                <a:lnTo>
                  <a:pt x="114690" y="98515"/>
                </a:lnTo>
                <a:lnTo>
                  <a:pt x="120007" y="89434"/>
                </a:lnTo>
                <a:lnTo>
                  <a:pt x="125456" y="81475"/>
                </a:lnTo>
                <a:lnTo>
                  <a:pt x="130994" y="74264"/>
                </a:lnTo>
                <a:lnTo>
                  <a:pt x="134686" y="66599"/>
                </a:lnTo>
                <a:lnTo>
                  <a:pt x="137147" y="58631"/>
                </a:lnTo>
                <a:lnTo>
                  <a:pt x="138788" y="50462"/>
                </a:lnTo>
                <a:lnTo>
                  <a:pt x="140834" y="43112"/>
                </a:lnTo>
                <a:lnTo>
                  <a:pt x="143151" y="36305"/>
                </a:lnTo>
                <a:lnTo>
                  <a:pt x="145648" y="29864"/>
                </a:lnTo>
                <a:lnTo>
                  <a:pt x="148265" y="24616"/>
                </a:lnTo>
                <a:lnTo>
                  <a:pt x="150962" y="20165"/>
                </a:lnTo>
                <a:lnTo>
                  <a:pt x="155547" y="12680"/>
                </a:lnTo>
                <a:lnTo>
                  <a:pt x="158732" y="1714"/>
                </a:lnTo>
                <a:lnTo>
                  <a:pt x="157940" y="1087"/>
                </a:lnTo>
                <a:lnTo>
                  <a:pt x="154521" y="391"/>
                </a:lnTo>
                <a:lnTo>
                  <a:pt x="149826" y="82"/>
                </a:lnTo>
                <a:lnTo>
                  <a:pt x="147241" y="0"/>
                </a:lnTo>
                <a:lnTo>
                  <a:pt x="144564" y="897"/>
                </a:lnTo>
                <a:lnTo>
                  <a:pt x="141828" y="2447"/>
                </a:lnTo>
                <a:lnTo>
                  <a:pt x="139051" y="4434"/>
                </a:lnTo>
                <a:lnTo>
                  <a:pt x="136247" y="6711"/>
                </a:lnTo>
                <a:lnTo>
                  <a:pt x="133425" y="9181"/>
                </a:lnTo>
                <a:lnTo>
                  <a:pt x="130592" y="11780"/>
                </a:lnTo>
                <a:lnTo>
                  <a:pt x="128702" y="14466"/>
                </a:lnTo>
                <a:lnTo>
                  <a:pt x="124924" y="255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549"/>
          <p:cNvSpPr/>
          <p:nvPr/>
        </p:nvSpPr>
        <p:spPr>
          <a:xfrm>
            <a:off x="3818116" y="5760720"/>
            <a:ext cx="282397" cy="274321"/>
          </a:xfrm>
          <a:custGeom>
            <a:avLst/>
            <a:gdLst/>
            <a:ahLst/>
            <a:cxnLst/>
            <a:rect l="0" t="0" r="0" b="0"/>
            <a:pathLst>
              <a:path w="282397" h="274321">
                <a:moveTo>
                  <a:pt x="230961" y="0"/>
                </a:moveTo>
                <a:lnTo>
                  <a:pt x="222742" y="0"/>
                </a:lnTo>
                <a:lnTo>
                  <a:pt x="222493" y="4550"/>
                </a:lnTo>
                <a:lnTo>
                  <a:pt x="221506" y="6843"/>
                </a:lnTo>
                <a:lnTo>
                  <a:pt x="216518" y="14622"/>
                </a:lnTo>
                <a:lnTo>
                  <a:pt x="215017" y="20151"/>
                </a:lnTo>
                <a:lnTo>
                  <a:pt x="211810" y="28323"/>
                </a:lnTo>
                <a:lnTo>
                  <a:pt x="209621" y="33169"/>
                </a:lnTo>
                <a:lnTo>
                  <a:pt x="206257" y="38305"/>
                </a:lnTo>
                <a:lnTo>
                  <a:pt x="202109" y="43635"/>
                </a:lnTo>
                <a:lnTo>
                  <a:pt x="197439" y="49092"/>
                </a:lnTo>
                <a:lnTo>
                  <a:pt x="192420" y="53683"/>
                </a:lnTo>
                <a:lnTo>
                  <a:pt x="187170" y="57696"/>
                </a:lnTo>
                <a:lnTo>
                  <a:pt x="181764" y="61324"/>
                </a:lnTo>
                <a:lnTo>
                  <a:pt x="176256" y="65648"/>
                </a:lnTo>
                <a:lnTo>
                  <a:pt x="170678" y="70435"/>
                </a:lnTo>
                <a:lnTo>
                  <a:pt x="165055" y="75532"/>
                </a:lnTo>
                <a:lnTo>
                  <a:pt x="153727" y="86275"/>
                </a:lnTo>
                <a:lnTo>
                  <a:pt x="148039" y="91806"/>
                </a:lnTo>
                <a:lnTo>
                  <a:pt x="142343" y="96446"/>
                </a:lnTo>
                <a:lnTo>
                  <a:pt x="136639" y="100493"/>
                </a:lnTo>
                <a:lnTo>
                  <a:pt x="130933" y="104142"/>
                </a:lnTo>
                <a:lnTo>
                  <a:pt x="126175" y="108481"/>
                </a:lnTo>
                <a:lnTo>
                  <a:pt x="122052" y="113278"/>
                </a:lnTo>
                <a:lnTo>
                  <a:pt x="118349" y="118381"/>
                </a:lnTo>
                <a:lnTo>
                  <a:pt x="113976" y="122735"/>
                </a:lnTo>
                <a:lnTo>
                  <a:pt x="109157" y="126591"/>
                </a:lnTo>
                <a:lnTo>
                  <a:pt x="83181" y="144174"/>
                </a:lnTo>
                <a:lnTo>
                  <a:pt x="77197" y="148503"/>
                </a:lnTo>
                <a:lnTo>
                  <a:pt x="72254" y="152342"/>
                </a:lnTo>
                <a:lnTo>
                  <a:pt x="68006" y="155854"/>
                </a:lnTo>
                <a:lnTo>
                  <a:pt x="63269" y="159148"/>
                </a:lnTo>
                <a:lnTo>
                  <a:pt x="58207" y="162296"/>
                </a:lnTo>
                <a:lnTo>
                  <a:pt x="52927" y="165347"/>
                </a:lnTo>
                <a:lnTo>
                  <a:pt x="41980" y="171277"/>
                </a:lnTo>
                <a:lnTo>
                  <a:pt x="36393" y="174192"/>
                </a:lnTo>
                <a:lnTo>
                  <a:pt x="32669" y="177088"/>
                </a:lnTo>
                <a:lnTo>
                  <a:pt x="30186" y="179972"/>
                </a:lnTo>
                <a:lnTo>
                  <a:pt x="28531" y="182845"/>
                </a:lnTo>
                <a:lnTo>
                  <a:pt x="26476" y="184762"/>
                </a:lnTo>
                <a:lnTo>
                  <a:pt x="24152" y="186040"/>
                </a:lnTo>
                <a:lnTo>
                  <a:pt x="21651" y="186891"/>
                </a:lnTo>
                <a:lnTo>
                  <a:pt x="16332" y="190378"/>
                </a:lnTo>
                <a:lnTo>
                  <a:pt x="13580" y="192641"/>
                </a:lnTo>
                <a:lnTo>
                  <a:pt x="10792" y="194150"/>
                </a:lnTo>
                <a:lnTo>
                  <a:pt x="2015" y="196571"/>
                </a:lnTo>
                <a:lnTo>
                  <a:pt x="0" y="197050"/>
                </a:lnTo>
                <a:lnTo>
                  <a:pt x="6928" y="204538"/>
                </a:lnTo>
                <a:lnTo>
                  <a:pt x="8263" y="204939"/>
                </a:lnTo>
                <a:lnTo>
                  <a:pt x="12287" y="205384"/>
                </a:lnTo>
                <a:lnTo>
                  <a:pt x="14693" y="206455"/>
                </a:lnTo>
                <a:lnTo>
                  <a:pt x="22631" y="211560"/>
                </a:lnTo>
                <a:lnTo>
                  <a:pt x="28197" y="213089"/>
                </a:lnTo>
                <a:lnTo>
                  <a:pt x="36387" y="213768"/>
                </a:lnTo>
                <a:lnTo>
                  <a:pt x="41237" y="213950"/>
                </a:lnTo>
                <a:lnTo>
                  <a:pt x="46376" y="215023"/>
                </a:lnTo>
                <a:lnTo>
                  <a:pt x="51707" y="216691"/>
                </a:lnTo>
                <a:lnTo>
                  <a:pt x="57166" y="218756"/>
                </a:lnTo>
                <a:lnTo>
                  <a:pt x="62710" y="220132"/>
                </a:lnTo>
                <a:lnTo>
                  <a:pt x="68311" y="221050"/>
                </a:lnTo>
                <a:lnTo>
                  <a:pt x="73950" y="221661"/>
                </a:lnTo>
                <a:lnTo>
                  <a:pt x="79615" y="222069"/>
                </a:lnTo>
                <a:lnTo>
                  <a:pt x="85296" y="222341"/>
                </a:lnTo>
                <a:lnTo>
                  <a:pt x="96689" y="222643"/>
                </a:lnTo>
                <a:lnTo>
                  <a:pt x="142380" y="222875"/>
                </a:lnTo>
                <a:lnTo>
                  <a:pt x="148095" y="223831"/>
                </a:lnTo>
                <a:lnTo>
                  <a:pt x="153809" y="225421"/>
                </a:lnTo>
                <a:lnTo>
                  <a:pt x="159524" y="227433"/>
                </a:lnTo>
                <a:lnTo>
                  <a:pt x="165239" y="228774"/>
                </a:lnTo>
                <a:lnTo>
                  <a:pt x="170954" y="229669"/>
                </a:lnTo>
                <a:lnTo>
                  <a:pt x="176669" y="230265"/>
                </a:lnTo>
                <a:lnTo>
                  <a:pt x="181431" y="231615"/>
                </a:lnTo>
                <a:lnTo>
                  <a:pt x="189263" y="235655"/>
                </a:lnTo>
                <a:lnTo>
                  <a:pt x="193637" y="237113"/>
                </a:lnTo>
                <a:lnTo>
                  <a:pt x="198458" y="238085"/>
                </a:lnTo>
                <a:lnTo>
                  <a:pt x="203578" y="238733"/>
                </a:lnTo>
                <a:lnTo>
                  <a:pt x="211806" y="241994"/>
                </a:lnTo>
                <a:lnTo>
                  <a:pt x="218637" y="245665"/>
                </a:lnTo>
                <a:lnTo>
                  <a:pt x="224849" y="247296"/>
                </a:lnTo>
                <a:lnTo>
                  <a:pt x="230785" y="250562"/>
                </a:lnTo>
                <a:lnTo>
                  <a:pt x="233701" y="252766"/>
                </a:lnTo>
                <a:lnTo>
                  <a:pt x="237550" y="254236"/>
                </a:lnTo>
                <a:lnTo>
                  <a:pt x="242021" y="255216"/>
                </a:lnTo>
                <a:lnTo>
                  <a:pt x="246907" y="255868"/>
                </a:lnTo>
                <a:lnTo>
                  <a:pt x="250164" y="257256"/>
                </a:lnTo>
                <a:lnTo>
                  <a:pt x="252336" y="259134"/>
                </a:lnTo>
                <a:lnTo>
                  <a:pt x="253783" y="261338"/>
                </a:lnTo>
                <a:lnTo>
                  <a:pt x="255701" y="262808"/>
                </a:lnTo>
                <a:lnTo>
                  <a:pt x="257932" y="263788"/>
                </a:lnTo>
                <a:lnTo>
                  <a:pt x="260371" y="264441"/>
                </a:lnTo>
                <a:lnTo>
                  <a:pt x="265623" y="267706"/>
                </a:lnTo>
                <a:lnTo>
                  <a:pt x="268356" y="269911"/>
                </a:lnTo>
                <a:lnTo>
                  <a:pt x="271131" y="271381"/>
                </a:lnTo>
                <a:lnTo>
                  <a:pt x="279889" y="273739"/>
                </a:lnTo>
                <a:lnTo>
                  <a:pt x="282396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550"/>
          <p:cNvSpPr/>
          <p:nvPr/>
        </p:nvSpPr>
        <p:spPr>
          <a:xfrm>
            <a:off x="4340576" y="5726429"/>
            <a:ext cx="239997" cy="307271"/>
          </a:xfrm>
          <a:custGeom>
            <a:avLst/>
            <a:gdLst/>
            <a:ahLst/>
            <a:cxnLst/>
            <a:rect l="0" t="0" r="0" b="0"/>
            <a:pathLst>
              <a:path w="239997" h="307271">
                <a:moveTo>
                  <a:pt x="34256" y="0"/>
                </a:moveTo>
                <a:lnTo>
                  <a:pt x="4381" y="0"/>
                </a:lnTo>
                <a:lnTo>
                  <a:pt x="2909" y="953"/>
                </a:lnTo>
                <a:lnTo>
                  <a:pt x="1928" y="2541"/>
                </a:lnTo>
                <a:lnTo>
                  <a:pt x="838" y="6844"/>
                </a:lnTo>
                <a:lnTo>
                  <a:pt x="224" y="15575"/>
                </a:lnTo>
                <a:lnTo>
                  <a:pt x="17" y="32569"/>
                </a:lnTo>
                <a:lnTo>
                  <a:pt x="0" y="36001"/>
                </a:lnTo>
                <a:lnTo>
                  <a:pt x="2522" y="44893"/>
                </a:lnTo>
                <a:lnTo>
                  <a:pt x="4527" y="49931"/>
                </a:lnTo>
                <a:lnTo>
                  <a:pt x="6817" y="55196"/>
                </a:lnTo>
                <a:lnTo>
                  <a:pt x="11901" y="66124"/>
                </a:lnTo>
                <a:lnTo>
                  <a:pt x="13637" y="71705"/>
                </a:lnTo>
                <a:lnTo>
                  <a:pt x="14795" y="77331"/>
                </a:lnTo>
                <a:lnTo>
                  <a:pt x="15567" y="82987"/>
                </a:lnTo>
                <a:lnTo>
                  <a:pt x="17987" y="88662"/>
                </a:lnTo>
                <a:lnTo>
                  <a:pt x="21505" y="94351"/>
                </a:lnTo>
                <a:lnTo>
                  <a:pt x="25755" y="100048"/>
                </a:lnTo>
                <a:lnTo>
                  <a:pt x="33018" y="108919"/>
                </a:lnTo>
                <a:lnTo>
                  <a:pt x="40374" y="116989"/>
                </a:lnTo>
                <a:lnTo>
                  <a:pt x="49992" y="126925"/>
                </a:lnTo>
                <a:lnTo>
                  <a:pt x="54272" y="132242"/>
                </a:lnTo>
                <a:lnTo>
                  <a:pt x="58077" y="137692"/>
                </a:lnTo>
                <a:lnTo>
                  <a:pt x="61567" y="143230"/>
                </a:lnTo>
                <a:lnTo>
                  <a:pt x="64846" y="148827"/>
                </a:lnTo>
                <a:lnTo>
                  <a:pt x="67984" y="154463"/>
                </a:lnTo>
                <a:lnTo>
                  <a:pt x="71029" y="160126"/>
                </a:lnTo>
                <a:lnTo>
                  <a:pt x="74964" y="165805"/>
                </a:lnTo>
                <a:lnTo>
                  <a:pt x="79492" y="171497"/>
                </a:lnTo>
                <a:lnTo>
                  <a:pt x="84416" y="177197"/>
                </a:lnTo>
                <a:lnTo>
                  <a:pt x="89603" y="182901"/>
                </a:lnTo>
                <a:lnTo>
                  <a:pt x="100447" y="194320"/>
                </a:lnTo>
                <a:lnTo>
                  <a:pt x="106006" y="199079"/>
                </a:lnTo>
                <a:lnTo>
                  <a:pt x="111617" y="203205"/>
                </a:lnTo>
                <a:lnTo>
                  <a:pt x="117262" y="206908"/>
                </a:lnTo>
                <a:lnTo>
                  <a:pt x="122931" y="211281"/>
                </a:lnTo>
                <a:lnTo>
                  <a:pt x="128615" y="216102"/>
                </a:lnTo>
                <a:lnTo>
                  <a:pt x="134310" y="221221"/>
                </a:lnTo>
                <a:lnTo>
                  <a:pt x="139059" y="226538"/>
                </a:lnTo>
                <a:lnTo>
                  <a:pt x="143177" y="231988"/>
                </a:lnTo>
                <a:lnTo>
                  <a:pt x="146875" y="237527"/>
                </a:lnTo>
                <a:lnTo>
                  <a:pt x="151245" y="242171"/>
                </a:lnTo>
                <a:lnTo>
                  <a:pt x="156064" y="246220"/>
                </a:lnTo>
                <a:lnTo>
                  <a:pt x="161181" y="249872"/>
                </a:lnTo>
                <a:lnTo>
                  <a:pt x="165545" y="253259"/>
                </a:lnTo>
                <a:lnTo>
                  <a:pt x="172934" y="259562"/>
                </a:lnTo>
                <a:lnTo>
                  <a:pt x="177191" y="262577"/>
                </a:lnTo>
                <a:lnTo>
                  <a:pt x="181933" y="265539"/>
                </a:lnTo>
                <a:lnTo>
                  <a:pt x="187000" y="268466"/>
                </a:lnTo>
                <a:lnTo>
                  <a:pt x="191330" y="271370"/>
                </a:lnTo>
                <a:lnTo>
                  <a:pt x="198682" y="277137"/>
                </a:lnTo>
                <a:lnTo>
                  <a:pt x="205124" y="282875"/>
                </a:lnTo>
                <a:lnTo>
                  <a:pt x="211163" y="288600"/>
                </a:lnTo>
                <a:lnTo>
                  <a:pt x="217021" y="294320"/>
                </a:lnTo>
                <a:lnTo>
                  <a:pt x="219917" y="296226"/>
                </a:lnTo>
                <a:lnTo>
                  <a:pt x="225674" y="298344"/>
                </a:lnTo>
                <a:lnTo>
                  <a:pt x="227591" y="299861"/>
                </a:lnTo>
                <a:lnTo>
                  <a:pt x="228869" y="301825"/>
                </a:lnTo>
                <a:lnTo>
                  <a:pt x="230918" y="307270"/>
                </a:lnTo>
                <a:lnTo>
                  <a:pt x="232039" y="306765"/>
                </a:lnTo>
                <a:lnTo>
                  <a:pt x="238142" y="301649"/>
                </a:lnTo>
                <a:lnTo>
                  <a:pt x="239996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551"/>
          <p:cNvSpPr/>
          <p:nvPr/>
        </p:nvSpPr>
        <p:spPr>
          <a:xfrm>
            <a:off x="4357687" y="5657850"/>
            <a:ext cx="308611" cy="377191"/>
          </a:xfrm>
          <a:custGeom>
            <a:avLst/>
            <a:gdLst/>
            <a:ahLst/>
            <a:cxnLst/>
            <a:rect l="0" t="0" r="0" b="0"/>
            <a:pathLst>
              <a:path w="308611" h="377191">
                <a:moveTo>
                  <a:pt x="308610" y="0"/>
                </a:moveTo>
                <a:lnTo>
                  <a:pt x="301229" y="0"/>
                </a:lnTo>
                <a:lnTo>
                  <a:pt x="300832" y="953"/>
                </a:lnTo>
                <a:lnTo>
                  <a:pt x="300391" y="4551"/>
                </a:lnTo>
                <a:lnTo>
                  <a:pt x="299320" y="5891"/>
                </a:lnTo>
                <a:lnTo>
                  <a:pt x="297655" y="6785"/>
                </a:lnTo>
                <a:lnTo>
                  <a:pt x="295591" y="7381"/>
                </a:lnTo>
                <a:lnTo>
                  <a:pt x="290759" y="10583"/>
                </a:lnTo>
                <a:lnTo>
                  <a:pt x="288137" y="12770"/>
                </a:lnTo>
                <a:lnTo>
                  <a:pt x="282683" y="20280"/>
                </a:lnTo>
                <a:lnTo>
                  <a:pt x="276132" y="29968"/>
                </a:lnTo>
                <a:lnTo>
                  <a:pt x="266870" y="40624"/>
                </a:lnTo>
                <a:lnTo>
                  <a:pt x="258944" y="51710"/>
                </a:lnTo>
                <a:lnTo>
                  <a:pt x="255497" y="57334"/>
                </a:lnTo>
                <a:lnTo>
                  <a:pt x="250341" y="63940"/>
                </a:lnTo>
                <a:lnTo>
                  <a:pt x="244047" y="71201"/>
                </a:lnTo>
                <a:lnTo>
                  <a:pt x="230386" y="85938"/>
                </a:lnTo>
                <a:lnTo>
                  <a:pt x="217963" y="98836"/>
                </a:lnTo>
                <a:lnTo>
                  <a:pt x="211031" y="104943"/>
                </a:lnTo>
                <a:lnTo>
                  <a:pt x="203553" y="110920"/>
                </a:lnTo>
                <a:lnTo>
                  <a:pt x="195709" y="116809"/>
                </a:lnTo>
                <a:lnTo>
                  <a:pt x="188576" y="123592"/>
                </a:lnTo>
                <a:lnTo>
                  <a:pt x="181914" y="130973"/>
                </a:lnTo>
                <a:lnTo>
                  <a:pt x="175569" y="138750"/>
                </a:lnTo>
                <a:lnTo>
                  <a:pt x="169433" y="145840"/>
                </a:lnTo>
                <a:lnTo>
                  <a:pt x="163438" y="152471"/>
                </a:lnTo>
                <a:lnTo>
                  <a:pt x="157536" y="158798"/>
                </a:lnTo>
                <a:lnTo>
                  <a:pt x="151697" y="165873"/>
                </a:lnTo>
                <a:lnTo>
                  <a:pt x="145899" y="173446"/>
                </a:lnTo>
                <a:lnTo>
                  <a:pt x="140128" y="181353"/>
                </a:lnTo>
                <a:lnTo>
                  <a:pt x="128637" y="197759"/>
                </a:lnTo>
                <a:lnTo>
                  <a:pt x="122905" y="206134"/>
                </a:lnTo>
                <a:lnTo>
                  <a:pt x="116227" y="214575"/>
                </a:lnTo>
                <a:lnTo>
                  <a:pt x="108917" y="223060"/>
                </a:lnTo>
                <a:lnTo>
                  <a:pt x="94128" y="239155"/>
                </a:lnTo>
                <a:lnTo>
                  <a:pt x="81205" y="252658"/>
                </a:lnTo>
                <a:lnTo>
                  <a:pt x="75092" y="259879"/>
                </a:lnTo>
                <a:lnTo>
                  <a:pt x="69111" y="267550"/>
                </a:lnTo>
                <a:lnTo>
                  <a:pt x="63219" y="275521"/>
                </a:lnTo>
                <a:lnTo>
                  <a:pt x="58338" y="282741"/>
                </a:lnTo>
                <a:lnTo>
                  <a:pt x="54132" y="289459"/>
                </a:lnTo>
                <a:lnTo>
                  <a:pt x="50376" y="295842"/>
                </a:lnTo>
                <a:lnTo>
                  <a:pt x="45966" y="302004"/>
                </a:lnTo>
                <a:lnTo>
                  <a:pt x="41122" y="308015"/>
                </a:lnTo>
                <a:lnTo>
                  <a:pt x="31611" y="319776"/>
                </a:lnTo>
                <a:lnTo>
                  <a:pt x="24209" y="331352"/>
                </a:lnTo>
                <a:lnTo>
                  <a:pt x="17745" y="340307"/>
                </a:lnTo>
                <a:lnTo>
                  <a:pt x="8750" y="350704"/>
                </a:lnTo>
                <a:lnTo>
                  <a:pt x="5833" y="353818"/>
                </a:lnTo>
                <a:lnTo>
                  <a:pt x="3889" y="356846"/>
                </a:lnTo>
                <a:lnTo>
                  <a:pt x="512" y="366879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552"/>
          <p:cNvSpPr/>
          <p:nvPr/>
        </p:nvSpPr>
        <p:spPr>
          <a:xfrm>
            <a:off x="4735019" y="5674995"/>
            <a:ext cx="342759" cy="188596"/>
          </a:xfrm>
          <a:custGeom>
            <a:avLst/>
            <a:gdLst/>
            <a:ahLst/>
            <a:cxnLst/>
            <a:rect l="0" t="0" r="0" b="0"/>
            <a:pathLst>
              <a:path w="342759" h="188596">
                <a:moveTo>
                  <a:pt x="197026" y="0"/>
                </a:moveTo>
                <a:lnTo>
                  <a:pt x="185094" y="0"/>
                </a:lnTo>
                <a:lnTo>
                  <a:pt x="182404" y="952"/>
                </a:lnTo>
                <a:lnTo>
                  <a:pt x="168702" y="9325"/>
                </a:lnTo>
                <a:lnTo>
                  <a:pt x="159672" y="14622"/>
                </a:lnTo>
                <a:lnTo>
                  <a:pt x="152484" y="20151"/>
                </a:lnTo>
                <a:lnTo>
                  <a:pt x="143575" y="25783"/>
                </a:lnTo>
                <a:lnTo>
                  <a:pt x="138531" y="28619"/>
                </a:lnTo>
                <a:lnTo>
                  <a:pt x="132312" y="32414"/>
                </a:lnTo>
                <a:lnTo>
                  <a:pt x="117781" y="41711"/>
                </a:lnTo>
                <a:lnTo>
                  <a:pt x="110858" y="45905"/>
                </a:lnTo>
                <a:lnTo>
                  <a:pt x="104339" y="49653"/>
                </a:lnTo>
                <a:lnTo>
                  <a:pt x="98087" y="53104"/>
                </a:lnTo>
                <a:lnTo>
                  <a:pt x="92014" y="57310"/>
                </a:lnTo>
                <a:lnTo>
                  <a:pt x="86060" y="62019"/>
                </a:lnTo>
                <a:lnTo>
                  <a:pt x="80186" y="67063"/>
                </a:lnTo>
                <a:lnTo>
                  <a:pt x="74365" y="71379"/>
                </a:lnTo>
                <a:lnTo>
                  <a:pt x="68579" y="75208"/>
                </a:lnTo>
                <a:lnTo>
                  <a:pt x="62817" y="78714"/>
                </a:lnTo>
                <a:lnTo>
                  <a:pt x="58023" y="82956"/>
                </a:lnTo>
                <a:lnTo>
                  <a:pt x="53875" y="87689"/>
                </a:lnTo>
                <a:lnTo>
                  <a:pt x="50157" y="92749"/>
                </a:lnTo>
                <a:lnTo>
                  <a:pt x="46725" y="97075"/>
                </a:lnTo>
                <a:lnTo>
                  <a:pt x="43485" y="100912"/>
                </a:lnTo>
                <a:lnTo>
                  <a:pt x="40373" y="104422"/>
                </a:lnTo>
                <a:lnTo>
                  <a:pt x="36393" y="107715"/>
                </a:lnTo>
                <a:lnTo>
                  <a:pt x="31835" y="110862"/>
                </a:lnTo>
                <a:lnTo>
                  <a:pt x="26891" y="113913"/>
                </a:lnTo>
                <a:lnTo>
                  <a:pt x="23595" y="116899"/>
                </a:lnTo>
                <a:lnTo>
                  <a:pt x="21398" y="119843"/>
                </a:lnTo>
                <a:lnTo>
                  <a:pt x="18004" y="125654"/>
                </a:lnTo>
                <a:lnTo>
                  <a:pt x="13320" y="131411"/>
                </a:lnTo>
                <a:lnTo>
                  <a:pt x="8064" y="137144"/>
                </a:lnTo>
                <a:lnTo>
                  <a:pt x="5328" y="140007"/>
                </a:lnTo>
                <a:lnTo>
                  <a:pt x="3505" y="142868"/>
                </a:lnTo>
                <a:lnTo>
                  <a:pt x="1479" y="148587"/>
                </a:lnTo>
                <a:lnTo>
                  <a:pt x="338" y="152610"/>
                </a:lnTo>
                <a:lnTo>
                  <a:pt x="0" y="158353"/>
                </a:lnTo>
                <a:lnTo>
                  <a:pt x="905" y="160814"/>
                </a:lnTo>
                <a:lnTo>
                  <a:pt x="4451" y="166088"/>
                </a:lnTo>
                <a:lnTo>
                  <a:pt x="6730" y="167875"/>
                </a:lnTo>
                <a:lnTo>
                  <a:pt x="9202" y="169066"/>
                </a:lnTo>
                <a:lnTo>
                  <a:pt x="11802" y="169861"/>
                </a:lnTo>
                <a:lnTo>
                  <a:pt x="17232" y="173284"/>
                </a:lnTo>
                <a:lnTo>
                  <a:pt x="20013" y="175530"/>
                </a:lnTo>
                <a:lnTo>
                  <a:pt x="23772" y="177027"/>
                </a:lnTo>
                <a:lnTo>
                  <a:pt x="33029" y="178691"/>
                </a:lnTo>
                <a:lnTo>
                  <a:pt x="40953" y="179431"/>
                </a:lnTo>
                <a:lnTo>
                  <a:pt x="49555" y="179760"/>
                </a:lnTo>
                <a:lnTo>
                  <a:pt x="62903" y="179905"/>
                </a:lnTo>
                <a:lnTo>
                  <a:pt x="69510" y="178992"/>
                </a:lnTo>
                <a:lnTo>
                  <a:pt x="75821" y="177430"/>
                </a:lnTo>
                <a:lnTo>
                  <a:pt x="81933" y="175437"/>
                </a:lnTo>
                <a:lnTo>
                  <a:pt x="88864" y="174108"/>
                </a:lnTo>
                <a:lnTo>
                  <a:pt x="96343" y="173222"/>
                </a:lnTo>
                <a:lnTo>
                  <a:pt x="104186" y="172631"/>
                </a:lnTo>
                <a:lnTo>
                  <a:pt x="111320" y="171285"/>
                </a:lnTo>
                <a:lnTo>
                  <a:pt x="117981" y="169435"/>
                </a:lnTo>
                <a:lnTo>
                  <a:pt x="124327" y="167249"/>
                </a:lnTo>
                <a:lnTo>
                  <a:pt x="131415" y="165791"/>
                </a:lnTo>
                <a:lnTo>
                  <a:pt x="138997" y="164821"/>
                </a:lnTo>
                <a:lnTo>
                  <a:pt x="146910" y="164173"/>
                </a:lnTo>
                <a:lnTo>
                  <a:pt x="155042" y="162788"/>
                </a:lnTo>
                <a:lnTo>
                  <a:pt x="163322" y="160913"/>
                </a:lnTo>
                <a:lnTo>
                  <a:pt x="171699" y="158710"/>
                </a:lnTo>
                <a:lnTo>
                  <a:pt x="180141" y="157242"/>
                </a:lnTo>
                <a:lnTo>
                  <a:pt x="188627" y="156263"/>
                </a:lnTo>
                <a:lnTo>
                  <a:pt x="197141" y="155610"/>
                </a:lnTo>
                <a:lnTo>
                  <a:pt x="204723" y="155175"/>
                </a:lnTo>
                <a:lnTo>
                  <a:pt x="218227" y="154692"/>
                </a:lnTo>
                <a:lnTo>
                  <a:pt x="224495" y="155515"/>
                </a:lnTo>
                <a:lnTo>
                  <a:pt x="230578" y="157016"/>
                </a:lnTo>
                <a:lnTo>
                  <a:pt x="236539" y="158970"/>
                </a:lnTo>
                <a:lnTo>
                  <a:pt x="242418" y="160272"/>
                </a:lnTo>
                <a:lnTo>
                  <a:pt x="248242" y="161141"/>
                </a:lnTo>
                <a:lnTo>
                  <a:pt x="254030" y="161719"/>
                </a:lnTo>
                <a:lnTo>
                  <a:pt x="259793" y="163057"/>
                </a:lnTo>
                <a:lnTo>
                  <a:pt x="265541" y="164903"/>
                </a:lnTo>
                <a:lnTo>
                  <a:pt x="276054" y="168540"/>
                </a:lnTo>
                <a:lnTo>
                  <a:pt x="283902" y="170156"/>
                </a:lnTo>
                <a:lnTo>
                  <a:pt x="293105" y="173415"/>
                </a:lnTo>
                <a:lnTo>
                  <a:pt x="305433" y="178717"/>
                </a:lnTo>
                <a:lnTo>
                  <a:pt x="316671" y="184186"/>
                </a:lnTo>
                <a:lnTo>
                  <a:pt x="324179" y="186635"/>
                </a:lnTo>
                <a:lnTo>
                  <a:pt x="333820" y="188337"/>
                </a:lnTo>
                <a:lnTo>
                  <a:pt x="342758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553"/>
          <p:cNvSpPr/>
          <p:nvPr/>
        </p:nvSpPr>
        <p:spPr>
          <a:xfrm>
            <a:off x="5120744" y="5546419"/>
            <a:ext cx="255610" cy="411469"/>
          </a:xfrm>
          <a:custGeom>
            <a:avLst/>
            <a:gdLst/>
            <a:ahLst/>
            <a:cxnLst/>
            <a:rect l="0" t="0" r="0" b="0"/>
            <a:pathLst>
              <a:path w="255610" h="411469">
                <a:moveTo>
                  <a:pt x="8468" y="34278"/>
                </a:moveTo>
                <a:lnTo>
                  <a:pt x="0" y="34278"/>
                </a:lnTo>
                <a:lnTo>
                  <a:pt x="7286" y="26897"/>
                </a:lnTo>
                <a:lnTo>
                  <a:pt x="13023" y="23696"/>
                </a:lnTo>
                <a:lnTo>
                  <a:pt x="17219" y="21508"/>
                </a:lnTo>
                <a:lnTo>
                  <a:pt x="21922" y="20050"/>
                </a:lnTo>
                <a:lnTo>
                  <a:pt x="26962" y="19077"/>
                </a:lnTo>
                <a:lnTo>
                  <a:pt x="32227" y="18430"/>
                </a:lnTo>
                <a:lnTo>
                  <a:pt x="37643" y="17045"/>
                </a:lnTo>
                <a:lnTo>
                  <a:pt x="43158" y="15169"/>
                </a:lnTo>
                <a:lnTo>
                  <a:pt x="48740" y="12967"/>
                </a:lnTo>
                <a:lnTo>
                  <a:pt x="54366" y="10545"/>
                </a:lnTo>
                <a:lnTo>
                  <a:pt x="65697" y="5315"/>
                </a:lnTo>
                <a:lnTo>
                  <a:pt x="71385" y="3540"/>
                </a:lnTo>
                <a:lnTo>
                  <a:pt x="77083" y="2356"/>
                </a:lnTo>
                <a:lnTo>
                  <a:pt x="82787" y="1567"/>
                </a:lnTo>
                <a:lnTo>
                  <a:pt x="87541" y="1040"/>
                </a:lnTo>
                <a:lnTo>
                  <a:pt x="95364" y="456"/>
                </a:lnTo>
                <a:lnTo>
                  <a:pt x="99736" y="300"/>
                </a:lnTo>
                <a:lnTo>
                  <a:pt x="114991" y="81"/>
                </a:lnTo>
                <a:lnTo>
                  <a:pt x="138325" y="0"/>
                </a:lnTo>
                <a:lnTo>
                  <a:pt x="141712" y="949"/>
                </a:lnTo>
                <a:lnTo>
                  <a:pt x="148015" y="4543"/>
                </a:lnTo>
                <a:lnTo>
                  <a:pt x="150077" y="6835"/>
                </a:lnTo>
                <a:lnTo>
                  <a:pt x="151452" y="9315"/>
                </a:lnTo>
                <a:lnTo>
                  <a:pt x="152979" y="14611"/>
                </a:lnTo>
                <a:lnTo>
                  <a:pt x="153839" y="23900"/>
                </a:lnTo>
                <a:lnTo>
                  <a:pt x="154040" y="33159"/>
                </a:lnTo>
                <a:lnTo>
                  <a:pt x="153141" y="39247"/>
                </a:lnTo>
                <a:lnTo>
                  <a:pt x="151589" y="46163"/>
                </a:lnTo>
                <a:lnTo>
                  <a:pt x="149602" y="53632"/>
                </a:lnTo>
                <a:lnTo>
                  <a:pt x="144854" y="69550"/>
                </a:lnTo>
                <a:lnTo>
                  <a:pt x="142255" y="77795"/>
                </a:lnTo>
                <a:lnTo>
                  <a:pt x="138617" y="85197"/>
                </a:lnTo>
                <a:lnTo>
                  <a:pt x="134286" y="92036"/>
                </a:lnTo>
                <a:lnTo>
                  <a:pt x="129494" y="98501"/>
                </a:lnTo>
                <a:lnTo>
                  <a:pt x="119090" y="113304"/>
                </a:lnTo>
                <a:lnTo>
                  <a:pt x="113648" y="121252"/>
                </a:lnTo>
                <a:lnTo>
                  <a:pt x="108116" y="128456"/>
                </a:lnTo>
                <a:lnTo>
                  <a:pt x="102523" y="135164"/>
                </a:lnTo>
                <a:lnTo>
                  <a:pt x="96888" y="141540"/>
                </a:lnTo>
                <a:lnTo>
                  <a:pt x="91227" y="146743"/>
                </a:lnTo>
                <a:lnTo>
                  <a:pt x="85548" y="151165"/>
                </a:lnTo>
                <a:lnTo>
                  <a:pt x="79858" y="155065"/>
                </a:lnTo>
                <a:lnTo>
                  <a:pt x="75111" y="159570"/>
                </a:lnTo>
                <a:lnTo>
                  <a:pt x="67297" y="169656"/>
                </a:lnTo>
                <a:lnTo>
                  <a:pt x="60650" y="177949"/>
                </a:lnTo>
                <a:lnTo>
                  <a:pt x="57543" y="181493"/>
                </a:lnTo>
                <a:lnTo>
                  <a:pt x="54519" y="183857"/>
                </a:lnTo>
                <a:lnTo>
                  <a:pt x="48621" y="186483"/>
                </a:lnTo>
                <a:lnTo>
                  <a:pt x="46666" y="188135"/>
                </a:lnTo>
                <a:lnTo>
                  <a:pt x="45364" y="190189"/>
                </a:lnTo>
                <a:lnTo>
                  <a:pt x="42911" y="196748"/>
                </a:lnTo>
                <a:lnTo>
                  <a:pt x="49632" y="197075"/>
                </a:lnTo>
                <a:lnTo>
                  <a:pt x="100071" y="197155"/>
                </a:lnTo>
                <a:lnTo>
                  <a:pt x="106683" y="196202"/>
                </a:lnTo>
                <a:lnTo>
                  <a:pt x="113950" y="194615"/>
                </a:lnTo>
                <a:lnTo>
                  <a:pt x="121652" y="192605"/>
                </a:lnTo>
                <a:lnTo>
                  <a:pt x="128691" y="191264"/>
                </a:lnTo>
                <a:lnTo>
                  <a:pt x="135290" y="190370"/>
                </a:lnTo>
                <a:lnTo>
                  <a:pt x="141594" y="189775"/>
                </a:lnTo>
                <a:lnTo>
                  <a:pt x="148653" y="188425"/>
                </a:lnTo>
                <a:lnTo>
                  <a:pt x="156218" y="186573"/>
                </a:lnTo>
                <a:lnTo>
                  <a:pt x="164118" y="184385"/>
                </a:lnTo>
                <a:lnTo>
                  <a:pt x="172242" y="183879"/>
                </a:lnTo>
                <a:lnTo>
                  <a:pt x="180516" y="184495"/>
                </a:lnTo>
                <a:lnTo>
                  <a:pt x="188889" y="185858"/>
                </a:lnTo>
                <a:lnTo>
                  <a:pt x="196376" y="186766"/>
                </a:lnTo>
                <a:lnTo>
                  <a:pt x="203273" y="187372"/>
                </a:lnTo>
                <a:lnTo>
                  <a:pt x="209775" y="187776"/>
                </a:lnTo>
                <a:lnTo>
                  <a:pt x="215063" y="188997"/>
                </a:lnTo>
                <a:lnTo>
                  <a:pt x="219541" y="190764"/>
                </a:lnTo>
                <a:lnTo>
                  <a:pt x="223478" y="192895"/>
                </a:lnTo>
                <a:lnTo>
                  <a:pt x="228008" y="194315"/>
                </a:lnTo>
                <a:lnTo>
                  <a:pt x="232933" y="195262"/>
                </a:lnTo>
                <a:lnTo>
                  <a:pt x="238121" y="195893"/>
                </a:lnTo>
                <a:lnTo>
                  <a:pt x="241581" y="198219"/>
                </a:lnTo>
                <a:lnTo>
                  <a:pt x="243886" y="201675"/>
                </a:lnTo>
                <a:lnTo>
                  <a:pt x="247401" y="209641"/>
                </a:lnTo>
                <a:lnTo>
                  <a:pt x="252138" y="216357"/>
                </a:lnTo>
                <a:lnTo>
                  <a:pt x="253782" y="220434"/>
                </a:lnTo>
                <a:lnTo>
                  <a:pt x="255609" y="230045"/>
                </a:lnTo>
                <a:lnTo>
                  <a:pt x="255144" y="234321"/>
                </a:lnTo>
                <a:lnTo>
                  <a:pt x="253881" y="238125"/>
                </a:lnTo>
                <a:lnTo>
                  <a:pt x="252087" y="241614"/>
                </a:lnTo>
                <a:lnTo>
                  <a:pt x="245013" y="250570"/>
                </a:lnTo>
                <a:lnTo>
                  <a:pt x="236472" y="259948"/>
                </a:lnTo>
                <a:lnTo>
                  <a:pt x="229500" y="267291"/>
                </a:lnTo>
                <a:lnTo>
                  <a:pt x="215670" y="281331"/>
                </a:lnTo>
                <a:lnTo>
                  <a:pt x="209468" y="285657"/>
                </a:lnTo>
                <a:lnTo>
                  <a:pt x="202475" y="289494"/>
                </a:lnTo>
                <a:lnTo>
                  <a:pt x="194956" y="293004"/>
                </a:lnTo>
                <a:lnTo>
                  <a:pt x="188038" y="297250"/>
                </a:lnTo>
                <a:lnTo>
                  <a:pt x="181522" y="301985"/>
                </a:lnTo>
                <a:lnTo>
                  <a:pt x="175272" y="307047"/>
                </a:lnTo>
                <a:lnTo>
                  <a:pt x="168248" y="311374"/>
                </a:lnTo>
                <a:lnTo>
                  <a:pt x="160708" y="315211"/>
                </a:lnTo>
                <a:lnTo>
                  <a:pt x="145662" y="322015"/>
                </a:lnTo>
                <a:lnTo>
                  <a:pt x="132626" y="328214"/>
                </a:lnTo>
                <a:lnTo>
                  <a:pt x="125530" y="331200"/>
                </a:lnTo>
                <a:lnTo>
                  <a:pt x="117942" y="334144"/>
                </a:lnTo>
                <a:lnTo>
                  <a:pt x="110026" y="337058"/>
                </a:lnTo>
                <a:lnTo>
                  <a:pt x="102843" y="339955"/>
                </a:lnTo>
                <a:lnTo>
                  <a:pt x="96150" y="342837"/>
                </a:lnTo>
                <a:lnTo>
                  <a:pt x="83633" y="348580"/>
                </a:lnTo>
                <a:lnTo>
                  <a:pt x="71720" y="354308"/>
                </a:lnTo>
                <a:lnTo>
                  <a:pt x="66828" y="358122"/>
                </a:lnTo>
                <a:lnTo>
                  <a:pt x="58853" y="367439"/>
                </a:lnTo>
                <a:lnTo>
                  <a:pt x="54441" y="371638"/>
                </a:lnTo>
                <a:lnTo>
                  <a:pt x="49594" y="375390"/>
                </a:lnTo>
                <a:lnTo>
                  <a:pt x="44458" y="378843"/>
                </a:lnTo>
                <a:lnTo>
                  <a:pt x="40081" y="382098"/>
                </a:lnTo>
                <a:lnTo>
                  <a:pt x="32678" y="388255"/>
                </a:lnTo>
                <a:lnTo>
                  <a:pt x="26213" y="394166"/>
                </a:lnTo>
                <a:lnTo>
                  <a:pt x="23155" y="397076"/>
                </a:lnTo>
                <a:lnTo>
                  <a:pt x="21117" y="399969"/>
                </a:lnTo>
                <a:lnTo>
                  <a:pt x="17040" y="411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434</TotalTime>
  <Words>513</Words>
  <Application>Microsoft Office PowerPoint</Application>
  <PresentationFormat>On-screen Show (4:3)</PresentationFormat>
  <Paragraphs>117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Constantia</vt:lpstr>
      <vt:lpstr>Cambria</vt:lpstr>
      <vt:lpstr>Wingdings</vt:lpstr>
      <vt:lpstr>Calibri</vt:lpstr>
      <vt:lpstr>ＭＳ 明朝</vt:lpstr>
      <vt:lpstr>ＭＳ Ｐゴシック</vt:lpstr>
      <vt:lpstr>Brooklet</vt:lpstr>
      <vt:lpstr>3.3: Quadratic Inequalities</vt:lpstr>
      <vt:lpstr>Page 201 # 1-14, 31-38, 61-64</vt:lpstr>
      <vt:lpstr>p. 201 61-64</vt:lpstr>
      <vt:lpstr>Remembering inequalities</vt:lpstr>
      <vt:lpstr>Using a graph</vt:lpstr>
      <vt:lpstr>Graphical solutions with a graph</vt:lpstr>
      <vt:lpstr>Solving algebraically</vt:lpstr>
      <vt:lpstr>f(x)=x2+5x-24 </vt:lpstr>
      <vt:lpstr>Now imagine the graph…</vt:lpstr>
      <vt:lpstr>Rules for solving algebraically</vt:lpstr>
      <vt:lpstr>Try this: f(x)=100x2-25</vt:lpstr>
      <vt:lpstr>f(x)=2x2-4x-6</vt:lpstr>
      <vt:lpstr>f(x)=-x2+2x&gt;-3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3.3: Quadratic Inequalities</dc:title>
  <dc:creator>nuhs</dc:creator>
  <cp:lastModifiedBy>Ameena</cp:lastModifiedBy>
  <cp:revision>20</cp:revision>
  <dcterms:created xsi:type="dcterms:W3CDTF">2008-01-29T17:19:44Z</dcterms:created>
  <dcterms:modified xsi:type="dcterms:W3CDTF">2009-10-21T20:44:44Z</dcterms:modified>
</cp:coreProperties>
</file>